
<file path=[Content_Types].xml><?xml version="1.0" encoding="utf-8"?>
<Types xmlns="http://schemas.openxmlformats.org/package/2006/content-types">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notesSlides/notesSlide3.xml" ContentType="application/vnd.openxmlformats-officedocument.presentationml.notesSlide+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notesSlides/notesSlide4.xml" ContentType="application/vnd.openxmlformats-officedocument.presentationml.notesSlide+xml"/>
  <Override PartName="/ppt/ink/ink348.xml" ContentType="application/inkml+xml"/>
  <Override PartName="/ppt/ink/ink349.xml" ContentType="application/inkml+xml"/>
  <Override PartName="/ppt/notesSlides/notesSlide5.xml" ContentType="application/vnd.openxmlformats-officedocument.presentationml.notesSlide+xml"/>
  <Override PartName="/ppt/ink/ink350.xml" ContentType="application/inkml+xml"/>
  <Override PartName="/ppt/ink/ink351.xml" ContentType="application/inkml+xml"/>
  <Override PartName="/ppt/ink/ink352.xml" ContentType="application/inkml+xml"/>
  <Override PartName="/ppt/notesSlides/notesSlide6.xml" ContentType="application/vnd.openxmlformats-officedocument.presentationml.notesSlide+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notesSlides/notesSlide7.xml" ContentType="application/vnd.openxmlformats-officedocument.presentationml.notesSlide+xml"/>
  <Override PartName="/ppt/ink/ink43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65" r:id="rId3"/>
    <p:sldId id="694" r:id="rId4"/>
    <p:sldId id="711" r:id="rId5"/>
    <p:sldId id="695" r:id="rId6"/>
    <p:sldId id="712" r:id="rId7"/>
    <p:sldId id="696" r:id="rId8"/>
    <p:sldId id="697" r:id="rId9"/>
    <p:sldId id="699" r:id="rId10"/>
    <p:sldId id="713" r:id="rId11"/>
    <p:sldId id="714" r:id="rId12"/>
    <p:sldId id="715" r:id="rId13"/>
    <p:sldId id="717" r:id="rId14"/>
    <p:sldId id="716" r:id="rId15"/>
    <p:sldId id="698" r:id="rId16"/>
    <p:sldId id="700" r:id="rId17"/>
    <p:sldId id="701" r:id="rId18"/>
    <p:sldId id="702" r:id="rId19"/>
    <p:sldId id="703" r:id="rId20"/>
    <p:sldId id="704" r:id="rId21"/>
    <p:sldId id="718" r:id="rId22"/>
    <p:sldId id="719" r:id="rId23"/>
    <p:sldId id="720" r:id="rId24"/>
    <p:sldId id="721" r:id="rId25"/>
    <p:sldId id="722" r:id="rId26"/>
    <p:sldId id="723" r:id="rId27"/>
    <p:sldId id="724" r:id="rId28"/>
    <p:sldId id="725" r:id="rId29"/>
    <p:sldId id="726" r:id="rId30"/>
    <p:sldId id="727" r:id="rId31"/>
    <p:sldId id="728" r:id="rId32"/>
    <p:sldId id="729" r:id="rId33"/>
    <p:sldId id="730" r:id="rId34"/>
    <p:sldId id="495" r:id="rId35"/>
    <p:sldId id="567"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4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38" autoAdjust="0"/>
    <p:restoredTop sz="99074" autoAdjust="0"/>
  </p:normalViewPr>
  <p:slideViewPr>
    <p:cSldViewPr>
      <p:cViewPr varScale="1">
        <p:scale>
          <a:sx n="72" d="100"/>
          <a:sy n="72" d="100"/>
        </p:scale>
        <p:origin x="1224" y="66"/>
      </p:cViewPr>
      <p:guideLst>
        <p:guide orient="horz" pos="4319"/>
        <p:guide pos="480"/>
      </p:guideLst>
    </p:cSldViewPr>
  </p:slideViewPr>
  <p:notesTextViewPr>
    <p:cViewPr>
      <p:scale>
        <a:sx n="100" d="100"/>
        <a:sy n="100" d="100"/>
      </p:scale>
      <p:origin x="0" y="0"/>
    </p:cViewPr>
  </p:notesTextViewPr>
  <p:sorterViewPr>
    <p:cViewPr>
      <p:scale>
        <a:sx n="66" d="100"/>
        <a:sy n="66" d="100"/>
      </p:scale>
      <p:origin x="0" y="20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9.wmf"/></Relationships>
</file>

<file path=ppt/ink/ink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2:35.553"/>
    </inkml:context>
    <inkml:brush xml:id="br0">
      <inkml:brushProperty name="width" value="0.05292" units="cm"/>
      <inkml:brushProperty name="height" value="0.05292" units="cm"/>
      <inkml:brushProperty name="fitToCurve" value="1"/>
    </inkml:brush>
  </inkml:definitions>
  <inkml:trace contextRef="#ctx0" brushRef="#br0">1188 15 2,'2'0'2,"-4"0"0,4 0 0,-2 0-1,-4 0 0,4 3 0,-2-5 0,2 1 0,0 1 0,-2 0 0,0 0 0,-1 0 0,1 0 0,0-1-1,-2 0 1,0 1 0,-2-2 1,4 0-1,-4 0 0,-3 1-1,1 0 0,-2 1 0,-1-1 0,-5-1 0,-1 1 0,-1 1 0,1 0 0,-4 1 0,1-1 0,-3-1 0,2 1 0,-2 1 0,3-1 0,-5 0 0,2 0 0,-2 0 0,0 2 0,3-2 0,-5 0 0,4 1 1,0 0-1,1 1 0,1-1 0,-4-1 0,0 2 0,2 0 0,-1-1 0,-5 0 0,2-1-1,2 3 1,0-2 0,2 0 0,3 0-1,-3-1 1,2 0 0,1 0 0,-1 0-1,4 0 1,1 0-2,1 0 2,3 0-1,-1 0 0,3 1 0</inkml:trace>
  <inkml:trace contextRef="#ctx0" brushRef="#br0" timeOffset="482">215 47 1,'0'0'2,"0"0"0,0 0-1,0 0 1,0 0-1,0 0 0,0 2 0,0 3 0,2 0-1,0 1 1,1 1 0,-1 0 0,0 2 0,-2 2 0,4-1 0,-2 3-1,0 0 0,0 0 0,0 1 1,-2 0-1,2 2 0,0 1 1,-2 1-1,0-1 0,-2 3 2,2-2-1,-2 2 0,2-2-1,-2 3 0,0-3 1,0 1 0,0 0-1,-2 0 0,2 1 0,2-2 0,-2 2 0,-1-1 0,-1-1 0,2 1 0,-2-1 1,-2 2-1,2-2 1,2-1 0,-2-1-1,-3 2 0,3-1 0,0 1-1,0-2 0,-2 0 2,2 0-1,-1 1 0,1-1 0,2 1 1,-2-2-1,0 3 0,0 0-1,2 1 1,0-3 0,0 4 0,2-1 0,0-2 0,0 2 0,-2-1 0,2 2 0,-3-3 0,3 3 0,-2-1 0,2-1 0,0-1 0,0 0 1,0-1-1,0 3 0,-2-1 0,2 1 0,-2-2 0,0 0 0,-2-1 0,2 1 0,0 2 0,0-3-1,0 0 1,-2 2 0,2-3 0,0 1 0,-1 1 0,1-2 0,0 0 0,0-1 0,0 1 0,2-1 0,-2 0 0,2 0 0,-2 1 0,2-1 0,-2 1 0,2-1 0,0 1 0,0 0 0,0 0 0,0 0 0,2 0 0,-2 1 0,0 0 0,2-1 0,-2 1 1,2 0-1,0-1 0,-2 0 0,2 0-1,-2 2 1,0-4 1,2-1-1,0 0 0,1 1 0,-1-2 0,-2 1 0,2-2 0,0 2 0,0 1 0,0-2 0,0 0-1,-2 0 2,0 0-2,2-1 1,0 0 0,-2-1 0,0 0 0,0 2 1,0-2-1,0-1 0,0 1 0,2 0 0,-4-2 0,4 2 0,-2 0 0,0-1 1,2 0-1,0-1 1,0 0-1,0 0 0,0 0 0,-2-1 0,3 0 0,-1 1 0,-2-1 0,2 1 0,-2 0 0,2 1 0,0-1 0,-2 1 0,0 0 0,2 1 0,0 1 0,0-1 0,-2 0 0,2-1 0,-2 2 0,2 0 0,0 0 0,2 2 1,-2 0-1,1 0 0,-1-1 0,2 1 0,-2-1 0,0 2 1,0 1-1,0-3 1,2 2-1,-2 4-1,0 0 1,2 0 1,-4-2-1,0 2 0,2 1 0,1 1 0,-3-1 0,0 1 0,2 1 0,-2 0 0,0 0 0,2 0 0,-2 0 0,0 0 0,0 1 0,0 0 0,0-2 0,2 3 0,-2-1 0,2 0 0,-2 0 0,2 1 0,-2 0 0,2 0 0,0 2-1,-2-2 1,2 0 7,-2 1-7,0 1 0,0 0 0,0-1 0,0 1 6,0-1-7,0 2 0,0-3 0,0-1 0,2 0 7,-2 2-7,0-1 6,0-1-1,2 0-6,-2-1 0,0-1 0,2 1 0,-2-3 1,2-1 0,-2-1 0,2-1 0,-2-3 0,0 1 0,0-4 0,0-1 1,0-1-1,-2-2 0,2-1-1,0-2 1,0-1-1,-2 0-1</inkml:trace>
  <inkml:trace contextRef="#ctx0" brushRef="#br0" timeOffset="2440">1254 71 1,'0'0'2,"0"-2"-1,2 2 0,-4 0 0,2 0 0,0 0 0,0 0 0,0 0 0,0 0 0,0 0 0,0 0 0,0 0 0,0 0-1,0 0 0,0 0 1,0 0 0,0-1-1,-2-3 0,0 3 0,2-1 0,-2 0 1,6 1 0,-6 1-1,-2 0 0,4 0 0,0 0 0,0 0 0,0 0 1,0 0-1,0 0 0,0 0 0,2 1 1,-2-1-1,0 3 0,0-2 0,0 0 0,2 0 0,2 3 0,-4-1 0,0 2 0,0 1 2,0 1-2,2 1 0,0 1 0,2 0 1,-4 2 0,2-1 0,0 3 0,3-1-1,-3 3 0,0 1 0,0 0 0,0 3 0,0-2 0,2 3 0,-2 2 0,4 1 1,-2 1 0,-4 0-1,3 0 0,1 1 0,-4-1 0,0 2 0,0-1 0,0 0 0,0-1 0,2 0 1,-4 2-1,0-2 1,2 2-1,-2-1 0,2 1 1,0 0-1,-5-1 0,7 0 0,-4-1 0,0-1 0,0 3 0,0-2 0,0 1 0,0-3 0,0 0 0,0 0 0,2 1 0,-4-2 0,2 3 1,4-1-1,0 0 0,-2 0 0,-2-1 0,2-1 0,2 0 0,0 0 0,-2-1 0,-2 1 0,4-1 0,0-2 0,-4 0 0,2 1 0,-2-1 0,2 0 0,0 0 0,0-1 0,0-2 0,-2 1 0,0 0 0,2-1 0,0-2 0,-2 1 0,2-1 0,-5 1 0,3-1 0,0-1 0,2 2 0,-2 1 0,0-1 0,0 0 0,0 6 0,2-5 0,-2 1 0,2 3 0,-6 0 0,4-2 0,2 3 0,-2-2 0,2 1 0,2-2 1,-2 2-1,0 1 0,2-1 0,2 0 0,-6 1 0,2-2 0,0 0 1,0 0-1,0 0 0,2 0 0,0 1 0,0-3 0,4 0 0,-4 2 0,0-2 0,-2 2 0,2-3 0,1 1 0,-3 0-1,2 0 1,-2 1 0,2-1 1,-2 0-1,4 0 0,-4 0 0,4 0 0,-4 1-1,4 0 2,0-2-1,0 1 0,-4 1 0,2-2 0,1 2 0,1-3 0,-2 1 0,-4 1 0,2-2 0,2 0 0,-2 0 0,0-1 0,6-1 0,-4 2 0,-2-1 0,0 0 7,2 1-7,-4 0 0,2 0-1,2-2 0,-2 1 1,2 1 0,0 0-1,2 0 7,-2 0-7,0-1 0,3 0 0,-3-1 1,-2 0 0,4 1-1,-2-1 1,0 0 0,0-1 0,0 0 0,-2 2-1,2-1 1,0-1 6,-2 0-7,0 0 6,0 3-6,-2-1 6,2 1-7,-4 0 7,2 1-7,0 0 0,-2 1 6,2-1-7,0 4 1,0-2 0,-1 1 13,3 4-8,0-1 1,0 0 5,0 2-1,0-1-14,3-1 7,1 2 0,-2-1 13,2 1-8,-2-2-7,4 0 0,-2 1-6,-2-1 7,0-2-7,-2-1 14,3 0-7,-1-1-7,-4 1 8,2-3 6,0 0-7,0 0 0,-3-1 6,3-2-1,0-1 0,0 0-8,0-1 8,-2-3-1,2 1 5,-2-1-19,0 1 13,0-3 0,2 1 6,-4-2-8,4 1-6,-2 1 1,0 0 6,-2-3 6,4-1-1,0 2-7,-4-2 0,2 1 7,-1 0-14,3-1 1,0 2 1,0-2 7,-2 1-13,2-2 8,0 0 0,0 0 0,0-1 0,2 0 1,-2 0 0,0 0 0,0 0 1,0-1 13,0 1-8,0 0 5,0 0-1,0 0-1,0 0-7,0 0-6,0 0 13,-2-1-7,2-2-6,2 0-6,-2-2 1,0-1 0,-2-2 0</inkml:trace>
  <inkml:trace contextRef="#ctx0" brushRef="#br0" timeOffset="4494">1341 55 1,'2'-1'2,"-2"1"0,0-2 0,0 2 0,0 0-1,0 0 0,0 0 0,0 0 0,0 0 0,0 0 0,0 0-1,0 2 0,0-2 1,-2 1 0,4 0 0,-2-1 0,2 1 0,0-1 1,-4 1-1,0-1 0,0 0-1,2 0 1,0 1 0,0-1-1,0 0 1,0 0-1,0 2 0,2-2 0,-2 0 0,0-2 0,2 2 0,0 2 0,2-1 0,-2-1 0,0 1 0,5 0 1,-3 1-1,6 1 1,2-1-1,-1-1 0,3 0 0,1 1 0,3-2 0,-3 0 0,6 0 0,-3-2 0,5 2 0,-2-1 0,3-2 0,1 0 0,2 1 0,0 0 0,0-1 0,0 2 0,0 0 0,2-1 0,-4 1 0,1-1 0,1 2 0,2-1 1,-2 0-1,4 0 1,-2 1-1,0 0 0,2 0 0,-2 0 0,2 2 0,0-1 0,0 1 0,-2 0 0,0-1 0,0 1 0,0 1 0,-2-1 0,-2 2 0,0-1 1,-5 1-1,1-1 0,-2-1 0,-1 2-1,-1-2 1,2 0 0,-5 1 0,1 0 0,-3 1 0,2-2 0,1-1 0,-3 0 0,-1 1 0,-3-1 0,-2 0 0,2 0 0,-6-1 0,1 0 0,-1 0 0,-2 0 0,0 0 0,0-2 0,0 2 0,0 0-1,0 0 1,-2 0-1,2 0 0,0 0-1,0 0 0</inkml:trace>
  <inkml:trace contextRef="#ctx0" brushRef="#br0" timeOffset="5143">2646 109 2,'0'0'2,"0"0"0,0-1 0,-2-3 0,4-1 0,-2 1-1,3 3 1,-3-1-1,-3 1 0,-1 0 0,4 1 0,2 0 0,-2 0 1,0 1-1,-2 0 0,4 0 0,0 3-1,1 0 1,-1 2-1,-2 1 0,2 0 0,2 3 0,-2 1 0,0 3 1,-2 1 0,2-1-1,-2 1 0,-2 4 1,0 0-1,0 1 0,0 2 1,0 3 0,-5-1-1,1 0 0,4 4 0,-4-1 0,2-2 0,-4 3 0,1-2 0,-1-1 0,4 1 0,-2 2 0,0-3 0,1 2 0,3-1 1,-2-1-1,4 1 1,-2-1-1,2 2 1,-2-1-1,2 2 7,0-1-8,-2 0 1,0 0-1,2 3 7,-2 1-1,2 0-7,0-1 1,-2-1 6,0 1-7,0-1 0,2 1 1,0-1 0,-2 2 6,2-1 0,0-1-7,2 0 0,-2-1 6,0 0 0,0-1-1,0 0 1,2 0-9,0-2 2,-2 1 0,2 1 7,-2-2-1,2 1-6,-2-1 6,2 2 1,-2 0-9,-2-2 9,4 4 5,-2-3-14,2 0 14,-2-1-2,2-1-13,0 1 0,0-1 2,0-1 13,-2 1-14,0-2 7,2 1 6,-2 1-14,0-3 7,2 1 0,1 0 0,-3-1 0,0 0 6,-3-2-14,6-1 8,-3 1-7,-3 0 1,8-2 13,-5 0-7,2 0 6,-2-1-14,2 0 14,-2-1-13,2-1 13,-2-1-14,0 2 8,0 0 0,0 3 6,2-2-1,0 1-7,-2-2 6,0-1-13,-2 0 7,0 1 13,0 1-14,2-1 8,-4-1-2,2 0-1,-5-1-6,5 0-7,0-1 22,-2 1-9,0-2-6,2 1 12,0 1-7,0-3-6,0 2 13,0-1-8,-3 0 0,3-2 0,2 2 0,-2-2-7,0 0 1,2 0 1,0 1 0,0-2-6,-2 1 8,2 0 0,-2 0 7,0 1 0,0 0-8,2 1 0,0-1 8,-2 2-1,0 1 5,2 0-1,-2-1-7,-2 1 6,2 0-1,2 3 1,0 0-8,-3 2 0,1-1 6,0 2-20,-2 1 21,2 1 0,-2 1-7,2-1-8,0-1 9,2 2 0,-2-1-7,0 1 1,0 2 1,2-1 7,0 1 0,-5-2-1,3 0 0,0 1 6,0-3 0,-2 0 0,2 0-2,0-3-1,2 1-6,0-2 6,-2 0-7,2-1 1,0-1 0,0 0 0,0-1 7,0-2-1,2-1-13,-2 0 7,0 1 7,2-2-7,-2-1 7,0-1-7,2 0 6,-2-1 0,2 0-1,-2 0 0,2-1-1,-2 2-19,0-1 8,0 1 8,-2-1 0,2 0 0,0 0 0,0 1 8,0-3-15,-2 3 1,4-1 14,-2 0-7,0 0-13,0-2 14,-2 3 13,2-2-21,0 0 14,0-3 0,2 1-8,-2-1-1,-2 1 8,4-1-1,-2-2-7,0 2 6,0-2 0,0 0-7,-2 1 7,4-4-1,-2 3-19,0 0 14,0 0-7,0 0-4,0-2 1,0-1-1,-2-1 2</inkml:trace>
  <inkml:trace contextRef="#ctx0" brushRef="#br0" timeOffset="6704">149 3454 1,'0'0'3,"-2"0"-1,2 0 0,-2-2 0,-2 1-1,4 1 1,-2 0 0,2 1-1,0-1 0,0 0 0,0 0 1,0 2 0,0-1-1,2 0 0,-2 0 0,0-1 0,2-1 0,0 1 0,0 0-1,-2 0 1,4 1-1,0 0 1,3 0-1,-1-1 0,4 0 0,0 2 1,5-2-1,1 0 0,3-2 0,2 1 0,2 0 0,1 1 0,3-1 0,0-1 1,4-1 0,0 0-1,2-2 1,7 2-1,-3-2 0,0 0 0,2 0 0,1 0 7,-5-2-7,2 0 6,0 0-8,1 0 1,-3 0 13,2 0-15,0 0 15,1 0-16,-1 0 8,2 3-1,-2-1 0,5 1 5,-1 1 6,5-1-8,-1 1-1,5 1 0,-3-1-1,1 2-1,0 0 0,-3 2 0,1 3 5,-3-2-1,1 0-13,-3 2-5,-4-1 13,2 2 0,-3 1 6,1 0-7,-4-1 0,2 1-7,0-1 14,-4 1-1,-2-2 0,0 1-2,-2 0-1,0-1 0,-2 0-1,0-1 0,0 2 0,-3-2-1,1 2-12,0-3 13,-2 1 0,1-3 6,-1 2-1,0-1 0,-3 1-2,1 1-7,0 0 0,1-2 6,-3 2-7,3 0 1,-3 1 6,2-2-13,-7 3 0,5-2 2,-5-1 7,0 2 0,-1-2 7,-3-1-8,0 1 0,-4-1 0,-1-1 6,1 0-7,-4 0-7,2 0 15,-4 0-2,2 0-6,0 0 6,2 0-19,-2 0 20,0 0-7,0 0 0,0 0 0,-2 0 0,2 0 1,0 0 0,-2 0-14,0 0 9,-5-3-12,-1 2 1,-2 0 2,-1 0 1</inkml:trace>
  <inkml:trace contextRef="#ctx0" brushRef="#br0" timeOffset="8468">275 546 1,'0'1'2,"0"2"0,0-3 0,0 1-1,-2 0 0,4 0 1,-2-1-1,2 1 0,0-1 0,1 0 1,-1 1-1,0-1 0,0 2 0,0-2-1,0 1 1,2 1 1,4-2-1,1 4-1,-1-2 1,8 0 0,1 1-1,2-1 0,3 0 0,3 0 0,4 1 1,4 0 0,7 2-1,3-3 0,5 3 0,-1 0 1,5-2-1,4 1 1,-2-1 0,3 1 0,1-1-1,0-1 0,2 1 0,2-2 0,-4 0 0,-2-1 0,2 1 0,-6-1 0,0 0 0,-1 0 0,-1 0 0,-2-1 0,-1 1 0,-3-1 1,1 0-1,-1 2 0,-3-1 0,-2 1 0,1 1 0,-1-2 0,-2 3 0,-2-2 0,-2 0 1,-4 2 0,-2-1-1,-2-1 0,0 1 0,-4-1 0,1 3 0,-1-1 0,-2 2 0,-1-2 0,3 1 0,2-1 0,-3 1 0,-1-1 0,2 2 0,-3-2-1,-1 0 1,2 0 0,-1 1 0,-1-3 1,-1 1-1,1-1 0,1 0 0,-1 1 7,0-1-8,-3-1 1,1 2 0,-1-2-1,-2-1 1,1 1 0,-3 0-1,1 1 7,-1-1-7,-4 0 0,2 0 7,1 1-8,-1-1 1,0 0 0,-2 0 0,-6 0 7,5 0-8,-3 0 0,0 0 1,-2 0 6,2 0-7,-4 0 0,2 0 1,-2 0 0,0-1 0,-1 0 0,-1 0 1,2 1-1,-2-1 0,-2 1-1,-4-2 0,-3 2-1</inkml:trace>
  <inkml:trace contextRef="#ctx0" brushRef="#br0" timeOffset="9539">137 1083 3,'0'0'3,"0"0"-1,0 1 1,2-1-1,-2 1-1,2-2 1,4 0 0,0 0-1,5-2 0,1 2 1,2 1-1,5 0 0,2 0 0,4-1 0,2 1 0,4 2 0,2-1-1,2 1 0,8 0 1,1 3-1,1-2 1,5-1-1,0 3 0,-1 1 1,5-4-1,0 2 0,2-2 0,0 0 0,4-1 0,2-2 0,0 1 0,2 0 0,2-2 0,-4 1 0,0 0 0,-4-2 1,-4 3-1,-4-1 0,-3 0 0,-1 0 0,-7 0 0,-2 0 0,-2 1 0,-1-4 1,-6 3-1,1 1 1,0 0-1,-4 0 0,-2 0 0,0 0-1,-5 0 2,5 2-1,-2-2 0,-5 0 0,5 3 0,2-2 7,-5 0-1,1 0-8,2 0 1,-5 2 0,3-1 0,-2 0 0,1 0 0,-1 0 13,-1 0-8,-3 0 0,1-1-7,-1 2 7,-1-2-7,-4 0 7,1 0-7,-3 0 7,-4-1-8,2 2 1,0-1 0,-2 0 1,2 0 7,0-1-1,1 2-7,-1-2 7,0 2-7,0-1 7,0 0-7,2 0 0,-2 0 7,3-1-7,-1 0 7,2 0-7,2-1 7,-1 1 6,1 1-8,0-1 0,-1-1-7,-1 0 1,0 1 7,-2 1-1,3-1 6,-3 0-13,0 1 7,0-2-7,-1 0 1,-3 0-1,-2 0 2,2 1 14,0 2-15,0-3 7,0 1-7,0-1-1,2 1 2,-4-2 7,2 4 0,0-2 5,0 1-14,0-1 7,0 0-6,0 1-1,-2 0 2,3 0 0,-3-1 0,2-2 1,-2 2 0,-2 0 0,2 1 1,0-1-1,2 0 0,-2 0-1,0 0 0</inkml:trace>
  <inkml:trace contextRef="#ctx0" brushRef="#br0" timeOffset="10853">238 1570 1,'0'0'2,"0"0"1,0 0-1,0 0 0,0 1-1,-2 0 1,0 0-1,0 1 0,0-2 0,2 0 0,-2 1 0,2-1-1,-2 2 1,0 0 0,0-1-1,-3 3 0,1-4 0,0 1 0,0 1 2,-2 3-2,2-2 0,-1 2 0,1-2 0,0 0 0,2-1 0,0 0 0,0 2 0,2-3 0,-2 2 0,2-3 0,0-2 1,0 2 0,0-1-1,0 1 0,2 1 0,-2 0 0,0 0 0,0-2 0,0 2 0,-2-1 0,2 0 0,0 0 1,0 0-1,-2 0 0,0 2 0,2-2 0,0 0 0,0 1 1,0-1-1,0 2 0,2-1 0,-2 0 1,4 2-1,-2-1 0,2-1 0,-2 2 1,4-1-1,1 1 1,5-1 0,1 0-1,18 2 0,2 0 0,4-2 1,6 2 0,3-3-1,10-3 7,2 3-8,4-1 1,-29 0 0,2 1 0,6 0 6,48 3-7,-4-1 0,-6 1 0,-3-1 1,1-2 6,-5 3-1,-3-1-1,-5-2-7,-4 3 1,-31-3 7,2-1-1,0 0-1,2 0 1,33-2-1,-4 2-1,-8-3 0,-4 2 0,-5-1-7,-1 1 7,-3 1 0,-2-1 6,-3-3-7,-3 4 0,-2-1-1,-2 0 0,-2 2 7,-3 0-14,-1-1 7,-4 4 7,-1-2-14,-3 1 7,1 2 7,-3-3-7,1 1 0,1-1 6,-1 1-7,-1 2-6,-1-1 7,-2-1-7,-1 1 14,1-3-1,-2 0-14,1 1 14,-3 1-13,-2-1 7,0-1 6,2-1-13,-2 2 14,1 2-8,-1-1 7,-2-2-7,2 1-6,0 0 19,0 1-6,0 0-16,0-1 15,1 3 0,1-3-15,-2-1 9,4 2 0,-2-1 0,3 2 6,-3-4 0,-2 3-7,0 0 7,2 0-1,-4-2 6,3-1-14,-1 3 0,0-2 13,-2-1-1,2 0-13,-2 2 7,0-4-1,-2 4-6,2-2 13,0 0-7,0 2-6,0-1-6,-2-1 0,0 0 16,3 1-1,-6-1-1,3 0 0,0-1-7,0 1 1,0 0 0,0 0 7,0 0-14,-2 0 15,2 0-15,0 0 1,-4-1 1,2-1 0</inkml:trace>
  <inkml:trace contextRef="#ctx0" brushRef="#br0" timeOffset="12222">0 2206 1,'0'0'2,"0"0"0,0 0 0,0 0-1,0 0 1,0 0-1,0 0 1,2 1-1,-2 0 0,4 1 0,5 0 0,1 1 0,0 0 0,5-1 0,1 3 1,3-3-1,0 0 0,5-1 0,1 1 0,4-1 0,2 2 0,0 0-1,7-5 0,1 5 1,2-1-1,1 0 0,3 1 0,3-2 0,3 4 0,1-3 0,0-1 0,-2-1 0,-26 0 1,5 1 0,35 2-1,-6-3 0,-4 1 0,-2-1 0,-2 0 0,-3 0 0,1-4 0,-1 3 7,-1 1-7,1 1 0,-3-2-1,-3 0 1,1 1-1,-3 1 7,0-1-7,-1-1 0,-3 3 7,-2-2-7,0 0 0,2 3 0,-2-1 0,-2-1 7,0-1-7,0 1-1,0 0 1,-4-1 0,2 1 7,0 1-7,0-2 0,-2 2 0,0 0 0,0-1 0,-2 2 0,2-2 7,-3 0-7,1 1 6,-2-2-1,2 0 0,0-2 0,-3 2-9,3 0 16,-2 0-15,2 2 13,-2-2-14,-1 0 13,3-1-13,-4 1 1,0 1 6,-3 1 0,-1-1 6,-3-1-7,1 1 6,-5-2-1,0 2-7,-1-1 0,-1 0 0,-2 1-6,2-1 1,-3 0 13,-1 0-1,-2-1-7,2 0 1,-2 1 12,2 0-7,-2 1 5,2-1-7,0 0-13,5-1 13,-5 1-6,0 0 0,-2 0 0,2 0 14,-2 0-14,2-1 12,1-1-1,-3 2-19,2-2 7,-4 2 1,0-1-7,0 0 8,2 1 0,-2 1 1,0-2 13,2 0-8,-4 1-1,2 0 0,-2 0 6,0-3-8,0 2-13,0 0 2,2-1-1,-5-1 1,1 0 0</inkml:trace>
  <inkml:trace contextRef="#ctx0" brushRef="#br0" timeOffset="28685">2077 214 1,'0'-4'3,"3"1"-1,-3-2 1,-3 2-1,3-1 0,-2 0 0,-2-2-1,2 2 0,-2-1 1,0 0 1,0 0-2,0 1 0,0 0 0,-3 0 0,5-1 0,-2 1-1,-2 1 1,-2-1-1,-1 1 1,1 1-1,0-1 0,-3 2 0,-1 0 0,-2 1 1,-1 0-1,1 2 1,-5 1-1,2 1 0,-1 1 0,-3 1 0,0 2 0,3-1 0,-3 2 0,2 2 0,-1 2 0,1 5 0,3-1 0,-1 1 0,3 4 0,-3-1 0,5 1 0,-1 2 0,3 2 0,4-2 0,-1-1 0,3 2 0,4-2 0,2-1 0,2 1 0,3-1 0,1-2 1,2-1-1,5-1 0,5-3 0,1-2 0,4-1 0,2-2 0,2-3 0,-2-1 0,6-4 0,-2-2 0,2-3 0,0-1 0,0-1 0,-4-4 0,0 0-1,-2-2 1,-4-2 0,0-2 0,-3-2 0,-1-2 0,2 0 0,-7-3 0,1 1 0,-3-2 0,-2-2 0,-1 0 0,-3-1 0,-4 0 0,0 0 0,0 4 1,-4 1-1,0 1 0,-2 2 0,0 3 1,-5 0-1,-1-1 0,0 1 0,-1 3 0,-3 1 7,-3-2-1,1 3-7,-3-1-1,0 2 1,1 1 0,1 1 1,-1 1-1,-3 2 0,0-1 1,1 1-1,1 2 0,-2-1 1,1 1-1,3 0 0,0 2-1,3-1 0,0 2-1</inkml:trace>
  <inkml:trace contextRef="#ctx0" brushRef="#br0" timeOffset="29802">1993 823 3,'0'-5'3,"0"-2"-1,4 1 0,-2-1 0,0 0 0,-2 1 0,2-1-1,-2 0 0,2 2 0,-2-2 0,0 0 1,-4 1-1,2 0 0,-4 0-1,-3 2 1,3-1-1,0 2 0,-4 0 0,1 1 1,-3 2-1,-5 1 0,-1 0 1,-1 4-1,-2 1 1,1 3-1,-5 4 1,0 2-1,-2 1 1,4 3-1,1-1 0,1 4 1,0-1-1,5 0 0,-1 0 0,5 1 0,-1 0 0,5 0 0,4 0 0,2-2 0,4 0 0,0-4 0,4 2 0,5-6 0,1 2 0,5-1 0,3-6 0,3 0 0,6-4 0,2 0 0,2-6 0,0 1 0,2-3 0,5 1 0,-5-5 0,2 0 0,-4-1 0,0-2 0,-4-2 0,-4-3 0,-4-2 0,-1 1 0,-3-3 0,-2 1 0,-5-2 0,2 0 0,-3 0 0,-3 1 0,-4 2 0,2 0 0,-6-1 0,0 4 0,0 1 0,0 1 0,-5 0 0,1 1 0,-4 2 0,-2 2 0,-1 1 1,-1 1 0,-3 0-1,1 1 0,-3 3 0,0-2 1,3 3-1,-5 2 0,2-1 0,1 1 0,-1 0 0,3 0 0,-1 1 0,-2 1-1,5 2 0,-1-1 0,1 3-1,4 0 0</inkml:trace>
  <inkml:trace contextRef="#ctx0" brushRef="#br0" timeOffset="30606">1974 1265 1,'-4'-9'1,"-2"-2"1,2 2 0,-7 2 0,5-1 0,0 1-1,-2 2 1,-3 2-1,-3 1 0,5-1 0,-5 3 1,-1 3-1,-1 0 0,-3 3 1,3 2-1,-3 2 0,3 1 0,-1 3 0,-2 2 0,3 2 0,-1-1-1,3 0 1,1 2-1,3-2 0,0 4 0,1-1 0,3 1 0,0 0 0,4-1 0,2 1 0,0-1 0,4 1 0,2 0 0,3 1 0,3-3 0,2-2 0,3 1 0,2-4 0,1-3 0,5 1 0,2-4 0,0-2 0,2-3 0,-2-1 0,0-5-1,2 1 0,-5-4 1,-1-1 0,0-1 0,-2 0 0,-3-3 0,1 0 0,-5 0 0,-1 0 1,-3-1 0,1-1 0,-3-1 0,0 2-1,-4-4 0,2 3 7,-4-4-7,5 1 0,-7 0 0,2-2-1,-2 1 0,-2 1 7,0-2 0,-5 2-1,3-1-7,-2 1 0,-2 1 1,-3 1 0,-1 2-1,0-1 1,-3 1 0,-3 2 0,1-1 0,0 4 1,1 2-1,1 0 0,-1 1 0,-1 1 0,1 3 0,1 0-1,-1 1-1</inkml:trace>
  <inkml:trace contextRef="#ctx0" brushRef="#br0" timeOffset="31564">1995 2028 1,'-4'-7'3,"-5"2"0,1-2 0,0 0-1,-1 1 0,1 1 0,2-1-1,2 2 1,-2 0-1,-1 2 1,-1 0-1,0 0 0,-7 4 0,5 0 0,-2 3-1,-3 2 1,-1 2 0,-1 2-1,-2 5 1,1 2-1,1 2 0,-1 2 0,1 1 0,3 3 0,-1-4 0,3 2 0,1 4 1,3-2 0,4-2-1,4 2 0,2-3 0,2-2 0,2-3 0,5-3 0,5-1 0,5-2 0,2-5 0,2-2 0,6-3 0,4-3 0,4-3 0,5-3 0,-1-7 0,0-1 0,1-3 0,-1-4 0,-3-3-1,-1 0 1,-2-3 0,-2 0-1,-6 2 1,-2-2 0,-6 2 0,-5-1 1,-5 0 0,-3 3-1,-2 2 1,-6 0 0,-6 0-1,-2 2 1,-5 1-1,-3 3 0,-5 1 7,-2 1-7,-1 2-1,-3 2 0,0 3 7,0 2-7,-4 2 0,4 2 0,0 1 0,2 1 0,0 2 7,1 2-7,3 2-1,0 0 0,0 1 0,9 1 0,-2 3-1</inkml:trace>
  <inkml:trace contextRef="#ctx0" brushRef="#br0" timeOffset="33384">257 2823 3,'0'0'2,"0"0"0,0 0 0,-2 0 0,2 0-1,0 0 0,0 0 0,0 0 1,0 0-1,0 0 0,0 0 0,0 0 0,0 0-1,0 0 2,0 0-1,0 0 0,0 0 0,0 0 0,0 0-1,0 0 0,0 0 1,2 2 0,0 1-1,0-1 0,-2-1 1,2-1-1,2 1 1,0 2 0,2-1-1,3-2 0,3 2 0,3-1 0,1 0 0,3 2 1,4-2-1,1-3 1,9 0-1,3 2 0,1-1 1,4 0-1,1 0 0,5 0 7,3 0-8,4 0 0,-1-1 0,3 1 1,0 1 0,2 0-1,2 1 7,0-1-7,2 3 0,-2-2 1,2 1 0,-2-1 0,0-1 6,-4 3-8,-2-1 1,-4 0 0,-3 1 0,-3-1 0,-1-1 7,1 4 5,-7-2-7,0 0 0,0 0-8,-2 2 1,3-1 0,-5-1 7,0 1-1,-2 2 7,0-1-14,0-1 0,-2 0 13,-2 1-13,-2-2 6,0-1-6,-7 1 7,1-1-1,-1 0-6,-5-2 13,1 1-14,-1-1 1,-3 3 6,0-1 13,1-2-8,-1-2-8,0 2 1,1 1 0,-1 1-7,0-1 7,-1-1 13,-1 0-20,0 0 7,1 2-7,-3-5 1,0 3 14,0 0-1,-2 0-1,0 0 6,1 0-8,-1 0-1,0-1 0,-2 2-1,0 0-6,0 1-6,0-2 7,0 1 8,-2-1-15,2 0 8,-2 1-6,0-2 8,0 1 0,0 0 6,0 0-7,0 0 0,0 0 0,0 0 0,0 0 0,0 0 1,0 0-7,0 0 14,0 0-14,0 0 1,0 0-1,0-5 1,-2 0-2</inkml:trace>
  <inkml:trace contextRef="#ctx0" brushRef="#br0" timeOffset="34406">2022 2519 1,'0'-3'3,"-5"0"-1,1 0 0,2-1 1,-4-1-1,2 0 0,-2 1-1,0-1 1,-3 3-1,1 0 2,-2-1-2,-3 2 0,-1 0 0,-1 1 0,1 2 0,-5 1-1,-4 1 0,1 2 1,1 2-1,0 1 1,1 3 0,-3 2-1,4 1 0,1 1 0,1 3 0,5-2 0,1 1 0,3 2 0,4-2 0,2 2 0,4-2 0,4 2 0,2 1 0,7-1 0,1-4 0,7 2 0,2-2 0,2-3 0,4-1 0,2 1 0,6-4 0,1-2 0,1-2 0,0 0 0,1-2 0,-1-2-1,-4-3 1,-1-1 0,-5-1 0,2-2-1,-6-4 1,-5-1 1,-3 0-1,-3-4 0,-1-2 0,-3 0 0,-3-1 0,-1 0 0,-2-2 1,-2 0 0,-4-1-1,0 1 0,-2-1 1,-2 0 0,-2 2 0,-2 2-1,-1-1 7,-1 3-7,-5 0 0,1 2-1,-3 1 7,-1 1-7,-5 2 0,2 2 0,-3 3 0,3 1 7,-4 1-1,2 0-7,1 2 0,-1 2 7,2 0-7,2 1 0,-1 0-1,1 0 1,5 2-1,-1-2 1,1 1-1</inkml:trace>
  <inkml:trace contextRef="#ctx0" brushRef="#br0" timeOffset="55621">308 324 2,'-2'4'2,"0"-3"0,2 0 0,-2 0 0,2 2-1,2 0 1,0-1 0,0 0-1,3-2 0,3 3 0,0-1 0,5 1 0,-3-2 1,4 2-1,1 0 0,3 0 0,1-2-1,6 3 1,0-2 0,2-1 0,6 0-1,4 1 1,0-1-1,-2 1 0,5 0 0,1 4 0,0-2 0,3-1 0,-1 2 0,1-3 0,-1 0 0,1 2 0,1-3 0,-1 3 0,-3-2 0,0-1 0,-1 3 0,-3-4 0,-4 3 0,-4-2 0,-4-2 0,-2 1 0,-3 0 0,-7 1 0,-3-2 0,-4 1 0,-2-1 0,1 1-1,-3-1 1,-2 0-1,-2 1 0,-3-4 0,-3 2-1</inkml:trace>
  <inkml:trace contextRef="#ctx0" brushRef="#br0" timeOffset="56451">95 895 2,'2'1'3,"7"0"-1,3 2 1,3 0-1,1 1 0,3 0 0,3-1-1,3 0 1,2 0-1,4-1 1,2 1-2,0 0 1,5-2 0,-1 1 0,2-2-1,5-2 0,-5 2 1,4 0 0,-3 2-1,1-4 0,1 0 0,-3 1 0,-2-1 0,-2-1 0,-2 3 0,0-1 0,-6-2 0,0 2 1,-6-2-1,-2 4 0,-3-3 0,-1 3 0,-3-2 0,-2 1 0,-1 1 0,-1 0 0,-2-1 0,-2 2 0,0-4 0,-1 0 0,-1 1 1,0 1-1,-2 0 0,2 1 0,-4-1 0,2 2 0,0 1 0,0 0-1,-4 1 1,1-1 0,1-3 0,2 1-1,-2 2 0,0-1 0,0-1-1</inkml:trace>
  <inkml:trace contextRef="#ctx0" brushRef="#br0" timeOffset="57343">211 1353 1,'0'0'2,"0"0"0,0 0 0,0 0-1,0 0 1,0 0-1,0 0 1,0 0-1,2 2 1,0 0-1,2 0 0,-4-1 0,7 2 0,-1-1 1,0 0-1,4 2 0,1-1 0,3 0 0,3 0-1,4-1 0,1 1 0,1-1 1,4-1 0,0-1-1,2 1 1,4-2-1,2 1 0,-2 0 1,4 0-1,-1 1 0,-3-1 0,2-1 0,-4 1 0,-2 1 0,0-1 0,-2 3 0,-7-3 0,1 1 0,0 1 0,-5-1 1,1 2-1,-5-1 0,1-1 0,-5 2 0,0 0 0,-2-1 0,-1 1 0,-3-1 0,2 1 0,-2-1 0,-2 1 0,2 1 0,-2-3 0,0 2-1,2-2 1,0 2 0,-2-1-1,2 0 0,0-2 0,-2 3-1</inkml:trace>
  <inkml:trace contextRef="#ctx0" brushRef="#br0" timeOffset="58225">178 1933 2,'-2'0'2,"-2"0"1,2 1-1,0 0 0,0-1 0,2 2 0,-2 0-1,4-1 1,-2-1-1,0 1 2,2 0-1,2 2-1,2 0 0,0 1 0,5 0-1,3 0 1,3 0 0,3-1 0,5-2-1,0 0 0,4-1 1,4 0-1,4 0 0,3-1 0,1 0 0,2 0 0,3-1 1,-3 1-1,3 1 1,-5-1 0,1 0-2,-3 0 1,0 2 0,-3 1 1,-3-1-1,-4 1 0,0-1 0,-5 2 0,1 0 0,-4-1 0,-5-1 0,-1 1 0,-1 1 0,1-2-1,-5 1 1,-1-1 0,1 1 0,-4-1 0,0 1 0,-2-1 0,3 1 0,-3 0 1,0-1-1,2 0 0,-4 1 0,4-1 0,1-1 0,-3 2 0,2 0 0,2-1 0,-6-1 0,0 1 0,0-1 0,5 1 0,-5-2-1,0 4 1,0-5 0,0 1 0,0 1 0,-2 0 0,0 0 0,0 0 0,2-1 0,-2 1-1,0 0 0,0 0 0,0 0 1,0 0-1,0-1 0,-2-1 0,-2 2-1,2-2 0</inkml:trace>
</inkml:ink>
</file>

<file path=ppt/ink/ink1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5:10.538"/>
    </inkml:context>
    <inkml:brush xml:id="br0">
      <inkml:brushProperty name="width" value="0.05292" units="cm"/>
      <inkml:brushProperty name="height" value="0.05292" units="cm"/>
      <inkml:brushProperty name="fitToCurve" value="1"/>
    </inkml:brush>
  </inkml:definitions>
  <inkml:trace contextRef="#ctx0" brushRef="#br0">-1 2 1,'0'0'2,"-2"0"0,2 0 0,0 0 0,0 0-1,0 0 1,0 0 0,0 0 0,0 0 0,0 0-1,0 0 0,0 0 1,0 0-1,2 0 0,-2 0-1,3 0 0,5 0 0,-2 0 0,5-2 1,1 2 0,1 0 0,4 0-1,1 1 0,-3 3 0,2-2 0,0 2 0,1-1 0,-3 3 0,-5 0 0,3 1 1,-3 2-1,-1 0 0,-3-1 0,-2 0 0,-2 3 1,-2-1-1,-2 2-1,-2-1 1,-4 1 0,-1 0 1,1 2-1,-5-2 0,1 0 0,-1 3 0,1-2 0,-1-2-1,3 0 2,-3 1-1,5-1 0,-1 0 0,5-2 0,-2-1 0,4-3 0,-2 2 0,6-4 0,-2-2 0,0 0 0,4 2 1,0-1-1,2-1 0,5 1 0,1-2 0,5-1 1,4-2-1,0 2 0,2-1 0,2 0 0,-4 0 0,-2 1 0,2 1 0,-6-5 0,1 3 0,-1 2 0,0 0 0,-5 0 0,3 0 0,-3-1 0,-2 1 0,-1 1 0,1 1 0,-2-2 0,1 1 0,-3-2 0,0 3 0,0-2 0,-2 0 0,-2 2 0,2-2 0,-2 0 0,2-2 0,-4 2 0,2-1 0,0 0 0,0 0 0,0 0 0,-2 2 0,2-1-1,0 0 0,0-1 0,0-2-2</inkml:trace>
</inkml:ink>
</file>

<file path=ppt/ink/ink10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3:41.5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0 2,'0'0'3,"0"0"-1,0 0 0,0 0-1,0 0 1,0 0-1,0 0 0,0 0 1,0 1-1,0 1 0,2 5 0,2 1-1,-2 0 1,2 4-1,0 0 2,-2 2-2,0-2 1,2 4 0,-1-1-1,-1-3 0,2 4 0,-2-2 0,2 0 1,0-3-1,0 1 0,2-2 1,1 1-1,1-3 0,2-1 0,1 0 0,1-3 0,5 1 0,-1 0 0,3-3 0,-1 0 0,3 0 0,2-1 0,-5 0 1,3-1-1,0 0-1,-1 0 1,-1 1 0,-2 0 0,-3 0 0,1 2 0,-5-1 0,0 2 0,-2-2 0,1 1 0,-3 2 1,-4 0 0,0 0-1,-2 1 1,-2 0-1,-2 1 0,0 1 0,-5 0 0,-1 0 0,0-1 0,-3 2 0,3-1 0,-2-1 0,-3-1 0,-14 7-1,6-4 0,1-4-1</inkml:trace>
</inkml:ink>
</file>

<file path=ppt/ink/ink10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3:41.9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-1 218 2,'0'0'4,"0"0"-1,0 0 0,0 0-1,0 0 0,0-2 0,2-1 0,0-1 0,2-1-1,0 1 0,4-1-1,1-2 1,3-1 0,3-1-1,-1-1 0,3 1 0,1-1 0,1-1 0,-1 1 0,3-1 0,-4 2 0,-1 0 0,1-1 0,-3 2 0,-1 0 0,-1 1 0,-2 1 1,-1-1-1,-1 2 0,-2-1 0,-2 0 0,0 1 0,-4-1 0,2 3 0,-4-1-1,2 0 1,-2-1-1,-2 3-1</inkml:trace>
</inkml:ink>
</file>

<file path=ppt/ink/ink10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3:42.2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237 0 3,'-13'0'2,"3"2"0,-3 1 0,1 2 0,-2 4 0,-3 3 0,3 4 0,-3 4-1,0 6 0,1 5 0,-1 5 1,3 5-1,-1 4 0,3 4 0,2 2-1,-1 1 1,3 2 0,4 1-1,2-2 1,4 2 0,2-1-1,2 1-1,5-1 1,1-3 0,7 0 0,-1-5 0,5-1 0,6-6 1,2-2-1,4-5 0,4-4 0,5-6 0,-1-5 0,5-6 1,1-5-1,3-6 0,0-6 0,0-4 1,1-5-1,51-24 0,-13-5 0,-15-5 0,-12 0 0,-8 0 0,-8-1 0,-11-3 0,-8-1 0,-8-2 0,-5-1-1,-7-2 1,-3 1 0,-8-3 0,-2 2 0,-9 3 0,-5 2 0,-5 2 0,8 29 0,-5-1 0,-5-1 1,-6 1-1,-2 2 0,-7 2 0,-5 3 1,-5 1-1,-1 5 0,-7 3 0,0 3 0,-2 3 0,0 3 0,2 2 0,0 4 0,2 3 0,2 1-1,3 3 0,1 2 0,7 2-2</inkml:trace>
</inkml:ink>
</file>

<file path=ppt/ink/ink10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4:11.2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 2,'0'0'2,"2"-2"1,0 1-1,-2 0 0,5 1 0,-3 1-1,0-2 0,2 1 0,2 0 1,2 0-1,3 1 0,5 0 1,7 0-1,2 0-1,0 1 1,4 0-1,2 3 0,6-2 0,-2 1 1,0-1 0,2 2-1,-1-2 0,1 2 0,-2-1 0,0 0 0,0-3 0,3 3 0,-1 0 0,-2 0-1,2-1 0,0 1 0</inkml:trace>
</inkml:ink>
</file>

<file path=ppt/ink/ink10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4:30.9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 0 3,'-2'-1'3,"-3"1"-1,5 1 0,0 1 0,0 4 0,-2 5 0,0-3 0,0 3-1,0 6 0,0 1 1,0 4 0,0 4-1,2 2 0,0 3 0,0 2-1,0-1 1,2 4-1,0 0 1,0 1-1,2-1 0,0 0 0,3 0 1,-3 1-1,2 0 0,-2 1 1,0 0 0,-2-1-1,2-2 1,-2 0 0,3-3-1,-3 0 0,0-3 0,2-4-1,-4 0 1,0-2-1,2-2 1,0-4-1,-2-2 0,0-2-1,0 0 0,0-4 0</inkml:trace>
</inkml:ink>
</file>

<file path=ppt/ink/ink10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4:31.3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0 140 3,'0'0'2,"0"0"0,0 0-1,0 0 1,0 0 0,0 0-1,2 0 0,0 0 1,0 0 0,5-1-1,3 1 0,0-3-1,5-1 0,14-3 0,0 2 0,2 0 0,0 0 2,2-2-1,0 0 0,2 0-1,0 0 1,0 5 0,1-3-1,1 1 0,-19 0 0,3 2 0,2 1 0,2-3 0,2 1 0,2 2 0,2-2 0,35-1 0,-6 0 1,0 1-1,-2 0 0,0 0 1,-1 3 0,-1-3 0,0 0 0,-29 2-1,6 0 0,0 1 0,4 1 0,1 0 0,1 0 0,42 1 0,-9 2 1,-4-1-1,-4 0 0,1 1 0,-8-2 0,-3-2 0,0 2 0,-29-1 0,4-1 0,0 1 0,2-1 1,0-1 0,4 1-1,-2-1 0,2 1 0,38-2 0,-7-2 0,-8 2 0,-5-1 0,-1 1 7,-2 0-8,-3-1 0,-3 2 0,-3 0 7,-20 0-7,2 1 0,1 0 0,1 0 0,0-1 1,2 0 0,2-2 6,0 2-7,2 1 0,31-3 0,-6 3 0,-2-3 7,-1 1-1,-3-1-7,0 1 0,-3 0 1,-1 1 12,-3-1-7,3-1 0,-26 3 5,5 0-14,0 0 7,0 0 6,4 0-13,0 0 7,0 0-1,2 1-6,31 2 7,-6-1-7,-5 0 1,-3 2 7,-1-3-1,-3 0 6,3 0-13,-3 1 0,-1-2 7,-20 0 0,2 0 0,2 0 6,0-2-14,4 2 14,0-1-8,0 2-6,2-1 13,33-2-13,-4 2 1,-8-1 7,-5 0 6,-3 0-14,-3 2 13,1-2-1,-5-1-13,-2 1 1,-2 2 7,1-1-7,-1 0 1,-19 0 7,3 0-6,2 0-1,-1 0 15,1-1-2,2 1-13,2 1 0,-3 1 1,3-2 7,2 1 6,-2 0-14,0 0 13,26 3-1,-5-3-7,-7 2 6,-2 0-7,-4 0 0,-1-2 7,-4 3-7,-1 0-7,0 0 14,-4-1-7,0 0 6,-3-2 0,-1 1-7,-11 0 14,3 1-9,-1 0 0,2 2-1,1-2 0,-1 1 0,3 1 0,-1 0-1,-1 1-12,1 0 14,1-1-1,-3 0 0,0 1-7,1 0 1,-3 0 1,0 1 6,1-1 0,-3-1-13,0 1 14,1 1-1,-3 0 6,2 3-7,-2-3-7,1 2 7,-3 1 0,0 2 0,0 0-1,0 2 0,0-1 6,-2 3-7,0 0 0,0 2 0,0 1-6,-2-1 1,3 0 0,-3 2 13,0-1-7,0-1 0,0 2 0,0-3 0,0 2 0,2 0-13,0-3 8,-2 0 0,0 0-6,2 0 8,0-1 0,-2-3 7,2 1 0,0-1-1,0 2-1,0-1-13,-2-1 14,2 2-7,0-2-7,0 0 2,0-2 14,0 1 6,0-3-8,1 0 6,-1 0-8,-2-1 0,2 0 6,-2-2-1,2-1-1,-2 1 0,-2-2-15,2 1 16,0-2 4,0 0-8,-2 2 6,0-2-13,-1 2 13,-1-1 6,-4 1-15,0-2 0,-3 0 6,1 3-13,-4-1 13,-3-2-1,-2 1 0,-1 0-1,-3-1-1,-31 3 0,5-1 0,-1 0-13,25-2 1,-4-1 7,-4 2 1,-2-2 6,-2-1-1,-5-1 0,-1 2-1,-5-1 6,-55 1-13,-3-2 6,57 0 6,-5 1-13,-4-2 14,-4 1-8,-2 0 6,-2 0-7,-75-1 6,13 0-1,68 1 0,-4 0-1,0 1-7,-5 0 13,-1-1 0,-2 1 4,-3 0-2,-74-1-7,79 1-1,0-1-1,-3 0 1,1 1-9,0-2 9,-3 2 5,1-1-21,-73-1 9,14-3 6,18 5 1,61 0-1,0-2 6,-4 1-8,0 0 6,2-1-7,-2 2 6,1-1-7,-1 1 1,-56 1 6,13 1-13,10 0 13,10 1-20,44-1 8,-1 0 1,-1-1 1,0 1 13,0 1-1,1-1-14,3 0 7,-2 1-6,4-1 13,0 0-1,2 1-7,0-1 6,4 1-1,0 0-7,4 1 7,2-1 0,3 0-7,-1 0-1,3 0-5,-1 1 7,3-2 6,-1 3-13,3-2 8,-1 0 0,1 1-7,2 1 7,-1-2 7,3 2-14,-2-2 14,1 2-1,1 0-1,-4-1-19,-9 6 8,2-4 0,1-1 7,1 0-12,1-1 6,-3 2 9,0-3-21,-1 0 9,9-2 8,-3 0-13,-1 1-6,-1-1 16,1 0 1,-3-1-13,1 0 8,-1 0-6,-1 0 3,0-1-5,1 0-6,-3-2 3,0 0 1,-1 0 2,-1 0 1,-23-6 0</inkml:trace>
</inkml:ink>
</file>

<file path=ppt/ink/ink10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4:52.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46 1,'0'-2'3,"0"1"-1,2 0 0,-2-2 0,2 3-1,-2-1 0,0 0 0,0 1 0,0 1 0,0-1 0,0 0 0,0 0 0,0 0 0,0 0-1,0 0 1,0 0-1,0 0 0,0 0 2,0 0-1,0 0 0,0 0 0,0 0-1,0 0 0,0 0 1,0 2 0,0 1-1,0 0 1,2-2-1,0 4 1,2-1-1,3-2 0,-3 1 1,2-1-1,4 0 0,1 1 1,3 1 0,0-2 0,1-2-1,2 0 0,3 0 0,1 1 0,2 0 0,-1-1 0,1 2 1,4-1-1,4 0 0,0-1 7,2-1-8,-2 2 1,4-1 0,1 0 0,-1 0 6,0-1-1,0 1-7,0-1 7,0 1-7,-2 0 0,3-2 0,-1 2 0,0 0 0,2 0 7,-2-2 0,5 1-7,-1 0 0,-4 0 13,2 0 0,-2 1-3,1 0-13,-1 0 0,-2-2 7,-2 1 6,2 0-1,-19 0-1,5 0 0,0 0-7,3 1-6,-1-2 13,2 1-7,2 0 0,-1 0-6,28-1 13,-4-1 6,-5 1-7,1 0-8,-5 3 0,2-2 14,-1 1-8,-3 0-7,0 0 13,2 2-13,-4 0 0,-1-1 7,1-2 0,-2 1-7,-2 1-6,2 1 20,0-5-1,-2 3-14,0 0 13,0-1-1,0 0-7,-2 0-6,2-2 1,-4 1 13,0 0-1,0-2-20,-2 2 21,-3 0-14,-1-2-5,4 1 14,-2 1-1,-1 0 0,-1 0 0,2-2-1,0 1 7,-3 1-1,5 0-8,-4 1 8,1 1-2,-3-1-1,2 0 0,-3-1-1,1 4-12,-2-2 7,-1 0 6,-1 0 0,-3 0-7,2-1-13,-1 2 15,1 0 1,1 0 0,-1-2 7,-3 0-15,3 1 14,-4-2-7,5 2 0,-1 0 7,-1-2-7,1 4 12,-1-2-1,-1-2-8,1 2 0,-3 0 0,0 0 0,-1-1-1,-1-1 6,0 2-7,2 1 8,1-2-16,-1 1 2,-2 0 1,1-1-6,-3 2 14,0-2-7,-2 1 7,-2 0 0,0 0-13,0 0 14,0-1-13,5 2 13,-7 0-6,0-1 6,0 0-7,0 0 13,0 0-14,0 0-5,0 0 20,0 0-14,0 0 6,0 0-13,0 0 1,0 0 2,0 0-6,-2 0 1,2 0-2</inkml:trace>
</inkml:ink>
</file>

<file path=ppt/ink/ink10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06.1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3325 894 1,'-2'0'2,"0"0"0,0 0 0,-2 1 0,4 1 0,0-2-1,0 0 0,2 1 0,-2 0 0,2 1 0,-2-1 0,0 0 0,2-1 0,-2 0 0,0 0-1,0 0 2,0 0-1,-2 0-1,2 0 1,0 0-1,0 0 0,-2 0 1,0 0 0,-2 0 0,-1 0-1,-1 0 1,-2-1 0,-2 0-1,-1 1 0,-3 0 0,-1 2 0,1-2 0,-1 2 0,-1 1 0,-1-3 0,-1 1 1,-1 1 0,0 2-1,1-2 0,-5 1 0,2 0 0,1 0 0,-5-1 1,0 0-1,-2 0 0,0 3 0,-4-2 0,0-2 0,0 4 1,-4 0-1,0 0 1,-2 0-1,-1-3 0,-3 2 0,6-2 0,0 1 0,2-3 0,2 2 0,0-1 0,4 4 0,0-3 0,0-1 0,4-1 0,0 0 0,1 0 0,-1 1 0,0 0 0,3-1 7,-5 0-7,0 2-1,2-1 0,-4 1 1,0-1-1,1-1 1,-3 3 0,0-2 0,2 0 0,2 0 0,-2 0 0,0-3 0,0 3 0,7-1 6,-1 1-7,2 0 0,3-1 7,-1 0-7,1 0-1,-1 0 7,-6 0 0,5 3-1,-1-3 7,0 2-2,3 0-8,-3 2-6,3-3 0,-1 3 7,-1-2 0,-1 0-7,2-1 1,-1 2 7,-1-1 0,1 0 5,1-2-13,0-1 13,-1 2-1,-3-2-7,-2 1 6,3 1-7,-1-1 0,-2 0 7,3-1-7,-3 0 6,0 2-7,0 0 0,-1-1 7,1 3 0,0-2-15,0-1 15,-1 1-7,-3 1-6,0 1 7,0-2 7,2-1-1,-2 1 0,-2 0 5,0-1-7,0 0-13,-2 1 0,0 2 16,0-3-2,2 0-7,-2-2 7,2 1 6,0-1-2,2 0-7,-2-1 0,-4 2 0,2 0 0,4 0 0,-1 1-7,1 0 7,-2 0 6,2-1-1,4 1 7,2 1-9,3-1-7,-1 1 13,5 0-7,-3-2 6,3 3-8,1-1 6,1-1-13,-1 2 13,3 0-7,0-2 7,1 1-15,1 0 16,2 0-16,0-1 16,0 0-16,1 0-4,-1-1 20,4 1-7,0 1 0,0 1 7,0-2-16,-2 0 16,2-2-22,2 4 9,-4-2 19,4 0-7,0-2-8,0 2 13,0 0-1,0 0-21,-2 0 8,2 0 0,-3 0 0,1-3 13,0-1-20,-2 1 1,0 2 14,2-5-7,-2 1 6,0 2-7,0-1 0,4 1 7,-5-2 6,3 2-14,-2-2 13,2 3-14,-2-1 0,2 1 7,-2-1 6,0-1-7,2-1 7,-3 0-2,3 1-8,0-2 7,-2 2-13,2 0 0,-2-2 14,-2-1-1,0 0-13,4 2 13,-5-5-1,3 1-7,-4 0-12,4-2 7,-5 0 8,3-2 7,-2-2-2,0 0-13,-1 0 0,5 6 9,-2-1 5,2-1-13,-2 0 0,0-3 15,-1 1-2,3-1-1,-2-1-13,0 1 7,0 0 6,1-1-1,1 1-13,-2 1 7,2-1 0,0 1 7,2 1-20,0 0 15,-2-1 12,2 3-8,-1-2-1,1 1-6,0-1-13,2 0 21,0 1-1,0-1-19,0 0 20,0 0 0,0-1-14,2 0 14,-2 0-13,2 2 7,1-3-6,-1-1 13,-2-1-1,2 0-13,0 2 7,0 0-6,-2 3 7,2-2 6,0 1-1,0 1-13,-2 0 7,2 2-7,-2 1 14,2-1-1,0 1-13,-2 1 1,2 2-1,-2-1 8,0-1 0,0 2 7,2-1-2,-2 2 0,0-2-7,2 1-13,-2 1 15,0 0-1,2-1 7,-2 2-14,0-1 0,3 0 8,-3 0 7,0 2-2,0-2-13,2 1 0,-2-1 9,0 2-1,0-1-7,2 0 7,-2 0 0,0-1 7,0 1-15,2-1 2,-2 2 7,2-1 7,0 0-16,-2 0 8,2 2 7,0-2-21,0 1 15,0 0-1,0-1-12,0 1 7,2 0 7,3-2 6,-1 1 0,2 0-16,-2 1 8,3 0 0,11-4 0,1 2-6,0 1 7,1 1-1,3-2 8,2 2-16,0 1 15,2-1-2,2 0 0,2 1-20,2 0 14,0 0 7,1 1-7,-1 0 6,2 0-1,4 0-13,-1 1 1,1-1 13,2-1-7,1 1-6,1 1 14,-1-1-8,3 0 1,-1 0-7,3 0 0,1-1 2,-2 1 7,-5 0 7,1 0-2,-5 0-21,0 0 15,-4 1 7,0-1-1,-4 2-1,1-1-14,-4 0 8,1-1 6,0 2-1,0 0-19,-4-1 14,0 0-6,0 0 7,0 1 6,2-1-13,-1-1 13,1 0-14,2-1 0,2 1 8,-2 0-12,4-2 7,-2 2 7,-2 0 0,2-1 6,-2 0-1,0 1-15,0 0 15,0 0-2,-2 0-13,-2 1 7,2-1 7,0 1-1,2 1-14,-3-1 8,1-1 6,0 1-1,2 0-13,0 0 7,2 0 0,-2-1-6,0 2 7,2-2 0,2 0 0,0 0-7,-2 1 8,-2-1 7,0-1-8,0-1 0,-2 2 0,0-1 0,0 1 0,-2-2 6,-3 2-13,1 0 7,-2 2 7,0-2-1,-3 0-1,3 3-13,-3-1 7,1 0 6,0 0 0,-1 2-13,1-1 13,0 1 0,3-1-14,-3 2 14,-3-1-1,5-1-13,0 2 8,-3-2 0,1 1 6,2-1-13,-3 2 1,3-3 14,-2 1-1,1 0-14,-1-2 8,0 0 0,-3 0 0,-1-1 6,-3 3-7,0-2-6,-1 0 7,-1 0 0,-6 0 6,2 1-19,-1-1 20,-1 1-7,-2-1 6,0 0-1,-2-1-19,4 0 14,-4 2 0,2-2 0,-2 0 7,2 1-14,0 0 14,-2-1-14,2 1 0,0 0 2,-2 2 7,2-2-1,-2-1 8,0 0-2,0 1-21,2 0 9,0 0 0,-2-1 14,0 0-8,0 0 7,0 0-14,0 0 7,-2 0-7,2 0 7,0 0 0,0 0 7,0 0-8,0 0 0,0 0 0,0 0 0,0 0 0,0 0 0,0 1 0,0 2 0,2 0 0,1 2 0,-1-2 7,0 2-8,2 1-13,0 1 9,-2 0 1,4 2 0,-2-1 7,1 4-7,-1-3 7,0 3 0,-4-2 5,2 2-7,0 1 7,-2 1-8,2 1 6,0 1-20,0 3 22,0-3-2,0 1-13,-2 1-6,0-1 9,0 0 6,2 2 0,-2 0 7,-2-2-2,2 1-13,0-2-1,0 1 2,2 0 7,-2 0 7,2 0-22,0-1 15,-2 1-6,3 0-6,-1-1 8,-2 0 6,2-1 6,0 0-14,0 0 7,0 1-7,0-1 7,0-3 6,0 2 0,-2 0-16,2 0 8,0-1 7,0-1-14,-2-1 0,0 1 8,0-2 7,0 0-16,0-2 9,-2-1 5,2-1-13,-2 0 0,2 0 7,-2-2 8,0-1-16,2 2 2,0-3 0,0-2 7,0 4 6,-2-4-6,2 0-15,0 5 9,-2-2 7,0-2 6,0 3-14,0-1 7,2 1 7,-2 0-2,0-1-13,-1 1-1,1 0 8,2 0 0,-4 0-12,2-3 14,0 0-1,0 3 7,0 0-15,2 1 1,-2-3 7,2 2 7,-2-3-15,0 1 1,0 1 1,2-2 7,0 0 6,-2-1-8,0 1-6,2 0 7,0 1 7,-2-1-9,-3 1 0,1 0-13,0 1-11,0-2 2,-4 0 3,1-1-1</inkml:trace>
  <inkml:trace contextRef="#ctx0" brushRef="#br0" timeOffset="3193">4661 67 1,'-8'-7'3,"-2"0"-1,-3-2 0,5 0 0,-4 2 0,-1 0 0,1 0 0,-1 2-1,1 0 0,-1 1 0,-1 2 0,4 0 1,-3 3-2,-1 0 1,-1 4 0,-1 3-1,-5 4 0,0 0 0,-3 6 1,-3 2 0,2 2-1,-4 2 0,2 6 0,2 2 0,0 5 0,-2 2 0,5 2 1,-1 1-1,2 3 1,3 0-1,3-1 1,5-1 0,4-1 0,4-2-1,4-2 0,4 0 0,6-3 0,5-1 0,3-2 0,9-2 1,5-2-1,5-2 1,2-4 0,7-2-1,8-4 0,6-2 0,6-4 0,2-1 0,3-5 0,1-3 0,-2-2 0,-1-3 0,-1-3 0,-4-3 0,-2-1 0,-4-1 0,-4-3 0,-6-3 0,-7-2 0,-5-3 0,-7-1 0,-5-3 0,-3-3 0,-8 0 0,-3-4 0,-6-2 7,-4-3-7,-4-1-1,-4-2 7,-8-2-7,-5 1 0,-6 0 0,-4 2 0,-6 3 0,0 2 0,-9 3 0,1 3 1,-5 4-1,1 2 1,-3 3 6,-1 4-7,1 1 0,2 4 0,-1 3 0,-1 3 1,2 2 0,3 3 6,4 1-7,5 2-1,3 3 0,0-1 0,8 5 0,3-1 0,1 3-1</inkml:trace>
</inkml:ink>
</file>

<file path=ppt/ink/ink10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4:56.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 2 1,'0'0'2,"0"0"0,0 1 0,-2 5 0,2 1 0,0 1 0,-2 2-1,2 2 0,-2 2 0,0 3 0,2-1 0,0 2 0,0 3 0,0-1-1,2 0 2,-2 1-1,0 0-1,0-1 1,0-10-1,0 3 0,-2 0 0,2 1 0,0 2 0,-2 0 0,2 3 0,-2-2 0,2 2 1,0-1-1,-2 1 0,-1 0 0,3-1 0,-2-1 0,2-2-1,0 0 0,0-1 0,0-3-2</inkml:trace>
  <inkml:trace contextRef="#ctx0" brushRef="#br0" timeOffset="345">19 35 3,'0'-1'2,"-2"-3"0,2 2-1,-2-1 1,2 2 0,2 0-1,-2 0 0,2-1 0,2-1 0,0 1 0,5 2-1,-1 0 1,2-2-1,5 0 1,3 1 0,1 0-1,-1 0 0,3 0 0,2 2 0,6-2 0,0 1 2,2-1-2,0-1 1,0 2-1,2 0 0,0 2 0,0-2 0,0 3 0,2-1 0,3 0 1,-1 0-1,2-1 0,0-1 0,1 1 0,1 2 0,1-1 0,5-1 1,1-1 0,1 0-1,5 1 0,-2 0 0,4 1 0,-1-4 0,-1 0 0,6 1 1,-2 1-1,4 1 0,0 0 1,2-1-1,3 1 0,1-2 0,0 0 1,2 1-1,3 1 0,1 0 0,5 1 0,-1-2 0,7 0 0,4 1 1,2-1-1,0 2 1,0 2-1,0-1 0,0-1 0,2 1 0,2-2 0,3-1 0,-3 1 0,-2 0 0,0 0 0,-2 1 0,2-1 0,0 0 0,4 1 0,-2 0 0,-4 1 0,0-1 0,-2 0 0,-2 2 0,0-2 0,-2 2 0,0-1 0,-1 1 0,-5-1 0,-2 1 0,-5-2 0,-4 2 0,-2-2 0,-4 0 0,-6 1 0,0 0 0,-6-2 0,-3 0 0,-1 2 0,-9-2 0,-2-1 0,-2 0 0,-8 0 0,-4-1 0,-3 0 0,-1-2 0,-7 2 0,1-1 0,-3-1 0,-4 2 0,-4-1 0,0 1 0,2-2 0,-4 0 0,2 1 0,-2-1 0,0 1 0,2 0-1,-4-1 1,2 1 0,-2 0 0,2-2 0,-1 3-1,1 0 1,2 2 0,-2-1 0,2 0 0,0 1 0,-2-2 0,4 1 0,-2 1 0,0 0 0,0 4 0,2 4 0,3 1 0,-3 0 0,2 2 0,0 0 0,0 2 0,0 3 0,2-3 1,3 2-1,-1 0 0,2 3 0,-2-2 0,5 1 0,-3-1-1,-4-8 1,3 0 0,-1 2 0,0 2 0,3 0 0,-1 0 0,0 2 1,1 0-1,-1 2 0,0 2-1,1-1 1,-3 3 0,0-1 1,0-1-1,1-1 0,-3 3 0,0-3 0,-2 0 0,-2 0 0,2-2 0,-1-2 0,-1 0 0,-2-1 0,0 0 0,-2-4 1,2 0-1,0-1 0,-3 0 0,-1-1 0,0 0 0,0-1 0,-2 0 0,0-1 0,-3-2 0,1 2 0,-2-3 0,-1 2 0,1-2 0,-2 0 0,-3 1 0,1-1 0,-5-1 0,5 0 0,-26 2 0,5-1 0,2 0 0,2-3 0,0 1 0,15-1 0,-1 1 0,-2 0 0,-1 0 0,-3 0 0,0-1 0,0 1 0,-1 1 0,-1-1 0,-2 0 0,-2 0 0,0 1 0,0 1 0,0 0 0,-2-1 0,0 0 0,-4 1 0,-33 3 0,1-2 0,34 0 0,-6-2 0,-2 0 0,-5 0 0,1 0 0,-3 1 0,1-1 0,-3 1 0,0-1 0,-1 2 0,-51-1 0,11 1 0,48-2 0,-3-1 0,-1 2 0,-5-1 0,0 0 0,-4 0 0,-1 0 0,-1-1 0,-58 3 0,12-2 0,57-1 0,-1 0 0,-1 0 0,-3 0 0,-2 0 0,2 0 0,-1-1 0,-1 1 0,2-2 0,-4 1 0,0 0 0,3 0 0,-5-1 0,2 0 0,0 1 0,-2-1 0,2 1 0,0 0 0,-1 1 0,1-1 0,2-1 0,-4 2 0,4 0 0,-60 0 0,15 2 0,54-4 0,-1 2 0,-1 2 0,-1-1 0,1-1 0,-3 1 0,2 0 0,-1-1 0,1 1 0,1-1 0,-3 0 0,2 1 0,-47 2 0,10-2 0,50 0 0,-4-1 0,2 0 0,-3-1 0,3 1 0,0-1 0,0-1 0,-1 1 0,3-1 0,0 1 0,0-3 0,0 2 0,0 0 0,2-2 0,2 2 0,-3-2 0,3 1 0,0-1 0,2 1 0,-28-1 0,9 0 0,2-2 0,13 1 0,4 2 0,3-1 0,-1 1 0,4-2 0,4 2 0,1-1 0,9 4 0,1-2 0,-2 1 0,2-2 0,-3 2 0,3-1 0,0 0 0,1 0 0,-1 1 0,0 0 0,2 0 0,2-1 0,-3 2 0,3-2 0,0 2 0,0-1 0,2 0 0,0 0 0,0 1 0,2 0 0,-2-1 0,0 1 0,-1 0 0,3-1 0,-2 1 0,0 0 0,2-2 0,-2 2 0,0-1-1,0 1 1,2-1 0,-2 1-1,2-1-1</inkml:trace>
  <inkml:trace contextRef="#ctx0" brushRef="#br0" timeOffset="2456">6633 193 3,'0'-1'2,"-2"0"1,0 1-1,-2 0 0,4 0 0,-2 4-1,0 2 0,0 3 1,-2 2-1,0 3 0,-1 1 1,5 3-2,-2 3 1,2 0 0,0 3 0,2-1 0,1 1 0,-1 2 0,2-1 0,0 0-1,-2-1 0,4-2 0,-4 2 1,2-2 0,0-5-1,-1 2 0,-1-2 0,-2-2 0,2 0 0,0-9 0,-2 0 0,2 0 0,0 0 0,0-2 0,0 1-1,-2 0 0,2-2 0,2 3-1,-2-3 0</inkml:trace>
  <inkml:trace contextRef="#ctx0" brushRef="#br0" timeOffset="2775">6613 146 2,'-2'-2'2,"0"0"0,2 1 0,2 1 0,0 0 0,2 0-1,2-3 0,2 2 1,9 0-1,-1 1 0,5-2 0,2 0 0,2 2 1,-9 0-1,3-1 0,4 1-1,3-1 0,3 1 1,2 0 0,5-2-1,40 1 1,-8-2 0,-4 1-1,1 0 0,-3-2 1,-2 1-1,-31 0 0,4 0 0,4-1 0,2 1 0,3-2 0,5 1 1,50-7-2,-6 3 2,-2 1-1,0 0 1,-45 2-1,1 2 0,7-2 0,2 1 0,1 0 0,63-2 0,-10 2 0,-7-1 0,-51 4 0,4 0 1,4-1-1,-1 2 0,6 0 1,1 2-1,66 1 0,-12 2 1,-11-1-1,-5 2 0,-55-2 0,5-2 0,2 2 0,2 0 0,2 2 0,59 3 0,-11 1 0,-9-1 0,-4 0 0,-49-6 0,3 0 0,3 1 0,2-2 0,-1 1 0,5 2 0,2-2 0,56 4 0,-11-2 0,-12-1 0,-6-1 0,-46-2 0,5 0 0,-1 1 0,3-1 0,-1-1 0,3 1 0,-1 1 0,1-1 0,51 2 0,-18-2 0,-5 0 0,-7-1 0,-7 1 0,-4-1 0,-32 0 0,1 0 0,2 0 0,0-1 0,0 0 0,2 0 0,0 1 0,0-1 0,0 1 0,0 1 0,-2-1 0,0 0 0,-2 0 0,-2 1 0,-2 0 0,-1-1 0,-3 1 0,-2-1 0,-1 1 0,-1-1 0,-3 2 0,-2-1 0,1-1 0,-1 1 0,-4 0 0,3 0 0,-3 0 7,-2 0-8,2 1 7,0-1-8,-2 0 1,-2 0 0,3 0 0,-3 0 1,0 2 6,0-1-8,-2-1 0,0 3 1,2-1 0,-2 1 0,0-1 1,0 2-1,0 1 7,0 0-7,2-1 0,-2 1 0,2 1 0,-2 1 0,0 0 1,4 2 0,-4-1 0,2 0-1,0 2 0,0 0 7,0 0-7,1 2-1,-1-1 2,2 4-1,-2-4 1,0 2-1,0 1 0,0-1 0,-2 2 0,4-3 1,-2 3 0,0-2 0,0-1 0,0 0 0,-2 0 6,2 0-7,1 0 7,-1-3-7,0 2 0,-2 1 0,-2-4 6,2 1-7,0 0 0,0-2 7,-2 1 0,-1-2-7,-1 1 6,2-1 0,-2 0-7,0 0 0,-2-1 1,-2 0 0,-1-2 0,-3 1 0,-1 0 7,-3-2-7,-3 1 7,1 0-1,-5 0-7,0-1 1,-4 1 0,0-1 6,-4 0-6,-4-1-1,-2 0 1,-2-2 0,-3 1 0,-5-1 0,-1 0 1,-6-1 0,-1-1 1,-3 1-1,-4 0 1,-3-2 6,-3 1-7,-2 0 0,-5-2 0,-1 2 7,-3-3-8,-1 2 7,-3-2-1,0 0 0,-4 2 7,3-1-9,-3 0 6,2-1-7,0 0 6,0 3-1,-2-1-1,-2-2-6,0 1 0,3 0 6,-5 0 7,2 1-9,0-2 0,0 3-7,0-2 13,4 1-7,-2-2-13,4 1 14,-1 0-7,1 1 1,2-1 6,1 1 6,1 0-7,3 2 0,1 0 6,1 0 6,3 0-15,5 1-1,0-3 8,2 3-8,4 2-7,0-1 16,2-1-9,2 1 8,2 2-1,3 0-14,1 0 14,0-1-7,5 2 7,1-1-13,1 2 6,4-1 8,3-1-1,1 1-1,4-2 6,2 3-27,2-2 2,3-1 28,-1 0-15,6 1-7,-1-1 16,-1 2-9,2-3 1,-1 1 7,3-1-1,-4 1-13,1-2 6,-1-2-5,-2 1 7,0 0 6,1 0-7,-1 1-6,-2-1 13,2-2 1,-1 3-2,1 0-1,-2-1 0,0-1-13,2 2 0,-1-2 15,1 2-1,0 0-13,0-1 0,3-1 8,-1 2 0,2 2 6,1-2-7,-1 1 7,3 1 5,-1-2-8,5 0 0,-1 1-7,1 0-5,4 0 7,-1-1 0,5 0 0,-2 0 1,2 3-7,0-3 1,0-1-5,-1 1 14,1 1 0,2-1-7,-2 0-5,2 0-1,0 1 2,-2-1 0,0 2 0</inkml:trace>
  <inkml:trace contextRef="#ctx0" brushRef="#br0" timeOffset="4854">13537 79 1,'-4'-4'3,"0"0"0,-2-1-1,4 2 0,-2 0 0,1 1-1,1 1 0,2 2 0,-2 1 0,0 3 0,0 3 0,-4 4 0,-2 3 1,2 2-1,1-7 0,1 1 0,0 3 0,0 4 0,0-2 0,0 3 0,2 1-1,0 0 1,0 2 0,2 2 0,0-2-1,2 2 0,0-1 0,0 2 0,2-2 1,0 0-1,0 1 0,0-2 0,-2-1 0,2 0 1,-1-2-1,1-1 0,0-1 0,0-1 0,-2-3-1,2 0 0,-2-1 0,0-3 0,0-2-1,-2 0 0</inkml:trace>
</inkml:ink>
</file>

<file path=ppt/ink/ink10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24.0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 51 1,'-4'-1'3,"-1"0"-1,1-2 0,0 1 0,0-2 0,0 2-1,0-1 1,0 0-1,0 0 0,1 0 0,-1 1 0,2 0 0,0 1 1,0-1-2,0 1 1,0 0 0,4-1-1,-2 1 1,2 1 0,4-2-1,3 2 0,3 0 0,0 0 1,7-1-1,4 1 0,2-1 0,1 1 0,6 0 0,-1 0 0,4 0 0,2 0 0,-2-1 0,2 1 0,3 0 0,-1 0 1,-4 0-1,2 0 0,-2 0 1,1 0-1,32 0 0,-14 0-1,-5 0 1,-11 0 1,-7-1-1,-7 0 0,-3-1-1,-4 2 2,-3-1-2,-6 1 2,-1 0-1,-5-1 0,2 1 0,-4-1-2,0-1 0</inkml:trace>
</inkml:ink>
</file>

<file path=ppt/ink/ink1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5:11.670"/>
    </inkml:context>
    <inkml:brush xml:id="br0">
      <inkml:brushProperty name="width" value="0.05292" units="cm"/>
      <inkml:brushProperty name="height" value="0.05292" units="cm"/>
      <inkml:brushProperty name="fitToCurve" value="1"/>
    </inkml:brush>
  </inkml:definitions>
  <inkml:trace contextRef="#ctx0" brushRef="#br0">12 33 1,'-2'0'3,"2"0"-1,0 0 0,0 0-1,0 0 1,0 0-1,0 0 0,0 0 0,0 0 0,0 0 1,0 0-1,0 0 0,0 0 2,0 0-2,0 0 0,0-1-1,-3 1 1,3 0 0,-4-2 0,2 0-1,2 0 1,0 0-1,-2-1 0,4 1 1,0 0-1,0 0 0,3-1 0,1 1 0,0 1 0,2-1 0,3-1 0,-1 2 0,3 0 1,-1 1-1,-1 0 0,4 0 0,-3 0 0,1 1 0,-1 0 1,-1 0-1,-3 1 0,0 0 0,1 0 0,-5-1 0,0 2 0,-2-2 0,-2 3 0,0 0 0,0 2 0,-4-1 0,0 1 0,-2 0 0,-5 1 0,3 0 0,-5-2 0,1 2 0,-1-1 0,3-2 0,-1 1 0,1-1 0,1-1 0,3-1 0,2-1 0,0 1 0,4-2 0,0 2 0,0-1 0,2-1 0,0 0 0,4 0 0,0 0 0,3 1 0,1-1 0,1 1 0,1 0 0,1 1 0,2 0 0,-3 3 0,1-2 0,-3 2 0,3-1 0,-3 2 0,-1 1 0,-1 0 0,2 1 0,-3 1-1,-1-1 1,-2-1 0,0 2 0,0 0 0,-4-1 0,-2 0 0,0 1 0,0 3 0,-4-2 0,2 1 0,-3-3 0,1-1 0,-2 2 0,-1-1 1,1-2-1,0-1 0,-3 0 0,3 1 0,-3-2 0,3 0 0,0-3 0,-5 0 0,3 0 0,1-1 0,1-1 0,0 1 0,-1-1 0,3-3 0,0 3 0,1 0 0,-1-1-1,2 1 0,0 1 0,0-4-1</inkml:trace>
</inkml:ink>
</file>

<file path=ppt/ink/ink11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25.4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16 107 1,'-2'-3'2,"0"3"0,-2-1-1,2 1 0,2-1 0,-2 1 1,2 0-1,-2-1 0,2 0 0,0 1 0,-2 0 0,2 0-1,0 0 1,0 0 0,0 0 0,0 0-1,0 0 0,0 0 0,0 0 0,0 0 1,0 0 0,0 0-1,4 1 0,0 1 0,4-2 0,2 1 0,3-1 2,3 2-2,24-2 1,1-2-1,2 0 0,3-3 0,2 1 0,3-1 1,1 1 0,-25 1-1,2 0 0,2-1 1,2 1-1,0-1 0,2 0 0,0-1 0,1 0 0,-3 1 0,33-6 0,-12 2 0,-7 4 0,-8-1 0,-5 1 0,-8 1 0,-1-1 0,-8 2 0,-3 1 0,-3-1 0,-1 0 0,-6 2 0,0-1 0,-2 1 0,0-2 0,-2 1-1,0 1 0,-2 0 0,2 0-2</inkml:trace>
  <inkml:trace contextRef="#ctx0" brushRef="#br0" timeOffset="15228">1185 1807 1,'-4'0'3,"-1"3"0,1-1-1,2-1 0,2-1 0,0 0 0,-2 1 0,2-1-1,2 0 1,2 1 1,3 0-2,-1 0 0,4-1 1,7 2-1,-1-4 0,7 0 0,6 0 0,2-4 0,4 0 6,4 3-7,1-2 6,3 0-7,3 1 6,1-3-6,1 2 0,1 3 0,9 1 0,-2-4 6,0 4 0,-2-2-7,-3 1 0,1 0 0,-2 2 1,-3 0-1,-1-1 1,-1-1 0,-3 2 0,-3-1 0,-4-1 0,-2 0 1,0 0-1,-4 1 7,-2 0-7,-2 0-1,-2-2 8,-3 0-7,-5 0 0,-1 2 0,-1 1 0,-3 0 0,-2 0 0,1 0 0,-5 1 7,0-2-1,-2 1-7,2 0 0,0 1 7,-2 0-7,3 1 0,-1-1 7,-2 1-8,2-1 1,-2-1 0,0 1 0,0-1 1,0 0-1,0 2 0,0-2 0,0 1 0,-2-1-1</inkml:trace>
  <inkml:trace contextRef="#ctx0" brushRef="#br0" timeOffset="15828">1249 2022 3,'-4'1'3,"-3"-1"-1,3 0 0,2 0 0,-2-1-1,4 1 1,-2 0-1,2 0 0,0 0 0,0 0 0,2 0 0,0 1 1,6 2-1,1-2 0,-1 2-1,4 0 1,1-1 0,3 0-1,1 1 1,4-1 0,1 0 0,5-2-1,6 1 1,2-1 0,5 0-1,1-1 1,9-1 0,-1-2 0,3 0-1,2-3 0,0 1 0,2 0 0,-1 0 0,-1 0 0,0 0 7,-2-1-8,-3 1 0,-1 1 1,-3-2 0,-3 2-1,-3 2 7,0 2-7,-4-3 0,-1 2 0,-8 0 0,1 0 1,-4 0-1,-6 2 7,-1 0-7,-6 0 0,-1 0 0,-1 0 0,-4 1 0,0-1 0,-6 1 0,2-1 1,2 0-1,-2 2 1,-2-1 0,-2 0-1,-2 1 1,0 2-1,-1-3 0,1 1 0,-2-2-2</inkml:trace>
</inkml:ink>
</file>

<file path=ppt/ink/ink11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43.1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63 35 1,'0'0'3,"0"0"0,0 0 0,0 0 0,0 0-1,0 0 0,0 0 0,0 0 1,2 5-1,2-2 6,2-1-8,5 2 1,-1-2 6,7 1-7,-1-2-1,5-1 0,4 0 0,2 0 7,6-1 0,2 1-7,10 0 6,5-4-7,0-1 0,3 2 7,3-2-1,-2 2-7,4-3 7,2 1-7,0 1 0,2 0 1,-2 1 0,4 0 1,0 1 6,-2 0-7,-2-2 0,-2 3 7,-4-1-7,-2 3 0,-5 0 0,-1-1 0,-7 0 1,-4 0-1,-2 1 1,-4 0 0,-4 3 0,-4-3 0,-5 0 0,-1 3 0,-5 0 0,-2-1 0,-4 0 0,1-1 1,-3 0-1,-2-1 0,0 0 0,-2 1 0,-5-1-1,-3 3 0</inkml:trace>
  <inkml:trace contextRef="#ctx0" brushRef="#br0" timeOffset="468">18 151 2,'-5'0'3,"1"0"-1,0 0-1,0-1 1,2 1 0,0 0-1,2 0 1,2 0-1,0 1 0,2 0 1,4-1 1,3 3-2,3 0 0,9-2 0,2-1 0,8 0 0,10 0 0,3-1-1,6 0 1,10-1 0,0 1 0,6-2-1,-2 1 0,2 1 1,3-3-1,-1 3 0,2-1 0,1-1 0,1 2 1,-1-1 0,-3 1-1,-2 0 0,-2-2 0,-6 2 0,-4 0-1,-2 1 2,-6-1-2,-5 0 1,-6-1 0,-2 4 0,-4-2 1,-6 0-1,-2 0-1,-4 0 1,-5 1 1,-2-1-2,-3-1 1,-3 2 0,-2-1 0,2-1 1,-4 2-1,0-1 0,1 1 0,-1-1 0,0 0 0,0 0 7,-2 0-8,2-1 0,0 1 1,0 0-1,0 0 1,0-3 0,0 5-1,0-1 0,0-2 1,2-2-1,-2 1-1,1 1-1</inkml:trace>
</inkml:ink>
</file>

<file path=ppt/ink/ink11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31.0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196 587 4,'-12'5'4,"-3"-3"-1,1 6-1,-3 3 1,-1-1-1,1 5 0,0 1 1,-1 1-1,1 0 0,3 4-1,1 1 0,3 1 0,4 0 0,0 0 0,6-2 0,-2 1 6,4-1-8,0 0 1,4-1 0,0-3 0,2-1 6,3 0-7,-1-3 0,5 0 0,-1-2 0,1-4 0,1-4 1,-1 1-1,-3-4 0,2-1 0,-3-3 0,1-1 1,-4-2-1,-1-1 1,-1-2 0,-2-2 0,-4-3 0,-2-1 0,0-2 0,-4 0 0,-3-1 0,1 1 0,-4-1 0,-1 0 0,1 3 0,-3 1 0,1 0 7,2 1-8,1 3 1,3 1 0,2 1 6,2 0-7,-1 1 0,5 1 13,5 2-8,1-5 0,4 1-8,7 0 8,1-2-1,5 2-8,4-5 2,2 2 0,0 1 0,4-2 1,2-2 0,0 0-1,0-4 1,-4 0 0,3 0 0,-8 1 1,1 0 0,-6 0 0,-7-2 0,-1 3 0,-5-1 0,-2 1 0,-6 0 0,0 1 1,-4 0 0,-2 2 0,-4 3 0,-3 0 0,1 1 7,-1 2 5,-1-1-8,-5 2-6,7 2 6,-3 1 7,3 4-15,0 0 7,1 4 6,5 4-8,-6 2 7,5 6-1,1 4-8,2 5 7,0 4-1,0 6 7,2 3-3,0 6 5,2 4-20,0 2 7,0 0 12,4 2 0,0-1-3,-2-1 5,2 2-8,2-2 0,1 0-2,1 2-6,2 1 12,-6 1-7,3-1-7,-3-1 13,0-4-8,-2-2 0,2-2-13,-4-3 2,4-4 7,-2-1 6,0-2 0,-2-4 6,-2-2-14,0-4-6,2-1 20,-2 0-7,4-7-1,0-2 0,2-3-19,-4-4-5,0-1 10,2-1-6,-4-2 2,0-1 2,4-6 1,0-1-1</inkml:trace>
  <inkml:trace contextRef="#ctx0" brushRef="#br0" timeOffset="733">194 1169 3,'2'-6'3,"-2"0"0,2 1-1,0-3 0,2 2 0,5-3-1,-1 0 0,4 1 0,7-2 0,0-5 0,3 2-1,3 0 0,4-4 0,0 2 0,2-3-1</inkml:trace>
  <inkml:trace contextRef="#ctx0" brushRef="#br0" timeOffset="887">742 481 3,'-6'-8'3,"0"-1"0,-1-2-1,1 1 1,-2-2-1,0 1 0,2-2 0,-3 1 1,1 3-2,0 0 0,-1 2 1,1 2-1,2 2 0,0 0 6,2 2-1,-1 2 0,-1 4-1,0 3 7,0 5-9,-4 7 0,1 5 5,1 7 6,-2 6-2,1 7-1,1 4-2,2 2-7,2 2 6,2 1 5,2 1 6,0 0-10,4 0 5,2 5 0,0-3 3,3-3-1,1 2-3,0-2-1,-2-4-8,3-1 6,1-5-14,-1-4 0,1-1 7,-2-4 0,1-3 7,-3-4-15,2-5 0,-1 0 1,-5-6 1,2-1 0,0-3-12,-2-4 8,0-2-13,-2-1 4,3-2-7,-3-3 4,0-2 1,-2-3 2,2-2 1</inkml:trace>
  <inkml:trace contextRef="#ctx0" brushRef="#br0" timeOffset="1260">467 1148 3,'-4'-11'3,"2"-2"0,-2 2-1,4-5 0,0 2 0,0 0 0,4 0 0,2 0 1,0-3-2,7 2 0,-1 0 0,3 0 0,3-1 0,3-2 0,2 1-1,6-2 0,-3 1 0,5-2 0,-2-1 0,2 1 0,-2-1 0,0 3 0,-2-1 0,-4 2 0,2-2 0,-5 0-1,-5 4 2,-5 0 0,-1 1-1,-5 1 0,-4 3 0,-2 0 0,-2 4 1,-5 0-1,-3 4 1,-7-1-1,1 4 1,-3 3 6,0 3-1,-4 1 6,3 1-15,1-1 1,2 2 6,3 1 0,3 2-1,5 1 7,2 0-8,2 1 0,4 0 6,4 0-14,4 1 7,7-2 0,1 0 0,9-3 0,-2 1-7,4-2 7,4 0-7,0-1 2,0-1-1,-2 1 9,-2 1-9,-3-3 2,1 1 0,-6-2 1,-5 0 6,-3 1 0,-5-2-7,-4 1 0,-2 0 0,-4 0 7,-2-1 0,-3 1-7,-5 0 0,-3-1 0,-1-1 7,-3 1 0,0 1-1,1-2 7,-3 1-14,4-3 6,3 1-6,1-3-1,3 0 1,4-1 0,1-1-1,3-2 0</inkml:trace>
  <inkml:trace contextRef="#ctx0" brushRef="#br0" timeOffset="1748">1166 819 1,'0'0'3,"0"0"1,0 0-1,0 0 0,0 0 0,0 0-1,0 0-1,2 0 2,4-2-2,1 1 0,3-4 0,4-2 0,-1 1-1,1-1 1,3-3 0,-1 1-1,-1 0 0,-1-2 1,-1 1-1,-3-3 0,3 1 1,-5-3-1,-2 0 0,-2 2 0,-2 2 0,-2 0 0,-2 3 0,-2 1 0,-2 3 0,-2 0 0,-3 1 0,1 3 0,-3 3 0,-1 2 0,-1 2 0,-1 3 1,-1 1 0,3 3 0,-1 2 6,3 1-7,2 3 0,-3 1 6,5 0-7,4 0 0,4 0 0,2-1 0,4-1 0,4 0 0,1-3 7,-1-1-7,7-2 0,-1-2 6,3-3-7,-1-2 0,5-3 7,-2-3 0,0-1-1,-1-4-1,1-3-6,2-2 6,-1-3-7,-1-2 1,0-2 1,-3-2 0,1-6 0,-2-3 0,-3-4 0,1-7 1,-1-2-1,-4-6 0,3-4 0,-7-3 1,0 0 0,-2-3 0,0 2 1,-4 2 0,-2 3 0,-2 7 0,-4 5 0,0 8 0,-3 6 6,3 3-7,0 6 13,0 4 0,-1 4-9,3 4-8,0 3 15,0 4-14,2 6 6,-1 5 13,-1 6-2,4 7-14,2 3 0,0 5 0,4 2 6,0 5-7,3 1 7,3 0 0,-2 0-8,5 0 8,-1-1-1,0-2 5,5-4-1,-5-3-1,3-2-1,-1-3-7,3-4-6,-5-1-6,5-3 2,-3-3 0,1-3 2,-3-4 1,3-1 1,-3-3-1,-2-5-1</inkml:trace>
  <inkml:trace contextRef="#ctx0" brushRef="#br0" timeOffset="2360">1526 541 1,'0'-1'4,"2"1"-1,0-2 1,0 1-2,2 0 0,5-1 0,1-1 0,2-1 1,7-1-2,0 2 0,-1-1-1,3 2 0,-3-1-2</inkml:trace>
  <inkml:trace contextRef="#ctx0" brushRef="#br0" timeOffset="3187">2115 590 3,'0'0'4,"0"0"-1,-2 0-1,2 3 0,-2-2 0,0 0 0,2-1 0,0 2 1,0-1-2,0 0 7,0 0-7,2 1 6,-2 0-7,2-2 6,3-2-7,-1 2 13,0 0-8,4-1-7,0 0 14,5 0 4,-1-3-2,3 2-1,-1-1-8,3-2 6,-1 3-2,-1-2-1,-1-2-1,3-1-13,-1 4 1,-1-1 7,-1 0-13,1 0 1,-1 2 0,-1 0 2,-3 0 1,0 1 0,-4 1 1</inkml:trace>
  <inkml:trace contextRef="#ctx0" brushRef="#br0" timeOffset="3445">2138 763 1,'0'1'3,"2"0"0,0-1 0,2 0-1,-1 1 1,1 0-1,2 1 0,2-2 1,2 0-1,1 1-1,3-1 0,-1 1 0,1-2 7,-1 0-8,3-1 13,-3 2-8,1-1-7,-2 0 0,3-1 13,-1 1 0,1-2-9,1 1-6,-3 0 6,-1-1-6,1 2 13,-1 0-1,0-1-14,-1-1 7,-3 2 0,5-1 0,-5 1-6,0-2 13,4 1-14,-7 0 7,1 1-6,-2-2 0,2 2-1,-2-1 2,-2-2 0,0 1-1,-2-3 0</inkml:trace>
  <inkml:trace contextRef="#ctx0" brushRef="#br0" timeOffset="3756">2374 363 2,'-4'-4'3,"2"0"1,-2 1-1,2 0-1,0 1 1,-1 2-1,1 0 1,0 0-1,2 0-1,2 2 0,-2 2 0,7 2 0,-3 4 0,4-2 0,4 1 0,3 3 0,6 0-1,-1-1 1,3-1-1,4 0 1,2-3-2,2 2 2,2-1-1,-2-2 0,2-1 0,-4-2 0,2-2 0,0 0 0,-4 2 0,-2-2 0,-5-2 0,-1 1 0,-2 0 0,-7-4 0,-2 3 0,1 1 0,-7 0 0,2 0 0,-4-1 0,0 2 0,0-1 0,-2 0 0,0 2 0,-5 0 0,1 0 0,-2 3 0,0 2 0,-1 2 7,-1 4-1,2 3-1,-5 1-1,1 4-6,-1-1 6,-1 2-7,2 3 7,-1-1-7,-1 2 7,-1-3-7,1 2 7,-1 2-7,1-1 7,1-1 0,-3 0-1,-1-1-1,3-1-7,-1 0 14,1-4-7,4 0-1,-3-2-6,5-3 7,4-2-7,0-3 1,-1 1-1,3-5 9,2 0-1,-2-2-8,2 1 2,0-3 0,-2 0 7,2-2 0,2 1 5,-2 0-7,0-2 0,7-3 6,-3 2-8,0-2-6,2-1 0,-4 2 1,4-1-1,-4-2 1,0-1-1</inkml:trace>
  <inkml:trace contextRef="#ctx0" brushRef="#br0" timeOffset="4552">3131 2 2,'2'-3'3,"-2"2"0,0 1 0,0 0 0,0 1-1,0 1 0,0 4 0,4 4 1,-2 4-2,0 6 1,2 3-1,1 4 0,-3 3 0,4 3 0,-2 1 0,0-2 0,2 3 0,1 1 0,-5-3-1,2-1 0,0 0 0,0 0 7,0 0-1,-2-1-1,0-2-7,0-1 7,0-1-8,-2-4 7,5-2 0,-5-2-7,2-4 7,-2-3-7,0-1 14,2-3-9,0-2 6,-2-4-13,0-2 1,2-3 6,0-3 0,2-5-7,-2-3 1,2-5 7,0-2-8,3-4 2,1-5 0,-2-1 1,4-3 0,1 1 0,-3 4 0,-2 3 0,0 4 1,3 3 6,-3 3-7,0 3 0,0 1 0,3 4 1,-1 0 0,0 4 0,2 0 0,1 4 0,-1 1 0,5 2 1,1 3-1,-1 1 1,1 3 0,3 1-1,-3 3 1,1 1-1,-3 6 1,1 1 0,-5-1 0,1 1 0,-3 0 0,-2 2 0,-2-2 0,-4 2 0,-2-2 0,-2-1 6,-4 0 0,-5-3-7,3-3 6,-5 0 6,1-2-7,-5-4-1,1-1 6,-1-2-2,-2 0-7,1-3 0,-1-3 7,0-1-1,5-2-1,-3-1 0,3 1-1,1-2 6,3-1-2,1-3-7,1-1 0,4 2 0,2-3-13,6-1 2,2 0-1,2 1 2,7 0 1,3 0 1,1 4 0,5-3 0,3-1 1</inkml:trace>
  <inkml:trace contextRef="#ctx0" brushRef="#br0" timeOffset="5112">3834 336 1,'-2'-5'3,"-2"0"0,-2-2 0,2 0-1,-3 0 1,1 1 0,-2 0-1,0 1 0,-1 3 0,1 0 0,-4 1-1,1 1 7,-1 1-8,2 2 0,-3 4 7,-1 1-8,1 2 0,1 1 7,2 3-8,1-1 7,3 1 0,-2 1-7,2 0 0,4 0 0,-1-3 0,1 0 1,2-1 0,2 0 0,3-2 0,-1-2 0,2 0 0,2-4 1,3-1-1,1-1 1,-2-2-1,5-3 0,-1-2 1,-1-2 0,-1-4-1,-2 2 0,3 0 1,-1-3 0,-6-1 0,5 0 0,-1-1-1,-4 1 1,1-1 0,-1 1 0,-2 1 0,2 2-1,-4 3 8,2 2-8,-2 3 0,0 1 7,1-1-7,-3 5 7,2 0-1,2 2-1,0 5 0,0 0-7,2 4 0,0 1 7,-1-2-1,1 4-6,-2 0 0,-2 1 7,0 0 0,4-1-9,-2 0 2,-2 2 1,3-3-1,1-2 1,0 2 0,-2-5 0,0-1 1,5-2-1,-1-3 1,0-2 0,2-2-1,1-3 1,5-8 0,-1 2 0,1-3 1,1 1-1,-3-4 0,1-3 0,1-2 1,-3-2 0,3-1 0,-3-3 0,-1 0 0,-2 0 0,1-2 0,-1 1 0,-6 2 0,0 2 1,-4 4-1,-4 3 0,2 1 0,-4 2 0,2 2 0,-2 3 0,2 2 0,-3 3 7,3 2-7,-2 1 6,4 0-1,0 2-7,0 4 7,2 0-7,0 3 6,4 1-6,2 2-1,2 2 1,1 1 0,1-1 0,5 1 1,-1 1 6,0 0-7,3-2 0,-3-2 0,3 1 1,-2 1 0,-1-1 0,-2 0 0,1-3 1,-5-1-1,-2 1 1,-2-1-1,-6 2 1,2-1 0,-4-2 0,-2 1-1,-2 0 1,-3-2 0,-1-2 0,-2 0 0,-3 1-1,0-3 1,3 2 0,-1-2 0,1 0 0,0 0 0,-1 0 0,5-2 0,-1-1 0,3-4 0,4 3-1,0-1 0,2-3 0,2-1-1,2-2 0,2 1 0</inkml:trace>
  <inkml:trace contextRef="#ctx0" brushRef="#br0" timeOffset="5894">4428 258 2,'4'0'2,"2"0"0,2 0 0,1 0 0,-1 0 0,0-1-1,0 0 1,3 1-1,1-1 0,-1-1 0,1 0 0,-4 1 0,5-1 1,-3-3-2,0 0 0,1 0 0,-1 0 1,0-3 0,1 2-1,-5-1 1,2-2-1,0-2 1,-1 1-1,-5-1 0,-2 0 0,0-1 0,0 0 0,-4 2 0,2 2 0,-7-2 1,-1 2-1,2 0 1,-3 4-1,-1 0 1,-5 3 0,1 1-1,-3 1 0,1 3 0,1-1 0,-2 4 1,3 1 0,1 1-1,1 4 0,4 0 0,-1 2 0,3 3 0,4-1 1,0 2 6,4-1-7,2 3 6,2-1-7,2-1 0,2-3 0,3-1 0,-1 0 7,2-1-1,1-1 7,3-2-16,-3-1 1,3-2 0,1-3 7,-1-1-7,3 0 7,0-4-1,-1 0 7,-3-3-8,-1 0 6,1-2 11,-1 1-13,-1 1-16,-3-3 15,-2 1-7,1-1 20,-3 0-9,2 1 5,-2 1-1,-2-1-9,3 0 6,-3 1-1,-2 0-1,2 2-7,-2 0-1,0-1-12,-2 3 14,-2 0-13,2 0 14,0-1 0,0 1-13,0 0-7,0 0 3,0 0 2,0 0 1,-2 0 0,-2 0 1</inkml:trace>
  <inkml:trace contextRef="#ctx0" brushRef="#br0" timeOffset="7078">3234 971 3,'-10'-1'3,"-4"1"0,1-1-1,1 1 0,3-2 0,1 2-1,4 0 1,0 0 0,2 2 0,2-1-1,0-1 0,-2 0 0,4 0 1,6 0-1,0-1-1,11-1 1,8-2 0,6-2 0,8-2 6,5-3-1,8 0-1,6-3-6,8-2 6,8-1-1,5-1 0,10-3 7,6 1-3,3-2-13,1-3 0,0 2 14,5-2-14,-7 1 13,0 2-13,-4-1 6,-6 1 0,-4 1-6,-10 1 7,-7 3-7,-8 2 7,-8 0-6,-7 3 0,-12 1 13,-8 3-7,-4 2 0,-9 2 6,-2-1-14,-3-1 13,-5 3-7,-4-1 0,-3 2-6,-1 1 1,-2 1 7,-4 1-7,-1 3 0,-1-1-1,-3-1 1,-4 3 0</inkml:trace>
  <inkml:trace contextRef="#ctx0" brushRef="#br0" timeOffset="7538">3276 1112 2,'-15'2'3,"-1"2"0,-1-3 0,1 2 0,-1 1-1,5-1 0,-1 1-1,3-2 2,2 1-2,-1 0 0,3 1 0,2 0 0,2-2 0,0 3-1,0 3 1,-2-2 0,6 0-1,2-2 1,-2 2-1,4 1 1,0-3 0,9-4 6,6-2-8,3 0 13,7-3-14,7-3 1,5-2 12,9-3 0,6-2 4,6-4-8,8 0 5,11-4-14,8 1 14,8-1-9,5 0 6,1-2-7,1 4 6,1-1-1,3 1 6,-3 3-2,-3 2-20,-5 0 19,-6 3-13,-6 0 6,-6 1 6,-9 3-13,-6-1 0,-6 2 13,-4 0-7,-8 1-1,-7 1-6,-8 2 13,-6 0-13,-8 0 0,-3 0 20,-6 3-1,-1-1-9,-3-1 6,-4 2-2,4 0-13,-8 1 20,-2-1-16,4 1 13,0 0-8,0 0-7,0 0 0,-2 0 13,0-1-7,4 1-1,-2 0-7,0 0-5,0 0-5,0 0 8,0-3-1,0 3-4,0-1-5,-2 2-6,0-1 4,2 1 0,0 2 3,-2-2 0</inkml:trace>
</inkml:ink>
</file>

<file path=ppt/ink/ink11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27.1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501 218 1,'0'-5'2,"-2"1"-1,2 0 0,2-1 0,-2 2 1,-2-2 0,0 0-1,4 2 0,-2-1 0,2 1-1,-4 2 1,2-4 0,0 2 0,-2-1 0,2 3 0,0-4-1,0 2 1,0-1 0,2 1 1,-2-1-1,0 0-1,-4 1 0,2 2 0,0-4 0,0 1 0,-2 3 0,2 1 0,-2 0 0,0-3 1,1 2 0,-3-1 0,0 0-1,2 0 0,-2-1 0,0 2 0,-1-2 0,3 1 0,-2 0 0,-2-1 0,6 3 0,-3-1 0,3 1 0,0-1 0,0 0 0,0 1 0,-2 0 0,2 0 0,-2 2 0,0-1 0,0-1 0,-1 2 0,-1 0 0,-2 1 0,2 1 1,0-1-1,-3 2 0,1 0 0,0-2 0,2 4 0,-3-2 0,-1-1-1,2 3 2,-3-1 0,3 1-1,-2 0 0,1 0 0,1-1 0,0 0 0,0 1 0,-1 1 0,1-1 0,2 0 1,-2 0-2,1 0 1,1 0 0,-2 1 0,2 0 0,0 0 0,-1 0 0,1 1 0,0-1 0,0-1 0,-3 2 0,3 0 0,0-1 0,-2 1 0,2 0 0,1-1 0,-1 1 0,0-2 0,2 3 1,-2-2-1,1 1 0,-1-1 0,2 1 0,0 1 0,-2-1 0,2 2 0,-3-1 0,3 0 0,0 1 0,-2-1 0,2 1 0,0 0 0,0 0 0,-1-1 0,3 2 0,-2 0 0,2-1-1,0 1 1,0-2 1,0 2-1,0-2 1,2 1-1,0-1 1,0 3-1,0-1 0,0-1 0,2 1 0,0 0 0,0-1 0,0 1 0,0 1 0,2 1 0,-2-1 0,3 0 0,-1 1 1,2 2-1,0-1 1,0 1-1,-2 0 0,3-1 1,-1 0-1,0 1 0,0-1 0,0 0 7,-1 0-8,1 0 1,0-1-1,0 0 7,0 0-7,-1-1 0,1-1 0,0 0 0,0 1 0,0-3 7,1 1 5,-1-1-7,0 0 0,2-1 5,1 0-13,-1 1 6,0-2 6,2 0-1,1 0-7,-1 0-6,0-1 19,3 0-1,-3 0-7,3 0 5,-1 0-14,0-1 1,3 0 0,-1 1 13,1-2-1,-1 1-14,1 0 7,-1 0 6,19 5-1,-4 0-1,2-3 0,-2-2-15,-2 0 2,0-2 7,-4 1 14,-11-4-29,1 2 29,1-1-23,1-1 15,-1 1-7,1 1 0,1-1 7,-1-1-1,-1 1-1,3 1-7,-3-2 7,3 1 0,-1 1-7,3-2 6,-3 1-6,1-1 6,2 0-6,-3 2 13,3-1-2,-1-1-7,1 2-6,0-2 7,1 1-7,-1-1 13,-1 0-1,3-1 0,-2 2-8,20 1 7,-4-2-1,-4 0-1,-2 2-6,0-2 12,-4 0-20,2-2 20,-4 2-20,1-1 8,-3-1 0,2 1-6,-15-1 7,5 1 7,-1-1 5,0-2-7,3 2-7,-1-1 13,3 1-1,-1-2 6,1 3-9,0-2-1,1 0-7,1-1 7,-1 2-7,-1-1 6,2-1-7,-3 1 1,3-1-6,-1 0 20,-3 1-8,1 0-7,-1-1 13,1 1-8,-1-2 1,-1 3-1,1-2 0,1-1-14,1 2 2,10-6 20,-2 3-7,-5 1-1,-1-2 1,-3 1-1,-1-1 0,-1 2-1,1 0 7,-3-2-8,-1-1 7,1 2-8,0-4 7,3 2-7,-1-1 6,1 0 0,-1-2-1,1 0-13,-3 1 7,1 0 1,-3-1 6,2 1-1,-1 2 7,-3-2-2,2 1-1,1-2-20,-5 2 8,2 1 6,-2-2 0,3-1-14,-1 0 16,-2 2-1,-2 3 0,2 0-1,-1-1 0,1 0-7,0-1 14,0-1-2,0 1-19,1 0 8,-1-2 13,0 0-2,2 1-19,1-1 8,-3 0 6,0-1-13,0 0 15,0 0-8,1-1 1,-1 1-6,0-2 8,0 3 6,0-1-1,1-1-13,-1-1 8,-2 2 12,2-2 0,-4 0-9,2 1-6,3-1-1,-3 0 9,0 1-1,-2-2-14,2 0 8,-2 2 7,0-1 0,0-1 0,-2 3-21,0-1 15,-2 1 7,2-1-13,-2 2 13,-2-3-7,2 3 7,-2-1-13,0-1 7,-3 2 6,1 0 0,0-3-1,0 1 7,0 1-28,-3 0 21,1 0 0,0 0-1,0-1 1,-3 1-1,3-2-7,-2 2 0,-3-2 8,3 0-1,-1 1 6,-3-2-20,-13-10 14,2 1-1,0 1 6,3 1-1,-1 3-1,0 3-7,3-3 1,-3 2 6,0-1-1,4 3-13,1 2 1,-1-3 1,1 2 1,9 6 13,-1-1-8,0 0 0,-3-1-6,1 0-5,-3 0 14,-1 0-1,1-1-6,-1 1 0,-1 0 0,-1 1 8,1-1-1,1 1-8,-1 0 2,2 1 6,-1 0-6,1 1 0,-1 0 7,1-1 0,-1 2-1,1 0 0,-1 1-1,-3-1 0,1 1 6,-1-1-7,0 1 6,1-1-14,-1 1 8,1 0-1,-18-4-6,3 3 1,4 0-13,0 1 16,5-1 6,13 3 0,-3-1 0,-3-1-1,3 2-7,-1 0 0,1 0 1,-1 0 0,1 0 7,-1-1 0,3 0 0,-3 2-1,3 0-1,-2 0-13,1 0 8,1 1-6,-3 0 8,3 1 0,-3-1 6,1 1-1,1-1 0,1 0-1,-2 2 1,-1-1-1,3 2-20,-3-2 21,1 0 0,1 1-7,-1 0 14,1-1-22,-1 2 8,2-2 1,-3 2 0,5-1 0,-3 2 7,1-3-1,0 3 0,-1-2 0,1 2-1,-3-2-7,3 1 7,-3 1 0,1-3-1,4 1 0,-5 1 0,1-1-1,-1 1 0,3-1 0,-3 0 0,1-1-20,1 1 10,1 1 7,-1-1 0,3 0 1,0-1 0,-1 2 6,1-1-7,0 1 7,-3-1-1,1 0-7,0 1 7,1-1-7,1 2 1,-3-1 6,3-1-13,0 1 1,2-1 7,-1-1 13,-1 2-14,2-1-6,1 0 14,-1 0-1,0 1 6,0-1-15,-1 0 1,3 0 7,0-2 0,0 3-8,0-2 1,-1 1 0,1 0 1,2-1 6,-2-1 0,2 0 0,2-1-1,-3 3-14,3-3 2,-2 1 14,2 0-7,0 1 6,0 0 0,0-2-1,0 1-12,0-1 1,2 1 7,-2 0 0,0 0 6,2-1 6,0 1-8,-2-1-6,2 0 0,-2 0 14,2 0-2,-3 0-1,3 0-14,0 0 1,0 0 1,0 0 6,0 0 6,0 0-13,0 0 7,0 0 6,0 0-8,0 0 7,0 0-20,0-1 8,0-1-13,3 1 3,-3 0-4,0-1-11,2 0 3,-2 1 4,0-1 1,0-1 3,0 3 1,0-1 2</inkml:trace>
</inkml:ink>
</file>

<file path=ppt/ink/ink11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46.5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134 814 1,'5'10'3,"-3"5"0,2 3 0,0 7 0,4 5-1,0 2 0,3 0 0,-1 1 1,0-1-1,5 2 0,-3-4-1,3-1 0,-1-1 0,1-2 0,-1-2 0,-1-1-1,-1 0 0,-2-4 0,1-1 0,-3 0 0,-2-4 1,0 0-1,1-3 0,-3-3 0,-2-3 0,0-2 0,-2 0 0,0-4 0,-2-2 0,0-2 0,-4-5 0,-1-3 0,-3-3 0,-2-4 0,-3-6-1,-1-3 1,-5-4 0,0-7 0,-2-2 0,-1-7 0,1-5 0,0-6 0,0-4 0,5-2 0,-3 1 0,2 1 0,3 3 0,1 2 0,3 1 0,4 1 0,2 2 0,-1 2 0,5 4 0,6 4 1,5 4-1,1 1 0,9 3 0,5 6 0,12 2 0,3 4 0,4 4 0,5 3 0,2 4 1,-1 3-1,-1 6 0,-3 6 0,-3 3 0,-5 10-1,-4 5 1,-4 4 0,-6 5 1,-5 6-1,-5 4 0,-5 4 0,-10 1 0,-6 0 0,-5 1 0,-5-1 0,-7 2 0,-8-4 0,-2 1 0,-5-1 0,-3-1 1,-3-1-1,-5-1 7,3 1-1,-2-5 5,5-3-14,6-3 7,3-4 7,3-4-15,11-5 7,1-2 6,8-5-1,3-1-1,6-2-1,2-2-7,8-3 6,4 3 7,7-1-9,6-2 6,6 0-20,6 0 20,4 2-7,3 3 0,1 2-7,0 1 13,-22-3-13,4 2-6,0 2 14,0 0 0,-1 3-13,3 1 0,0 1 16,-2 1-16,25 18 15,-7 0 0,-8-4-1,-6-1-14,-4-1 16,-4-2-16,-7-1 15,-1-2-7,-1 0-6,0-2 1,-3-3 14,-1-2-8,2-2-6,-1-3 1,1-3 1,0 0-1,1-3 0,3-3 0</inkml:trace>
  <inkml:trace contextRef="#ctx0" brushRef="#br0" timeOffset="694">947 874 1,'-4'-1'4,"2"2"0,-2-1-1,2-1 0,-4 3 7,-1 1-8,3 4-1,-2 3 6,-4 4 6,-1 0-8,1 4-7,6 2 0,0 1 1,0 2 6,-1-2-1,8 1-6,-1-2 13,4 0-8,2 0-7,7-3 0,-3 0 8,5-1-1,-1-3-8,1-1 2,1-3 0,3-2 1,-5-2-1,3-1 1,-2-4-1,-1 0 1,-1-4 0,-1-1 0,-1 0 1,-5-4 0,-4 0 0,-2-1 0,-4-2 0,-2-2 0,-4 0 0,-5 0 0,-1-1 1,-5-1 0,-2-1 0,-3 1 0,-1 0 0,0 1 1,0 1-1,-2 0 0,0 1 0,2 4 7,5 1-8,3 2 7,3 0-1,6 1-7,1 2 7,3 1-1,6-2 7,0-2-9,7 0 0,7-3-6,5 1 0,4-2-1,2-2 2,1 3 0,3-2 1,1 0 0,-1 0 0,0 3 1,0-4-1,-5 2 1,1 1 0,-16 4 0,-1 0-1,0 2 1,-1-2 0,-1 2 1,0 0 6,-2 3-7,1-1 7,-3 2-8,0 2 7,0 1-1,-2 2-7,2 2 1,-2 0 0,0 3 7,0 0 6,0 2-15,-2 0 1,3 0 7,-1 2 0,-2-1-1,2-1 6,0 1-1,2-3-14,-2 1 7,0-2-6,2 0 7,2-2-7,1-1 13,-1-3-7,0 0-6,11-2 6,1-3 7,-1-5-14,1-3 7,-1-2 0,-3-2-7,3-4 8,-3 1-1,1 0 0,-5-1-6,1 1 7,-3 2-1,-4 3 0,0 1 0,0 4 0,0 3 6,0 2-7,-1 1 0,3 3 6,-4 3-13,2 1 7,0 4 6,0-2-13,2 1 7,1 3-6,-1 0 1,0 0 13,6-1-7,-1 0 0,1-1 6,3-3-1,-1 0-13,1-1 13,-1-3-1,3-1-13,1-2 7,-1-5 0,-1 1-6,3-3 14,-2-1-1,-3-2-14,1-3 8,-3-1 6,0 1-7,-1-5 0,-3-2-6,-4-1 1,0 1 1,-4-3 0,0-2 1,-4-3-1,-2 3 9,0 1-8,-7 4 8,1 1 5,-5 3-7,1 2-7,-5 3 7,0 2 6,1 2-1,-3 1-13,0 2 0,5 2 1,-5 1 1,0 1-2,0 1 1,3 4 0</inkml:trace>
</inkml:ink>
</file>

<file path=ppt/ink/ink11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49.3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4 1,'0'0'3,"0"-1"0,0 0-1,2-1 0,-2 2 1,-2 0-1,0 0-1,2 0 0,0 0 0,0 0 0,0 0 1,0 0-2,0 0 0,0 0-2,0 0 0</inkml:trace>
</inkml:ink>
</file>

<file path=ppt/ink/ink11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48.5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175 1456 1,'-6'-2'3,"-1"-1"0,1 2-1,0 2 0,-4 2 0,1 2 0,-1 4-1,0 3 1,-5 6 0,3 4 1,-5 5-1,3 3 0,1 5-1,1 2 6,2 1-7,1 2 7,3-2-8,4 2 0,2-2 1,4-4 6,4-3-1,1-4-7,5-2 7,3-5-7,5-2 0,7-6 0,0-4 1,0-5-1,4-2 1,-4-5 0,0-6 0,2-2-1,-4-4 0,0-2 1,-2-5 0,-4-6-1,-5-3 1,-1-4 0,-3 1 0,-4 0 1,-8 19 0,0-1 0,0-1 0,-4 2 0,0 0 1,0 2-1,-2 0 1,-1 3-1,1 2 0,0 2 1,0 1 6,0 3-8,-1 1 1,3 4 0,0 1 0,2 2 0,0 1-1,4 1 1,2 2 0,2 2-1,3 1 1,1 0 0,2 1 0,1 2 0,3-1 0,3 1 0,0-2 0,-1 2 0,3 0 0,18 9 0,1-4 0,-11-5-1,-1-3 1,-5-6-1,-2-3 1,-7-4 0,-1 0 0,-3-4 0,-4 0-1,-2-3 1,-6 0 0,-2-6 0,-4-1 0,-2-1 0,-3-2 0,-1 2 0,-5-1 0,9 8 0,-3 0 0,-3 0 0,1 0 0,-3-1 0,1 1 0,-1 1 0,-1 1 0,2 0-1,-1 1 1,3 1-1,1 1 1,4-1-1,-1 2 0,3-1 0,4 1 1,0-1-1,2 2-1,4-2 0</inkml:trace>
  <inkml:trace contextRef="#ctx0" brushRef="#br0" timeOffset="562">657 1272 3,'-7'-6'4,"-1"1"-1,2 0 0,2 0 0,-2 3-1,4 0 8,-1 2-9,3 0 6,0 2-1,0 5-7,3 1 0,-1 3 1,2 3 6,0 2-1,4 2 6,9 22-7,-1 0-8,3-2 1,2-1 0,-5-2 7,3-1-7,-1-2 1,1 1 0,-3-3 0,1 1 0,0-3 7,-5-1-1,0-1 0,1-3-7,-3-2 0,-2-2 7,1-3-7,-3 0 0,-4-3 1,0-4 0,0-3 0,0-3 0,2 1 0,0-4 0,-2-5-1,3-3-1,1-2 1</inkml:trace>
  <inkml:trace contextRef="#ctx0" brushRef="#br0" timeOffset="1058">1089 1633 1,'4'2'3,"0"-1"-1,-2 2 1,0 0-1,2-1 0,1 1-1,-3-1 1,-2 2-1,0 0 0,2 0 0,0-1-1,-2-1-1</inkml:trace>
  <inkml:trace contextRef="#ctx0" brushRef="#br0" timeOffset="1657">1662 1204 2,'-2'-12'3,"-2"3"0,2-2 0,-1 3-1,1 2 0,-2 2 0,0-1-1,-2 6 0,0 3 2,-3 3-2,-3 5 0,2 7 0,-7 3 1,3 4-1,-1 2 0,3 2 0,1 1 0,1 1 6,2-3-1,2 0-7,1-2 0,5-2 0,3-2 1,-1 1 0,6-6 0,0 0-1,3-4 1,3-4-1,0-3 1,5-2-1,-4-4 0,5-3 0,-3-4 0,-1-2 0,-1-4 1,-3-3-1,-1-4 0,-5-2 1,-6-4-1,0-3 1,-4-5 0,-5-3-1,1-1 1,-4-1 0,-5 0-1,3 4 1,-1 1 0,-1 5 0,-3 1 1,2 3-1,7 4 0,0 5 0,4 1 1,1 2-1,5 3 0,5 0 0,5 1 0,4 0 0,9-2 0,6 1 0,2 0 0,6 2 0,1-3 0,3 1 0,0-1 0,-1 0-1,-1 0 1,-4-1-1,-6-1 0,0-1 1,-4-2-1,-7 1 1,-1-3 0,-3 2 0,-5 0-1,-7 0 1,-2 2 0,-2-1 0,-4 4 0,-5-1 0,1 1 1,-3 3 0,-3 1 0,-1 1 0,-1 4 6,-1 2-7,0 5 6,1 5 6,3 4-8,-3 7 13,5 5-3,-1 4-8,6 5-1,1 5 13,5-19-9,2 6-8,0 4 0,2 4-6,3 4 19,1 3-14,2 2 0,-2 1 0,2 1 14,3 0-16,-1 1 1,1-1 6,1 0 6,0 0-8,-1 0-7,1 0 7,0-3-6,1-1 12,-1-3-1,15 40-1,-8-15 0,-3-11-8,1-10-7,-5-7-4,-1-6 1,-3-5-5,-2-8 2,0-4 2,-2-5 1,-1-2 0,-1-3 2,-2-3 1,-2-3-1,-1-3 1</inkml:trace>
  <inkml:trace contextRef="#ctx0" brushRef="#br0" timeOffset="2307">1701 1684 2,'-4'-11'3,"4"0"0,2-3-1,4-1 0,5-2 0,5-1 0,3-1-1,3-2 0,5-1 0,4 0 0,2-2-1,5-4 0,1 0 0,2-2 0,1-2 0,-3-1-1,-2-2 0,-4-1 0,-4 0 1,-6 0 0,-2-1 0,-11 3 0,-2 0 1,-1 0-1,-5 5 0,-4 1 1,-5-1 0,-3 3 1,-2 2-1,-1 4 0,-1 2 1,3 3-1,-7 1 0,3 2 0,1 3-1,-1 3 1,1 2 0,1 2 6,3 1-7,2 2 0,2 6 0,2 3 0,1 7 6,3 4-7,5 4 0,1 4 7,2 7-7,2 5-1,1 6 14,3 1-14,3 8 13,-1 1-15,1 0 1,-1 1 7,-1-2 6,-1 0-8,-1-1 6,1-3-1,-3-1-7,-5-2 6,0 1-7,-2-5 0,-2 1 13,0-4-20,-2-4 7,4-2 6,-2-3 1,1-4-2,1-4-1,2-3-6,-2-3 6,-2-4-6,6-3-8,1-5 3,-3-3 0,2 0 0,0-6 0</inkml:trace>
  <inkml:trace contextRef="#ctx0" brushRef="#br0" timeOffset="2795">1883 1599 1,'0'-2'3,"0"-2"1,4 1-1,-2-2-1,5-1 1,1-2-1,2-1 0,3 0 1,5-3-2,5-1 1,2-1-1,2-2 0,6 0 0,2-4 0,6 1 0,-1-2-1,3-2 0,-2-1 0,3-3 0,-1 2 0,-4 0-1,-1-4 1,-3 3 0,-2-2-1,-6 4 0,-2 2 1,-5 3 0,-7 3 0,-3 3 0,-4 3 0,-2 0 0,-6 3 1,-4 3-1,-2 0 0,-4 3 1,-3 2-1,-4 0 0,-3 1 1,-3 0-1,0 2 0,-2 0 0,4 2 0,1 0 1,3 2-1,5-1 0,3-1 1,3 2-1,6 0 0,4 0 1,2 2-1,6-1 0,1-1 0,5 0 0,3 0 0,2 1 7,3-2-8,3 3 0,-2 0 1,2-1 0,-4 1-1,0-1 0,-5 1 1,1 0 0,-7-1 0,1-2 0,-7 2 0,0-2 0,-2 1 0,-4 2 0,-4-1 0,0-1 0,-4 3-1,-1-3 7,-3 0-7,-3-1 0,3 1 1,-5-1 0,3 0-1,-1-1 1,1-2 6,2 0-1,1-2-7,5 1 1,0-2 0,2-1 0,2-1 0,0-2 0,4 2-2,2-5 0,4-2-1</inkml:trace>
  <inkml:trace contextRef="#ctx0" brushRef="#br0" timeOffset="3313">2820 1234 4,'0'0'3,"2"0"0,2-5 0,5-1-1,3 2 0,-2-3 0,1 0 1,1 1-2,0 1 0,3-2 0,-1 0 0,3-1-1,-1-2 0,-1 2 0,-3-2 0,3-1 0,-5 0 0,-4 0 0,-4 2 0,3 2 0,-5 2 0,-2 0 0,-3 0 1,-3 2 0,2-1 0,-2 2-1,-3 2 0,1 1 0,-5 4 0,1 1 0,-3-3 1,1 4 0,1 1-1,3 3 1,0 2-1,1 3 1,5 1 0,2 1 6,4-1-7,0 2-1,4-1 0,2-1 7,5-1-7,3 0 0,1-1 0,1-3 0,1-2 7,5 0-7,-3-3 0,4-4 0,2 0 0,-1-3 0,-1-6 0,0 0 0,0-2 0,-3-3 0,1-1 0,-2-4 0,-3-5 0,-3-3 1,-1-3 0,-2-2-1,-3-2 1,1-2 0,0-2 0,-2-4-1,-2-3 1,-1-5 0,-1-4 0,-2-2 0,-2-3 0,2 1 1,-3 3 6,-3 5-1,0 8-1,-4 6-7,1 7 7,1 4 6,0 5-15,0 7 8,3 3-1,-1 6 6,2 3-8,0 7 0,-2 8 6,2 5-13,2 7 7,2 2 6,4 5-7,2 4 0,0 2 0,2 2 0,1 0 0,1 1 12,2-3-7,1-1 6,1-2-8,-3 1-1,1-3 0,0 0 0,3-2-7,-5-5 14,3-2-8,-1-2 0,1-3 0,-3-1 0,-2-4-13,2-3 8,-3-5 0,1 0-7,0-2 2,-4-2 1,3-3 0,-1-3 1,-2-3-2</inkml:trace>
  <inkml:trace contextRef="#ctx0" brushRef="#br0" timeOffset="3935">3230 1006 1,'4'-6'2,"2"1"0,0 0 0,4-1 0,3 0-2,1 0 0</inkml:trace>
  <inkml:trace contextRef="#ctx0" brushRef="#br0" timeOffset="4136">3953 854 3,'-8'-2'4,"-2"1"0,-1 0-1,-1 1 7,2 0 10,-1-1-2,5 1 5,4-1-23,0 1 0,0-1 19,2 1-7,0 0-3,4 0-13,2-3 19,9 1-1,3-2-3,3 1-7,4-2-7,2 0 7,2-1-7,2 1 19,0-1-8,0-1 0,0 0-2,0 0-1,-2-1-7,-2 2 7,0 1-1,-7 0-13,-1 1 14,-5 1-20,-1 2 7,-5-2-10,-4 2 1,-2 1 1,-6 1 3,-2 3 1,-4 2 0,-7 2 2,-2 0 1,1 1 0,-3 2 0</inkml:trace>
  <inkml:trace contextRef="#ctx0" brushRef="#br0" timeOffset="4373">4001 968 3,'-4'5'4,"2"0"-2,0 0 1,0 1 0,2-1 0,2-1-1,0-1 1,2 0-2,2-1 13,5-2-14,-1 0 12,4-1-14,5-2 7,0 0 7,-1-3-9,7 2 12,0-2-8,2-1-7,0 0 6,2 0-7,-3-1 6,-1-1 0,-2 2 0,2 2-1,-2-2 5,-5 0-7,-3 0 0,-1 0-13,-4 1 0,-3 0 2,1 1 1,-6-1 1,-2-1-1,0-2 1,0 2-1</inkml:trace>
  <inkml:trace contextRef="#ctx0" brushRef="#br0" timeOffset="4629">4295 628 4,'-9'-3'4,"-1"-1"0,0-1-2,4 2 0,-3-1 8,5 1-9,0 2 7,4 0 5,0 1-14,0 0 12,2 1 0,2 0-9,2 0 6,9 3-7,1 1 6,9 2-7,-4 0 6,4 0 0,2-1-14,-3-1 14,3 1-7,0-2 6,-2-1-13,0 0 14,-2 1-14,-7-2 1,1-1 14,-5 0-1,-4 0-13,1 2 13,-5-2-1,-2 1 0,-4 2-13,0 3 13,-2 2 0,-3 1-1,-1 1-1,-2 4-6,-3 1-7,1 4 8,2 0 7,-3 3 0,3 0-9,4 1 15,-5 0-8,3 0-7,0 2 1,0 0 13,-1-1-2,-3 2-19,-3-1 7,5-3 7,0 0-7,-3 0 7,3-4-7,-5-1 1,1 0-7,-1-1 1,3-1 0,-2-4 1,1 0 0</inkml:trace>
  <inkml:trace contextRef="#ctx0" brushRef="#br0" timeOffset="5319">5221 570 2,'-6'-1'4,"0"2"-1,0 0 0,-1 1 0,3-2-1,2 3 0,-2 4 1,4 0 5,-2 3-1,6 2 6,0 1-15,5 3 1,-3 0 12,2 0-14,0 3 21,3 1-16,-3-2 0,0 2-7,1-1 13,-1-1-7,-2 1-6,0-2 0,-2 1 7,0-2 6,1-1-14,-3-2 1,0-1 1,0-3-2,0-1 2,0-2-1</inkml:trace>
  <inkml:trace contextRef="#ctx0" brushRef="#br0" timeOffset="5584">5248 302 1,'-8'0'4,"-2"2"6,-1-1-8,-1 1 8,-1 0-9,-1 1 0,2 3-1,1-1 0,1 2 1,4 0 6,-1 0-7,5 1 0,2 2 0,2-1 0,1 0 0,3-2 0,0 0 0,0 0 0,4-2 0,3-2-1,3 1 1,-1-2-1,-1-2 1,1 0 0,1-2 0,-1-2 0,-3 0 0,1-3 0,-5 0 0,2 0-1,-3-1 0,-3 1 1,0 0 0,-4 1 0,0-1 0,-2 0 0,-2 0 0,-1 3 1,-1 0-1,-4 0 0,4 1 0,-3 1-1,-1 2 1,2 1 0,0 2 1,1 1-1,-3 1-1,4 2 1,-2 0 0,1 3-1,3 1 0,0 3-1,0-2 0</inkml:trace>
  <inkml:trace contextRef="#ctx0" brushRef="#br0" timeOffset="5951">5457 566 3,'2'-4'4,"-2"-3"0,0 1-1,2 1 0,2 4-1,-2 1 1,3 0-1,-1 1-1,2 2 0,0 4 0,2 2 0,1 1 0,-3 2 0,4 3 0,-2 0-1,1 1 1,-1 2 6,0-1-8,1 0 1,-3-1 6,0 1-1,0-1-7,-2-1 0,0-3 1,-1-2 0,-3-2 0,2 0 0,-2-2 0,2-2 0,-2-1 1,0-1 6,0-2-1,0-2-7,0-1 7,0-1-7,0-3 7,-2-5-7,0-1 0,2-3 0,2-1 0,0-4 0,0 0 0,2 0 1,0-4 0,0 2 0,0 1 1,0 1 0,1 6-1,-1 2 0,0 3 0,0 3 0,0 0 7,-2 3-7,4 2 0,-1 2 1,-1 4 6,4 1-7,0 1 0,0 2 6,7 4 0,-3 3-1,1 0-7,1 1 1,-3 0 6,1 1 0,-2 0-7,5-1 7,-3-2-7,-1 2 0,1-2 7,-4-1-7,-2-1 0,3-1 0,-7-2 0,2 0-1,0-3 0</inkml:trace>
  <inkml:trace contextRef="#ctx0" brushRef="#br0" timeOffset="6417">6065 452 1,'-4'2'4,"-6"1"-1,-1 2 0,-3 2 0,-1 1 0,1 3-2,-3 2 1,3 4 1,1 1-1,3 1 0,0-1-1,-1 3 0,7 0 0,0-1 6,2-1-8,2-2 7,2-2-7,0-1 7,2-5-1,3 1-7,1-4 7,4-4-1,-1 1-7,3-3 1,3-3-1,-1-4 1,3-2 0,-3-3 0,3-1 0,-2-4 1,-3-2-1,0-4 1,-3-4-1,-1-5 1,-4-2-1,3-1 1,-3-1 0,-2-4 0,-2 0 1,-2-5 0,0 1 0,-4 1 0,-2 3 0,-3 1 1,-1 4 6,-4 6-7,-1 4-1,-1 2 1,-1 5 6,-2 4 6,3 2-1,1 4-2,3 4-1,0 0-14,-1 5 7,3 4-6,4 4 19,-1 5-14,5 5 6,0 5 0,4 4-1,2 2-7,1 3 7,1-2-8,0 3 8,2 1-1,3 0-1,-1-3 0,0 2 6,1-1-1,1 0-14,0-2 13,3-1-1,-3 0-7,1-3-6,1-3 7,-1-2-12,-1-1 1,0-5-1,1-2 2,-3-3 0</inkml:trace>
  <inkml:trace contextRef="#ctx0" brushRef="#br0" timeOffset="6888">6289 519 2,'6'-1'3,"4"-1"0,2 4-1,1-2 0,3 1 0,3 1 0,0-2-1,1 1 1,1-1-1,0 0 1,-1 0-1,-3 0 0,4-2 0,-3-3-1,-1-1 0,-1 1 1,-5-2-1,-1-2 0,-4-1 0,0 0 0,-3-1 0,-8-2 1,3-1-1,-2 0 1,-4 0-1,0 2 1,-3 0 0,-3 2 0,3 0 6,-3 2-1,2 2-7,-1 3 7,1 2 5,-3 1-14,1 2 1,1 3 13,1 2-8,2 3-7,1 3 7,1 1 0,6 2-1,-2 1 12,4 3-14,2 1 0,2 0 0,6-2 6,1-2 6,3 1-1,1-4-22,1-2 2,7-3 1,-4-1 1,3-3 1,5-6 0,0-1-2,0-4 2,0-1 1,0-2 0,0-3 1,0-6 0</inkml:trace>
  <inkml:trace contextRef="#ctx0" brushRef="#br0" timeOffset="7205">6948 190 3,'2'-13'4,"-2"0"0,-2 3 5,0-1 7,0 2-10,0 1 12,-2 2-1,4 1-3,-2 3-14,0 0 6,4 2 6,-4 0-15,2 3 8,0 4 5,-2 5-8,-2 3-6,0 3 13,-1 3 5,-3 1-14,-2 4 13,1 0-15,-1-1 13,-2 0-14,-1 0 7,1 1-7,2-2 13,-1-1-8,1-3-12,0 0 1,-1 2-6,3-3 2,4-4 1,2 2 1,-2-3 2,4-3 0,0-4 1,2-4 0</inkml:trace>
  <inkml:trace contextRef="#ctx0" brushRef="#br0" timeOffset="7455">6729 270 1,'-2'-4'4,"0"2"0,0 0 6,0 1-1,2 1-8,0-2 0,0 4 0,2 0 0,4 2 12,0 2-14,3 4 13,1 0-1,4 3-8,1 2-1,3 2-7,-1 2 20,2 0-14,-3 0 6,1 1-7,-1-2-7,-1-1 1,-1-1 14,1-1-8,-3 3 13,3-3-14,-5-2 6,-2 0 1,0-4-16,-1 0 15,-3-1-13,0-1 0,-2 0 1,0-2 0,-2 0 1,2 0-1,0 0 1</inkml:trace>
  <inkml:trace contextRef="#ctx0" brushRef="#br0" timeOffset="7879">5399 1036 1,'-6'1'4,"0"1"0,0-1-2,-3 0 1,3 1 7,0 2-8,0-3-1,4 0 0,0 1 6,2 2 0,2-2-8,0-1 7,4 2 5,6-2 0,7 0 4,4-1-2,6-1 6,4-4-10,10 0-1,5 0-7,5-2 0,10-4 12,7 1-20,6-2 13,3-3-7,0 0 14,3-3-15,3 1 6,2-2-7,-2 0-5,0-2 6,-1 1 1,-5 1 7,-3 1-1,-3 1-1,-7 2-13,-4 1 14,-6 4-1,-4-1-7,-9 1-6,-8 3 1,-8 2-5,-6 2 2,-9 1 14,-3 3-7,-7 1-7,-13 1 1,-3 3 1,-7 1 0,-4 3 1</inkml:trace>
  <inkml:trace contextRef="#ctx0" brushRef="#br0" timeOffset="8228">5550 1199 2,'-12'6'3,"-1"0"0,1-2 0,0 2-1,3 0 0,1 1 0,2-2-1,4-4 1,0 1 0,2 3 6,2-1-1,4 1-7,6-3 13,7-3-8,4-2-1,6-2-7,6-1 14,8-1-2,9-3-7,4 0 6,8-1-8,4-3 0,2 1 13,5-2-8,-1 0 0,3-3-8,2 4 8,3-2-8,-3 1-7,-5 0 9,-3 1 6,-7 0-13,-4 0 14,-4 1-1,-7 2-13,-3-1 7,-9 3 6,-4 2 0,-10 1-13,0 2 13,-11 1 0,-2-1-1,-1 3-1,-7 0 6,0 0-7,0 2 6,-2-1-14,-2 0 14,-2 0 6,-3 2-22,1 1 21,0-1-22,-2 0 8,4 1-12,-3-1 20,5-1-7,-2 3 6,0-3-7,2 2 8,2-1-2,-2-1-7,2-1-14,2 0 4,-2 0 1,0-1 0,2 1 2,-4 0 1,2 0 1,0 0 1,0 0 1,0 0-1,0 0 2,0 0 0,0 0 1,0 1 0,-2-1 0,2 2 1,0-1 0,0-1 0,2 0 0,-2-1 1,0 1 0,0 0 1,0 0 0,2 0-1,-2 1 1,0-1 0,0 0 0,0 0 0,0-1 0,2 0 0,-2 0 0,2 1 0,-2-1-1,0-2 0,0 1-1</inkml:trace>
</inkml:ink>
</file>

<file path=ppt/ink/ink11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5:02.1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54 3,'0'-2'2,"4"-3"0,0 0 0,8 1 0,1-2-1,1 2 0,5 1 0,4-3 0,3 1 0,5 3 0,5-1 0,3 0 0,0 1 0,7 2 1,-24 0-2,7 0 1,2 0 0,7 0-1,38 4 1,1-1 0,-1 0-1,5 2 1,0-1 0,1 0-1,3 1 1,2 0-1,0-1 0,0 2 0,2-2 0,-3-2 0,-1 3 0,-4-2 0,-42-3 1,5 1-1,1 2 0,3-2 0,1 0 0,53 1 0,-11 0 0,-6-2 0,-5 0 0,1 3 0,-5-2 0,-3 1 0,-3-1 0,-2-1 0,-4 3 1,3-2-1,-5 0 0,2 3 0,-2-3 0,-2 1 0,0-2 0,-2 1 0,-2 2 0,-1-1 0,1-1 0,-2 0 0,-2 0 0,-1 1 0,-3-1 0,2 0 0,-1-1 0,-3 0 0,-3 1 0,-6-2 0,3 1 0,-3 0 0,-6 0 0,-2 0 0,-2 1 0,0 0 0,-2 0 0,-3-1 0,3 3 0,-2-1 0,0 0 0,1 3 0,-3-2 0,0 2 0,2 1 0,-5-3 0,3 2 0,-2 1 0,-1-1 0,3-1 0,2 1 0,-3 1 0,3-1 0,0 0 0,-1 1-1,1-1 1,2-2 0,-2 1 0,-5-2 0,7 1 0,-4 0 1,-5-2-1,3 0 0,-2-1 0,3 0 0,1 0 0,-4-1 0,-3 0 0,-2 0 0,1-1 0,-5 0 0,0-1 0,-1 0 0,-3 1 0,0 0 0,-2 0 0,4 1 0,-4-1 1,0 1-1,-2 1 0,0 0 0,0 0 0,0 0 0,0-1 0,0 2 0,2-1 0,-2 0 0,0 0 0,0 0 0,0 2 0,-2 2 0,0 0 0,0 2 0,-2 2 0,-2 2 0,-2 0 0,-1 2 0,3 0 0,-4 4 0,-1-1 0,5 2 0,-4 1 0,-3-1 1,1 2-1,4 2 0,2-1 0,-5 3 0,3-3 0,4 3 0,2 0 0,-5-2 0,3-1 0,0-2 0,0 0 0,0-1 0,0-1 1,2-9-1,0 0 0,2 0 0,-2 0-1,-3 0 1,3 0 0,0 0 0,0-1 0,2 1 1,-2-1-2,0-2 1,2 2 0,-2 0 1,0-1-1,2-2 0,-2 1 0,0 0 0,0-1 0,0 0 0,-2 1 0,-1-1 0,1-1 0,-2 1 0,0 0 0,-2 0 0,-3-1 0,1 0 0,-5 1 0,1-1 0,-3-1 0,1 1 0,-5 0 0,1-2 0,-5 0 0,0 0 0,-4 0 0,-4-2 0,-33 1 0,2-1 0,33 1 0,-3-2 0,-3 1 0,-2-3 0,-2 2 7,-5-1-8,1 1 0,-3-2 0,-2-1 1,-1 2 0,-59-5 6,11-1-7,55 7 0,-3-2 0,-3 0 0,-2 2 1,1-1-1,-1 1 1,-2 1 0,0-2 6,1 2-7,1-2 6,-54-1-7,15 0 1,48 3 0,4-1 0,-5 1 0,3 0 0,0-2 0,-1 3 0,1 0 0,-1 0 1,3-1 6,-2 1 6,1 0-15,1-1 1,2 1 6,0-1 0,-1 1-1,1 1 7,0 1-15,0-1 0,0-1 15,-1 1-14,1-1 0,-2-1 7,2 1-8,-1-1 2,1 0 14,0 1-9,2-3-6,2 3 6,2 0 0,0 0 0,0-1 0,2 1 6,0-1-14,2 1 13,-2 0-7,2 0 13,0-1-8,-4-1-13,2 1 13,-2 0 0,0-1 0,2 2-1,-2-2 5,0 0-1,0 1-7,0 0-6,2-1 0,0 0 13,0-1-1,0 0-1,0 1-7,0 0 1,2 2 0,0-2-13,1 1 20,-3 0-13,2-1 13,0 1-7,2 0 6,-2-1-13,4 1 1,1 1 7,-1 1-6,0-1 7,5 0 6,-1-1-1,2 1-20,-1 0 8,1 1 7,1 0-1,1 0 7,-1 0-1,3-1-20,-1 1 8,1 1 13,1-1-1,0 0-7,-1 0 13,3 0-22,-1 1 16,1 0-16,0 1 9,-3-1 0,3-1 7,2 1-2,-5 0-14,5 1 8,-2-2 0,1 2-12,1-1 14,0 1 6,2-1-7,-1 0 6,-1 1-7,0-1 0,2-1 8,0 1 4,-1 0-1,3-1-8,0 0 0,2 1-6,-2 0 6,2 1 0,0-2 0,0 0-13,0 0 8,-1 1 6,3-1 0,-2 0 6,2 0-1,0 0-7,-2 0-1,2 0 8,0 0-2,0 0-13,0 0 7,0 0 6,0 0-13,0 0 0,0 0 15,0 0-2,0 0-1,0 0 0,0 0-7,-2 0 6,2 0-7,0 0 1,0 0-12,0 0 20,0 0-1,0 0-13,0 0 7,0 0-19,0 0 3,0 0 0,0 0 2,0 0 2,4 0-1</inkml:trace>
</inkml:ink>
</file>

<file path=ppt/ink/ink11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6:16.3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0 731 1,'0'0'3,"0"0"-1,0-4 1,4 2 0,0-2-1,1 1 0,-1-1 0,0 0 0,0 0 1,0 0-2,0 1 0,-2 0 0,3-1-1,-3 2 0,0 1 0,0 0 0,0-1 0,-2 2 0,2 2-1,-2 0-1</inkml:trace>
  <inkml:trace contextRef="#ctx0" brushRef="#br0" timeOffset="780">68 770 1,'0'0'2,"-2"0"0,0 0 1,-2 0-1,2-1 0,-2 1 0,2 0-1,0 0 0,0-1 1,-2 1-1,4 0 0,-2 0 1,2 0-1,0 0 0,0 1 0,0 0 0,0-1-1,0 0 0,0 0 0,2 0 0,2 1 1,0 1 0,0-1 0,2-1 0,5 0-1,1 0 1,2 0 0,3-1-1,4-2 0,-1 1 0,5 0 1,0-1 0,2 0-1,0-1 0,2 1 0,0-1 0,0 1 0,0-2 0,-2 0 0,1 1 7,-3 0-8,-2 1 1,-2-1 0,-1 1-1,-3-1 0,0 2 0,-5 0 0,0-1 0,-1 2-1,-5 0 0,0 1-1</inkml:trace>
  <inkml:trace contextRef="#ctx0" brushRef="#br0" timeOffset="1179">178 888 2,'0'0'2,"0"0"0,0 0 0,0 2 0,-2-1 0,2 0-1,0 0 1,2-1-1,0 2 0,-2-2 0,2 0 0,-2 0 2,4 0-2,-2 0 0,5 0 0,1 0 0,2 0 0,3-2 0,1 1 0,3-1-1,3 0 1,1-2-1,0 2 0,4-2 1,-1 1-1,-1-1 0,2 1 0,0-1 0,-2 2 0,-3-1 0,1 0 0,-3 1 0,-1-2 0,0 2 0,-3 0 0,-2-1 0,-1 2 0,-3 0 0,0 0 0,-1 0 0,-1 0 0,-2-1 0,-2 2 0,0-1 0,0 0-2,-4 1 0</inkml:trace>
  <inkml:trace contextRef="#ctx0" brushRef="#br0" timeOffset="1691">205 70 2,'-2'-3'3,"2"-1"0,-2 1-1,2 0 0,-2 0 0,0 2 0,2-2-1,0 2 0,-2 1 0,2 0 0,0 1 1,0 2-1,-2 2 0,-1 1-1,-1 4 0,-2-1 0,2 3 0,0-1 0,-2 3 0,2 0 0,-3 0 0,3 1 0,0-1 1,0 0-1,0 0 0,0-1 0,2-2 0,0 0 0,2-2 0,-3-1 0,1 0 0,2-2 0,0 0 0,0-2 1,2-1-1,1-1 0,-1 0 0,0-4 0,6 0 1,0-1-1,0-2 0,5 0 0,-1-1 0,1 0 1,1-1 0,3 1-1,-1 0 0,1-1 0,-1 2 0,1 1 0,-1-1 0,3 0 0,-4 3 0,1-1 0,1 1 0,-1 0 0,-1 2 0,1 0 0,-1 0 0,-1 0 0,1 2 0,-3 1 0,0 0 0,1 1 0,-3-1 0,3 2 0,-5-1-1,2 2 2,-1 1-1,-3-1 0,0 2 0,0-1-1,-2 2 1,0 1 0,-4-1 0,2 2 1,-2-1-1,-2 0 0,0 1 0,-2 1 0,-2-2 0,-2 0 0,-1 1 0,-1-1 0,0 0 0,-3-1 0,1 0 1,-3-1-1,3-1 0,-2-1 0,-1 1 0,1-2 0,-1-2 0,1 2 0,1-4 0,-1 0 1,3-1-1,1-1 0,2-1 0,0-2-1,-1 0 0,3-3-1</inkml:trace>
  <inkml:trace contextRef="#ctx0" brushRef="#br0" timeOffset="2323">215 61 2,'0'-1'3,"0"-1"-1,2 1 0,-2 1 0,0-1 0,0 0 0,2 0 0,3 1-1,-1-1 0,4 1 0,0-1 1,5-1-1,1 2 0,1-1 0,1 1-1,1 0 1,3-1-1,-1 1 0,2-1 0,-1 0 0,1 0 1,0-2 0,-3 1-1,1 0 1,0-1-1,-5 0 0,1 2 0,-1-1 1,-2 0-1,-1 0 1,-3-1-1,0 2 0,-1 0 0,-1 0 1,-2-1 0,0-1-1,0 2 0,-2-1 0,2 1 1,-2-2-1,-2 2 0,2 0 0,-2 0-1,3-1 1,-3 0 0,0 2 0,0 0-1,0-1-1,0 1 1,-3 1-1</inkml:trace>
</inkml:ink>
</file>

<file path=ppt/ink/ink11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6:28.2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29 221 2,'-2'-1'2,"0"-2"0,0 2 0,0 1-1,-2-2 0,2 2 0,-2-1 0,1 0 0,1-1 0,0 1 0,2 1 0,-2-1 0,0 2 0,2-1-1,0-1 0,0 1 1,0 0-1,0 0 0,0 0 1,0 0-1,0 0 0,0 0 0,2 0 0,0 0 0,2 0 0,3 0 0,1 0 2,2 1-1,3 0 0,1 1-1,5-2 0,4-3 0,1 2 0,5-1 1,4-2 0,5 1-1,1-3 0,6 0 0,3 0 0,4 1 0,4-4 0,4 0 0,2 0 0,2 1 0,0-2 0,0 0 0,-2 1 0,-2-1 0,0 2 0,-2 0 0,-2 1 0,-5 1 0,-3 0 0,0 2 0,-5-1 0,-2 0 0,-3 1 0,-5 1-1,0 0 1,-2-1 0,-4 2-1,-3-1 1,-3 0-1,0 1 1,-5 0 0,-1-1 0,-1 1 0,-1 1 0,-3 0 0,-2 0 0,3-2 0,-3 1 0,-2 0 0,2-1 0,1 0 0,-3 0-1,0 0-1</inkml:trace>
  <inkml:trace contextRef="#ctx0" brushRef="#br0" timeOffset="1074">50 456 2,'0'0'3,"0"0"-1,0 0 0,0 0 0,0 0 0,0 0 0,0 0 0,0 0-1,0 0 0,0 0 0,0 0 1,2-1-1,2-1 0,2 0 0,5 0 0,1-2-1,2 1 0,5-2 1,4 2-1,4-1 0,4 1 1,2-1 0,6 0 0,2-1 0,5 0-1,4 1 0,3-1 0,5 1 0,0 0 0,0-1 0,0 3 0,0-2 0,0 1 0,-2 1 0,-3-2 0,1 2 0,-4-1 0,0 1 0,-3-1 0,-1 0 0,-3-1 0,-2-1 0,-1 1 0,-5 2 0,-2-1 0,-2 0 0,-2 0 0,0-1 0,-6 2 0,-1 1 0,-3-1 0,0 0 0,-5-1 0,-1 3 0,-1-1 0,-2 0 0,1 1 0,-3-3 0,0 2 0,0-1 0,-1-1 0,-1 1 0,0-1-1,-2-1 1,0 2-2,-2-1 0,3 0 0</inkml:trace>
</inkml:ink>
</file>

<file path=ppt/ink/ink1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5:12.888"/>
    </inkml:context>
    <inkml:brush xml:id="br0">
      <inkml:brushProperty name="width" value="0.05292" units="cm"/>
      <inkml:brushProperty name="height" value="0.05292" units="cm"/>
      <inkml:brushProperty name="fitToCurve" value="1"/>
    </inkml:brush>
  </inkml:definitions>
  <inkml:trace contextRef="#ctx0" brushRef="#br0">78 17 3,'4'-3'3,"-2"0"0,-2 0-1,2 1 0,3 1 0,-1 1 0,-4-2-1,2-1 1,0 3 0,-2 1-1,2 1 0,-2-2 0,0 2-1,-2-2 1,0 1-1,0-1 0,-2 2 1,4 3-1,-2 0 0,2 3 1,-3 2-1,-3 1 0,2 2 1,-2 2-1,-2 0 0,-1 0 0,1 2 0,0-1 0,1 0 0,-1 0 0,2-3 0,0 1 0,2-4 0,-1 3 0,3-3 0,4 1 0,0-2 0,3-1 0,1 2 0,4-3 1,-1 2-1,3-3 1,5-1-1,3-1 0,-3-2 0,6-1 0,-5 1 0,3-2 0,-4-2 0,-3-2 0,1 2 0,-5-4 0,3-1 0,-3 1 0,-2-1 0,1 1 0,-1-1 0,-4-1 0,-2 1-1,2-2-1,-4 1 1,2-1-1,-2 1 1,0 0 0,0 2 0,-2-1-1,0 1 1,0 1 0,0 0 0,0 3 1,-2-2 0,2 0 0,0 2 0,0-1 0,0 1 0,0 0 1,-1 0-1,1-2 1,-2 1 0,4 0-1,-2 0 2,2 1-2,0-1 1,2 1 0,-4 0 0,2-1 0,2 1 0,-2 1 0,0 1 0,0 0-1,2-1 0,-2 2 1,-2-1 0,4 0-1,-2 0 0,-2 3 1,2 1-1,0 2 1,-2 2-1,4 2 1,0 2-2,-2 2 1,-4-1 0,4 1 0,0 2 0,0 1 0,0-1 0,-2 2 0,0-3 0,0 1 0,2 2 0,0-1 0,0-2-1,0 1 0,2-5-1,0 0 0,-2 2 0</inkml:trace>
</inkml:ink>
</file>

<file path=ppt/ink/ink12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6:47.2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36 40 1,'-4'-1'3,"0"-1"-1,2 1 1,-2-1-1,-1 1 0,-1 0 0,2 0-1,2 1 1,0 0-1,0 0 0,0 0 1,2 0-1,2 0 0,-2 0 0,0 0 0,0 0 0,0 1 0,-2-1 0,4 1 0,-4 0 0,4 1-1,-2-1 0,0-2 0,0 2 1,0-1-1,0 0 7,0 0-8,0 0 0,6 3 1,2 0 0,3-1 0,3-1 0,5 0 0,2 2 13,5-3-8,8-2-8,5 1 7,6-2 7,9-1-2,0 0 5,2-2-8,4 0-13,0 0 13,-2 0-7,2 3 0,-3-1 7,1 1-7,0 2-6,0 0 13,-2 1-14,-4 0 14,-3 0-7,-1 1-6,-7 1 1,-1-1 13,-3 2-1,-6-1 0,-2 1-7,-4 0 6,-3-1-7,-1 0 8,-6 2-16,-3-3 9,-2 0 0,-3-1-6,-3 0 1,-2-1 0,-2 1 1,0 1 0,-2 0-1,0 2 1,-5-1 1,1 0 0,0-1 0</inkml:trace>
  <inkml:trace contextRef="#ctx0" brushRef="#br0" timeOffset="567">80 307 1,'-9'0'3,"3"1"-1,-2 0 0,-1 0 0,3 0 0,2-2 0,-2 0 0,2 0-1,2 1 0,2 0 0,-2 1 0,4 0 1,-2-1-1,2 1-1,2 2 1,2-2 0,4 0 0,1 2 0,7 0 0,7-1 0,4 0 0,6 0-1,7 0 1,5-2-1,3-2 1,6-1 6,0 0-1,4-2-7,-2-1 13,4-1-8,-2 3 7,2-2-9,0-1 0,-2-1 6,-2 1-7,-1-1-7,-3 1 7,-2-2 6,-4 4 0,-5-1-1,-4 0-7,-4 1 0,-1 0 6,-6 1-13,-3-1 0,-4 3 2,-2-1 7,-5-1 0,-2 3-6,-1 0 6,-3-2-6,-2 2 1,-2 1 0,-2 0 7,1 0-8,-1 0 9,0 0-9,-2 1 2,-2 1 0,0-1 0,-1 1 0,1 0 0,-2 1 0,2 0-1</inkml:trace>
</inkml:ink>
</file>

<file path=ppt/ink/ink12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7:04.8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333 1142 2,'-4'1'3,"0"-1"-1,0 1 0,2 0 0,2-1 1,-2 0-1,2 0 0,0 0 0,0 0 0,2 1 0,-2-1-1,2 0 0,0 0-1,-2-1 1,2-1 0,2 1 0,4 0 0,-2-1-1,3 1 0,-3 1 1,2 0-1,3 0 0,-3 0 0,0 3 7,5-2-7,-1 1 0,7 2 6,-5-1-7,3 1 0,1-1 0,3 1 7,2-2-1,4 0 6,1-1-14,4-1 0,1 2 1,4-2 13,0-2-2,2 0 5,1 2-8,1-2-7,0-1 0,1 1 7,1 0-7,-1 1 6,3-3-13,1 1 1,3-1 13,1 3-7,-3-3 0,1 2 7,0-1-14,-1-1 14,-1-1-1,-1 3 7,-1-3-15,-1 0 7,0-1-1,1 1-14,-3 2 9,1-1 0,-3 1 0,0 0-6,0 0 1,3 1 14,-3-2-1,0 2-1,1-2 0,-1 1-1,0-1-7,-1 0 7,-1 0-1,2 1 0,-2-1 6,1 2-1,1-2-14,-2 1 13,0-1 0,1 0-8,1 1 8,-2 1 4,2 1-20,-3-3 14,3 1 5,-2 1-20,0 0 14,-2 2 6,-1 0-8,1-1-6,-4 0 0,2 0 7,-2 0-6,0 0 12,-4 0-7,4-3 6,0 3-7,-4 0-7,2-2 7,-5 2 7,3 0-14,-2 1 13,2-1-7,-2 0-6,-2 1 1,1 0 13,3 1-14,0 0 14,-4 0-8,0-2 0,-1 1-12,1 0 20,2 0-1,0 1-7,0-1 7,-3 0-2,1 0 0,-2-1-7,0 1-6,1 0 13,-1 0 0,-2 1-1,1-2-7,-1 1-5,-3 1 13,3-1-7,-2 0 0,-3 1 7,3-1-13,-3 0 7,1 0-7,-3 2 2,2 0 13,-3-1-7,-1-1 7,-2 0-8,-1 1-7,1 3 8,2-2 7,-2 1-1,3 0-1,-3-3-1,5 1 0,-3 1-1,-2 1 0,0-1 0,3 0-7,-3-1 0,0 1-5,-1 0 7,1-1 0,-2-1 1,0 0-7,0 0 8,5 0 0,-3-1 6,-2 1-1,0-1-7,-1 1 7,1-1 5,0-2-1,-2 3-13,-2-1 0,2-1 7,0 1 6,-1-2-8,-1 2 0,0-2-6,2-1 0,0 1 7,-2-2-6,2 2 7,2-1-1,-2 2-6,3-1-6,3-1 7,-2 0-5,1 2 13,-3 0-7,2-1 0,0 0 7,1 0-7,1-1 7,-2-1-1,0 2 6,-1-2-8,3 0 0,-2 2 7,5-1-8,-1 3 6,-2-1-1,3 0-7,-3-1-12,1 1 6,-1 2 8,0-1-6,-4 1 1,1 2 6,-1 2 0,2-1-13,-2-1 14,-2 1 0,3-1 6,-3 0 0,0 1-9,2 0 7,-2 0-1,0-2-7,3-1-6,-3 0 7,0 0 6,2 0-7,0 0 0,3 0 0,-3 1 0,2-1 7,0-1-20,-1 0 1,-1 1 15,0 0 7,2-2-22,-2 0 22,1 1-14,-1 1 7,0-1-7,-2 1 1,0-1 7,0-1-7,1 2 7,-1 0-1,0 3 6,-2-3-7,2 0 1,-2 0-15,2-1 15,-2-1-12,2 0 1,-4 1 7,3 0-6,1-2 8,-2 1 6,0-1-7,0 0 6,2-1 0,-2 0-1,2 1-1,-2-1 0,0-1 0,0-2-1,0 2 6,1-1 0,-3-1-8,0-1 6,0 1-7,-3-3-6,3-1 7,-2 0 7,0-3-14,0 2 0,0 0-4,2-2 14,-4 0-1,0 0-13,0-3-4,0-1 20,-3 2-7,1-1-6,0-1 14,2-2-1,0 1-1,-2-1-13,4-1 14,-3 1-13,1-1 13,0 0 0,-2-1-7,0 0 6,2 2 6,-1 0-14,1 1 1,0 1 7,0 1 5,0-2-13,2 1-6,0 1 14,0 1-1,-2 1 0,1 0-7,1 1 7,-2-1 0,0 0-7,2-1 0,2 3 7,-4 0 0,2-1-1,-4 0-6,1-1 7,1 1-1,0 0-6,0 2-6,2 3 1,-2-3 8,2 3-14,-4-2 29,1 5-21,1 0-7,0-1 22,2 1-8,0 1 0,-2 2 8,4 0-2,-2 2-7,2-1-6,0 2 13,-2-1-1,2 0 0,0 1-13,0 0 1,2 0-7,-2 0 9,0-3 13,0 2-7,0 0 0,-2 0-7,4 2 14,-2-1 0,0 0-8,0 0-8,0 0 16,0 0-16,-2 1 2,0-1 13,0 0-7,0 2 0,2-2 8,0-1-2,-2 1-14,2 1 14,-3-1-1,-1 0-13,0 3 14,0-1-1,-2 0-13,2 1 13,-3-2-7,3 0 1,-2-1-7,0 1 8,-2 0 0,-1 1 6,-1-2-7,-2 1-7,1-1 8,-3 0-13,-3 0 21,1 2-7,-1 0 7,-1-2-8,-1 2 6,-2-2-1,-1 0-7,1 0-13,-6 0 29,2 1-15,-4 0 0,0 0 0,0-1-6,0 0 13,0-1-14,0 2 2,-2-3 14,2 1-8,-2 2-7,0-4 8,2 1-7,3 0 7,-1 1 0,2-3 6,2 2 0,0 1-15,1-1 15,-3-1-1,2 3-14,2-1 14,1 1-1,1-1-13,0 1 0,-1 0 8,1 1-6,-2 0 7,1-2 6,-3 1 0,0 1-2,3 2-13,-5 1 8,0 1 0,0-4 6,0 1-7,0 0-6,1 1 13,-3-1-1,0 0-13,0 2 0,4-2 8,-4-3 0,3 2-12,-1 2 20,0-2-7,2-1 7,0 1-2,-1 1-7,1-1-13,0 0 21,0-1-13,-2 3 14,3-3-8,-3 0-7,0 1 21,2-1-15,1 0 0,1 0 6,-4 0 0,2 1-20,3 0 1,-3 2 22,2-2-14,1 2 13,-1-2-13,-2 1 7,0 0-6,1-1 13,-1 1 0,-2 3-8,2 0-14,-2-3 22,3 0-8,-3 1 8,0-2-9,0 2-13,0 1 21,1-3-13,-3 0 13,0-1-7,0 0-6,2 2 13,0 0 0,3-4-8,-1 4 0,0-5 1,0 2-8,5 0-4,-5-2 8,4 3 6,-1-3 0,-1 1-6,0-2 0,3 2 13,-3-1-1,4-2-13,1-2 13,-3 1-8,3 3 0,1-3-6,-1 1 1,1 1 1,-1-1 13,-3-1-8,3-1 0,-3 1 0,0 2 6,-1-1-13,-1 1 7,2 1 7,-1-1-16,-1 2 9,2-1 7,-1-1-2,-1 2-1,0-2-1,1 3-13,-1 0 14,0-2-7,1 1 7,-1-1-1,4 1 0,-3-1-1,3 1 0,-2 1-13,1 0 7,1-1-6,1 1 14,-1 0-20,-1 0 9,-1 1 7,2 0-7,-1 1 1,-1 1 7,1 0-13,-1-1-5,0 1 21,1 0-1,-3 2-6,2-2 6,-1 1-13,1 0 14,-2-1-1,3 0 0,-1 0-7,-1 0 0,1 0 7,2 0-13,1 1 7,-3-2 7,3 0-14,-1 2 15,1-2-1,3-1-1,-1 0-7,-1 2-6,3-1 14,-1-2-7,-1 2 13,4-1-14,-3 0 0,1 2-6,1-1 14,1 0-7,2 0 7,-2-1-1,-3-1 0,3 1-13,1 2 7,1-2 6,0-2 0,-2 2-7,-3 0 1,5-1 0,-2 1 0,-3-3 7,-1 2-1,1 0-1,1 1 0,-3 0-13,3 0 1,0 0 1,-1 0 8,5 0-7,-2 2 8,-5 0-1,5-2 7,-3-2-14,3 2 7,2-2 0,-3 2 0,3 2 0,0-2 0,-3 2 0,3-1 7,0 0-7,0 0 0,-1 1 0,3 0-7,-2 0 1,2 3 7,-1-2-6,3-1 7,-2 1-7,2-1-5,0 0 13,0 1-6,0 1 0,-1 0-1,3-2 2,2-1 0,-2 0 0,2 2 1,-4-1 13,0 2-2,0 0-14,0 0 13,0-1-7,0 1-1,-3-1 0,3 3 0,-2 1-6,2 0 7,2 3-1,-4 1-6,1 1 1,-1-2 0,2 3 1,0 2 0,-2 2 7,0 0-7,-1 1 0,3 1-7,0 1 9,0-2 13,0 2-2,0 0-1,0 0-8,1 0 7,-1 0-14,2 1 1,2-1 7,-2 1-1,2 0-6,-2 1 1,2 0-6,2 4 14,0-3-1,2 1 0,1 1-7,-1-1 13,2 1-1,2 0-7,0 2 0,1 0 6,-1-2-1,2 0 0,-1-1-15,-3-3 8,2 0 0,2-2 1,-1-1 7,-1 1-2,0-3-20,-2 0 15,3-2 6,-3-1-7,2-1 8,0-1-2,-1 0-7,-3-1 6,2 0 0,-2-3-20,0 1 15,-2-3-6,0-2 1,-2 0 13,2 0-1,-2-2 0,3 0-1,-3 0-7,0 0 6,2-1-13,-2 0 1,2-1 8,-2 0 0,0 0 0,2 1 6,0-3 0,0 3-8,0 0-13,0 0 2,0 0 2,2 0-1,0 0 2,3 0 0</inkml:trace>
  <inkml:trace contextRef="#ctx0" brushRef="#br0" timeOffset="3973">5469 1134 2,'-13'3'3,"3"1"0,0-1 0,-3-1-1,3 2 0,2-1 0,3 0-1,1 0 1,4 0 7,-2-1-8,6 0 6,1 2-1,3-1 0,8-2-1,7 0-1,4-1 7,10 0-2,5-1 5,1-1-14,2 0 12,5-1-14,0 1 20,1 1-16,3 0 13,0-2-21,2 2 13,0-1 7,0 0-15,4 0 12,-3-1-14,-1-1 13,0 1-7,-31 1-1,2-1 6,2 1-1,2 0-13,-2-1 13,0 2-7,-4 0 7,-1 0-8,-1-2-13,0 2 15,-7 1 0,-1-1 0,-1 1 7,-3-1-2,-1 1-14,-2-1 8,-1 1-6,5 0-12,-4 1 8,-2 1-6,-4 1 2,1-2 1,-6 1 0</inkml:trace>
  <inkml:trace contextRef="#ctx0" brushRef="#br0" timeOffset="4778">7494 1012 3,'0'1'3,"0"0"-1,4 1 1,-2 0-1,0 1 0,0-2-1,-2 0 1,2 0 0,-4-1 0,4 0-1,-2 0 0,0 0 0,0 0 0,0 1 0,-2 2 0,2-2 0,-2 0 0,4 0-1,-2 0 7,0 2-1,2-1-7,4 3 0,0-1 13,5 0-8,3-1 0,9 0 0,4-1 5,0 0-7,8 0 6,4-1-14,-2 0 14,3 0-14,-3 0 13,0-1-7,0 1-6,-4 2 7,1-2-7,-5 0 1,-1 1 0,-1-1 0,0 1 1,-4-1 0,-2 1-1,-1-2 1</inkml:trace>
  <inkml:trace contextRef="#ctx0" brushRef="#br0" timeOffset="5401">8801 1021 2,'-4'1'3,"-1"1"0,1-2-1,0 0 1,0 1-1,0 1 0,0 0 0,0-2-1,-1 1 1,3-1-1,-2 1 0,2 0 1,-4 1-1,4-1 7,0 0-8,2-1 0,-2 2 7,2-2-1,0-1-8,2 1 1,0 0 13,2 2-8,2 2 7,5-1-3,1 1-7,7-2 12,3 1-1,3-1-14,0 3 0,4-4 20,6 1-16,4-1 13,3-1-1,1-1 3,5 1-8,1-2 5,1 1-1,0-1-15,1 0 1,1 1 12,-4-3-1,1 1-8,1-1 6,2 2 0,4-1-8,-1-1-7,-1 2 15,-2-1 5,-3 2-8,-1-1-1,0 0 6,-3 0-14,1 1 14,-3-1-2,3 1-7,-3-2-7,0 2 7,-1 0 7,-1 1-20,1-1 0,-3 0 15,2 0 0,-2 1-7,-1 0 1,-1 1 13,-4 1-7,-2-2-1,0 2-8,-2-3 15,-6 1-2,2 0-7,-3 1-6,-1-1 7,-2 0 6,-3 0-1,1 0-19,-5 0 20,1 0-1,-3 0-7,-2-1-6,-2 2 14,3-1-8,-5 0 1,2-1 0,0 1 0,-2 0-7,-2 1 14,3-1-1,-3-1-1,0 1-13,2 0-5,0 0 20,-2 0-1,0-1-1,0 0-6,2 0-7,-2 1 1,0-1 8,-2 2-1,0-2-12,0 1-6,-2 0-10,2 0 4,-2 0 1,-2 1 3,0 1 1</inkml:trace>
  <inkml:trace contextRef="#ctx0" brushRef="#br0" timeOffset="6645">12662 1303 1,'-6'-1'3,"2"0"-1,-2 1 0,-1 0 0,1-1-1,0 0 0,4 2 1,-2 1-1,0-1 0,0 2 0,4-3 0,-3 1 0,6 0-1,-1 0 1,0 0 1,2 2-1,0-1 0,0 0-1,2 1 1,0-2 0,5-1 0,1 0 0,-1-1 0,3 2 0,3-2 0,-3 2 0,3-1-1,1 1 1,3-1 0,0 0-1,-1 1 0,3 0 0,0-2 0,2 3 0,-1-2 0,1 4 7,2-2-7,0 1 0,2-1-1,0 1 7,0 0-1,2-2-7,2 0 7,0 0-7,0 2 0,6-2 7,-1-1 6,-1 0-8,2 0-1,1-1 6,-3-1-1,-2 1-7,2 1 7,-4-1-1,2-1-1,-4 1-7,3-1 8,-3 1-2,-3 1-1,1 0 6,-2-1-13,-2 0 0,2 0 7,-2 1 6,2 1-1,2-1-8,-2 1 0,-1-1 14,3 0-22,0 0 14,-4 1 0,2-2-8,0 1 7,0 0-14,2-2 8,-2 1 7,0-1-8,-1 1 7,-1 0 6,0 0-14,-2 3 13,0-1-14,-3 2-12,3-2 21,-2 0-1,-3 0-1,1 2 6,2-2-7,-3 0-7,3-1 14,-2 2-14,1-1 13,3-1-7,-4-2 13,-1 0-15,3 2 0,0-1 7,-1-2-1,3 1-1,-2-2 0,-1 1-7,3 2 0,-2 0 7,2-3-7,-5 3 1,5 0 0,-2-1 6,-1 0 0,1 1-1,0-1-13,-1 0 14,1-1-7,0 2 1,-3 1 0,3-1 7,-2-1-1,1 0-1,-1 2-6,2-1 0,-5 1 1,1-1 6,-1 0 6,-1 0-1,1 0-1,-1-1-15,-1 2 2,1-1 7,-1-1-1,-1-2 8,-1 3-22,-2 0 9,3 0 13,-1 0-14,-1 0 7,1-1 0,0 0-13,-1 0 14,-1-1 6,2 1-8,-1-1 1,3 3-8,-3-1 8,-1-1 7,0 0-22,3 2 9,-1-1 0,1 1 7,-5-1 6,4-2-14,-4 2 7,-1 0 0,1 1-7,0 0 1,0 0 7,1-1-13,-1 0 13,-2 0 6,-2 1 0,3-2-8,-1 2 6,0 0-7,0 0 0,2 0-6,-1 0-7,-3 0 9,4 0 0,-4 0 7,-2-1 0,2 2-7,-2-1-6,3 0 2,-3 0 19,0-1-1,0 1-7,2 0 5,-4-1 0,4 0-15,0 1 9,2 0 5,-1-1-13,-1 1 7,0-3-14,0 2 15,0 0-13,-2 0 21,2 0-2,0-2-13,1 1 7,-3 1 7,-2 0-22,2 1 9,0-1 6,0-1-12,0 2 1,-2 0 1,0-2 0,-2 2-11,4-2 2,-2 1 1,-2-2 3,0 1 0,2 0-1</inkml:trace>
  <inkml:trace contextRef="#ctx0" brushRef="#br0" timeOffset="9595">13998 1666 2,'0'0'3,"0"0"0,-2 0-1,2 0 0,0 0 0,0 0 0,0 0 0,0 0 0,0 0 0,0 0-1,0 1 0,2 1 1,0 0-1,2 0 0,3 1 6,-5-1 0,2 1-1,2 1-7,0 2 6,0-1-7,-1 1 0,-3 1 1,0 3 6,-2-1 6,2 1-7,-2 2-1,-4 0 6,0 3-8,1-1 0,-1 2-6,0 1 7,-2 0-1,0 1 6,0 0-13,1 1 13,1 1-13,-2-1 13,2-1 6,0 0-8,4-1 6,-4 1-8,4-1-13,-4 0 6,2-2 15,2-3-14,2 1 0,-7-2 7,8 0-14,-6-3 21,3-2-8,0 2 0,0-2-7,3-2 0,-6-2-6,3 0 1,3 1 1,-3-2 0,2-2 1,-4 1 0</inkml:trace>
  <inkml:trace contextRef="#ctx0" brushRef="#br0" timeOffset="10065">14040 1677 2,'2'-4'2,"0"1"0,2-2 1,0 2-1,-2-2 0,-2 3 0,4-1-1,-2 1 0,2 1 0,-4 1 0,3 0 0,-1 1 1,-2 0-2,0 1 1,0 1 0,-2-1-1,2 2 1,-5 1 0,1 1-1,0 0 1,4-1 0,-4 0 0,-2 4 0,2 0 0,-3-1-1,-3 1 0,-2 3 0,-1-2 1,1 1-1,2-1 0,-1 1 1,-1 1-1,-1-1 0,1-2 0,-3 1 0,3-2 1,0 0-1,-1 0 0,1-2 0,1 0 0,5 0 0,0-1 0,0 1 0,2-2 0,-2 0 0,3 1-1,3 1 0,0-3-1</inkml:trace>
  <inkml:trace contextRef="#ctx0" brushRef="#br0" timeOffset="10499">13856 2269 4,'2'0'3,"2"0"0,2 0-1,4-2 0,-1 1 0,3 1 0,2-1 0,1 0 0,1-1-1,1 2 0,0-3 0,1 0 0,1 2 0,-1 0 0,-1-2-1,2 2 1,-5 0-1,3 1 0,-5 0 0,2 0 0,-1-2 0,-3 0 1,1 1-1,-5 1 1,0 0-1,0 0 0,-4 0 0,0 0 0,0 0 0,-2-2 0,0 2 0,0 0 0,0 0 0,-2 0 0,2 0 0,0 0 0,0 0 0,0 0 0,0 0-2,0 0 1,-2-2-1</inkml:trace>
</inkml:ink>
</file>

<file path=ppt/ink/ink12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6:34.8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1325 1 1,'5'-1'1</inkml:trace>
  <inkml:trace contextRef="#ctx0" brushRef="#br0" timeOffset="71746">7053 8354 1,'-3'-2'1</inkml:trace>
  <inkml:trace contextRef="#ctx0" brushRef="#br0" timeOffset="78551">6 9196 1,'-2'-3'1,"0"3"0,2-1-1,-2-3 1</inkml:trace>
</inkml:ink>
</file>

<file path=ppt/ink/ink12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6:36.0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602 115 3,'-9'-3'3,"1"-1"0,0-1-1,-5 3 0,-14-4 0,1 3 0,-3 2-1,-2 2 0,0 4 2,-3 4-3,18-2 1,-5 1 0,1 5 0,-5 3 0,0 5 0,-2 3-1,-2 7 1,2 2 0,0 6 0,0 1 0,0 3-1,3 3 1,1 0-1,4 3 0,1-1 1,5 0 0,3-1-1,4 0 0,4-1 0,4-2 0,4-2 0,6-2 0,3-4 0,6-4 0,3-3 0,34 22 0,0-18 0,-27-23 0,6-5 0,1-3 0,3-5 0,2-5 0,1-5 0,1-3 0,-1-3-1,-3-4 1,3-4 0,-5-2 0,0-3 0,34-39 0,-13 2 0,-11 2 0,-7-1 0,-9 0 0,-4 0 0,-11 4 0,-5 4 0,-7 4 0,-4 5 0,-8 4 0,-9 5 0,5 23 0,-3 0 0,-5-2 0,-3 1 0,-4 2 0,-4 0 0,-4 4 1,-2 2-2,-4 1 1,-46-6 0,6 7 0,7 6 0,39 5 0,0 1 0,0 2-1,-2 3 0,4 2 0,0 1 0,4 3-2</inkml:trace>
</inkml:ink>
</file>

<file path=ppt/ink/ink12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6:52.4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120 11 3,'-4'2'2,"0"1"0,0-1-1,-1 3 1,3-3-1,0 2 1,-2 0-1,4 1 0,-2 1 0,0-1 0,2-1 0,0 1 0,-2-1-1,0 2 3,0 1-2,0 1 0,0 1-1,0 1 1,-3 1 0,3 2-1,0 0 1,0 1-1,-2 1 1,2 0-1,0 1 1,2 0-1,0-1 0,0 0 0,2 0 0,0 0 1,2-2-1,0 0 1,1-1 0,3-2 0,-2-2-1,4 0 1,1-2-1,1-1-1,3-3 2,-1 0-1,17-4-1,-2-2 1,-4-1 0,0-7 0,-5 1 0,1-1 0,-2-2 0,-3-1 0,-1-2 0,-5 0 0,2-3 0,-5 0 0,-1 2 0,-2-1 0,-2 0 0,-2 1 0,-2 0 0,-2 3 0,0 1 0,-3 3 0,-1-1 0,-4 3 0,-3 1 0,1 2 1,-1 1-1,1 1 0,6 2 0,-3 1 0,1 1 0,-2 0 0,1 1 0,-1 1 0,-1-1 0,1 1 0,0 2 0,-1 0 7,3 1-8,-3 1 1,3 1-1,2-2 1,0 2-1,-1 3 1,1-1 0,2 0 0,2 3 0,2-2 0,-3 3 0,3 0 6,2-1-1,0-1-7,0 0 0,0-1 1,2 1 6,0-1-7,3-2 1,-1-1 0,2-1 6,2-1-8,-2-1 1,3 1 1,1-4 0,-2-1 0,5-1 0,-5 0 0,4-3-1,-1 1 1,-3-3 0,2 0 1,-1-1-1,9-7 1,-3 0-1,-5 2 1,-2-4-1,-1 4 1,-3-1 0,-2 0 0,0-1 0,-2 1 0,-4 1 0,2 0 0,-3-1 0,-1 0 0,-2 2 0,0 0 0,-1 2 0,3 4 0,0 2 0,0-1 0,-2 1 0,-3 2 0,1 1 0,0 0 0,-1 1 1,1 2-1,-3 1 0,3 2 0,-2 1 0,1 1 0,-1 3-1,4 0 1,-3 0 0,3 3 0,0 0 0,2 1 0,1 1 1,1-1-2,0 1 1,2-1 1,2 0-1,0-1 0,2-1 0,0-1-1,2-2 2,3 1-1,1-3 0,2-4 0,1 1 0,1-3 0,2 1 0,-1-5-1,1 0 1,3-1 0,14-7-1,-4 1 1,-7-4 0,-1 2 0,-2-3 0,-5 1-1,-2-1 1,-3 1 0,-1-2 0,-4 0 0,-2 0 0,-4 2 0,0 0 0,-5 4 0,1-2 0,-4 4 0,-1 3 0,-1 0 0,5 3 0,-1 0 0,0 1 0,-1 1 1,-1 0-1,0 3 0,-1-1 1,1 2 0,-1 1-2,3 1 2,-2-1-1,1 2 0,1 2 0,2 2 0,1-2 0,1 0 0,0 0 0,2 0 0,2 2 0,2-3 0,2 2 0,0-1 0,2-2 0,0 2 0,2-2 0,1-1 0,1-1 0,2-2 0,1-1 0,1-2 0,-2-2-1,3 0 0,-1-1 1,-1-2 0,-1-1 0,9-5 0,-5-1 0,-4 2 0,-3-5 0,-3 0-1,-2 5 1,-4-2 0,-2 3 0,-3-2 0,-3-2 0,4 6 0,0 1 0,-5 0 0,1 0 0,-3 0 0,-1 2 1,-3 0 0,1 2-1,1 0 1,-3 1-1,3 2 0,-1 1 0,1 1 0,1 2 0,1 1 0,3 4 0,0-1 0,1 1 7,3 1-7,2 0 0,2 2 0,0-1 0,4-3 6,0 2-8,4-2 7,1 0 0,1-2-8,4-2 1,-1-1 0,1-2 0,2-2 1,1-1-1,-1-2 1,-1 0 0,1-2 0,-1-2 0,-1-3 0,-4-1 0,3 1 0,-5-1 0,0-1 1,-2-2-1,-2 3 1,-2-2-1,0 1 1,-2 0 0,-2 2 0,-2 0 1,0 0-1,-3 2 0,1 2 0,-2 1 0,0 2 0,-1 1 0,-1 1 0,1 2 0,1 0 0,0 3 0,-1 0 0,3 2 0,0 1 0,0 2 0,1 0 0,1 0 0,0-1 0,2 1 0,2 0-1,0 1 0,0-2-1,0 11-1</inkml:trace>
</inkml:ink>
</file>

<file path=ppt/ink/ink12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6:56.9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327 407 1,'-2'-4'3,"0"1"-1,-1-1 1,1 3-1,-2-4 0,2 1 0,0 0-1,0 0 1,0 1-1,2 1 0,-2 0 2,2 0-2,2 1 0,-4 1 0,2 0 0,0 0 0,0 0 0,0 3-1,0 2 1,2 3 0,0 3 0,-4 4-1,2-7 1,0 4 6,0 2-7,2 2 6,-2 2-1,0 1 0,2 5-1,-2-2-1,2 3 7,-2 1-2,2-1-1,0 1-14,0-2 14,0 2-1,3-2 0,-3 2-14,0-4 14,0 1-1,0-2-13,0-1 7,0 0 0,2-3-6,-2 0 7,0-2 7,0-1-14,0-3 0,3 0 1,-3-2 1,4 5-2,0-7 1,0-4 0</inkml:trace>
  <inkml:trace contextRef="#ctx0" brushRef="#br0" timeOffset="386">81 428 1,'-9'-3'3,"1"0"-1,-2-1 1,-1 0-1,3-1 1,-2 1-1,-1 1 0,7 1 0,-2-1 1,4 1-2,0 1 7,2 0-7,0-1 0,4 1 6,2-1-7,5 0 6,1-3-7,7 0 6,5 0 0,5 0-1,-12 1 7,2 0-9,1-1-6,7 0 6,-2 1-6,2-1 13,0 0-7,2 1 6,0 0-1,28-4-14,-7 2 7,-6 3 7,-7 1-1,-8 2-7,0 0 6,-7 1-7,-1 1 0,-4 0 7,-3 1-13,-6 0 1,1 1 1,-3-1 0,-2 2 1,0-1 0,-2 3-1,-4 0 1,0 2 1,0 1-2</inkml:trace>
  <inkml:trace contextRef="#ctx0" brushRef="#br0" timeOffset="764">902 715 3,'-2'-8'3,"2"-2"-1,0 1 0,-3-1 0,1-1 0,-2 1 0,0-1-1,-2 3 0,0-1 0,-3-2 0,-1 4 1,-4 1-1,-1 5 0,-1 2 1,-5 2-1,0 3 0,-1 2 0,-1 3 0,-2 3 0,2 3 6,0 0-1,3 4-1,3-1 0,1 1-7,1 0 0,5 0 0,2-3 7,3 0-7,3-2 0,2-1 7,2-2-1,5-2 0,1-1-7,2-3 0,-1-3 0,3-1 0,0-3 1,3-4 1,-1-2-1,5-1 0,-3-1 1,-1-2-1,-1-3 1,-1-3 0,-3-1 0,-2 0 0,-1 0 1,-1-1 0,-2 1 0,-2-1 0,-2 4 0,0 1 0,-2 5 0,-2 0 0,2 4 0,2 0-1,-2 2 0,-2-2 1,2 5 0,6 1 0,-4 0 0,0 6 7,4 2-8,0 2 1,2 1-1,2 1 1,-1 0-1,-1 0 1,2 0 0,2 1-1,3-1 1,-1-1 0,1-4 0,-3 0 0,2 0 0,3-3 0,-3-1-1,1-3 0,1-1 0,3-3 0,-5-3 0,3-2 1,-1-1 0,-1-3 0,-1-4 0,0-4-1,-1-2 1,-3-2-1,0-3 0,-2-4 1,1-3-1,-1-5 1,-4-1 0,0-3 0,0-1 0,-2 0 0,-2-2 1,0 2-1,0 3 0,-4 2 0,1 6 1,-3 3 0,2 3-1,-2 6 0,2 3 7,-3 4-7,5 5-1,-2 3 1,2 2 0,0 6 0,2 4 0,-3 7 0,3 7 6,0 3 0,4 3-8,0 4 0,-2-14 1,5 2 6,-1 3 0,0 1-1,2 3 0,-2 0 0,2 2-1,3-1-7,-3 1-1,0-2 8,0-1 1,0 1-1,-1-2-1,1-3-6,0 0 7,-2-2-7,0-4 7,0-1-7,1-4 0,-3 1 8,2-4 5,-2 0-7,0-4-7,2-2 7,0-2 6,0-1-1,5-9-7,1 1-6,0-3 0,3 0 1,-3-1 7,-4 2 0,5 0-7,1 3 1,-2 0-1,3 2 9,-3 3-8,0-1 8,5 4 5,-3 2-7,5 0-1,-3 4-7,1 1 8,-3 1-7,1 1 1,-1 2 13,-4 3-14,-1 0 1,-1 1 7,-2 0 0,0 0-1,0 2 0,-2-1 0,4 0-1,-10 0 0,0 1-6,-2-1 7,-2-3 0,-1-1-1,-3 1 0,2-3-6,-1-2 7,-1 1-1,-3-2-6,3-4 7,0 0 0,-3-2-7,3-1 7,-1-5-6,5 0 6,-2-4-6,3-1-1,3-5 2,2-2 0,4-7 1,0-2-1,7-6 0,1-3 0,-2-4 0,5 0 1,-1-2 0,3 0 0,1-1 0,-8 1 1,3 3 0,-1 1 0,0 6 0,1 1 1,-5 5-1,0 5 1,-2 3 0,-2 4 0,3 3 0,-3 0 0,0 2 0,0 2 0,-2 4 0,0-1 1,2 2-1,2 4 0,-2 2 0,2 3 0,0 2 0,0 2 0,-2 2 1,5 4-1,-5 0 0,4 3 0,-2 1 0,-2 2 0,-4 1 1,4 1 0,-2 2-1,2-2 0,2 2 0,0 0 0,1-1 0,-3 0 7,2 0-7,-2 0 0,2-1-1,0-2 1,2-1 0,3-3 0,-3-1 6,2-1-1,2-5-7,-1-1 1,1-2-1,3-1 1,-1-3-1,2-3 1,3-3 7,-1-1-8,1-3 1,0-1-1,-3-3 1,3-2 0,-1-2 0,1-6 0,-3-1 0,1 3 0,-3-2 0,0-2 1,-1 1 0,-3 3 0,-2 0 0,-4 0-1,0 6 1,-4-2 0,0 5 0,-2 0 0,-2 4 0,-4 3 0,-1 0 0,1 3 7,2 0-8,-3 4 1,-1 2 6,2 2-7,1 1 6,1 4 0,0-1-7,2 4 6,3-2 0,-1 0 0,4-1-1,0 2-1,2-1-6,5 0 13,1 1-14,2-3 7,1-4 6,1-1-7,-2 1 0,3-2 6,1-4-13,1-1 0,-3-1 14,3 2-14,-1-4 0,-2-4 1,1 3 1,-1-3-1,-3-1 0,-1-1 1,-2-4-1</inkml:trace>
  <inkml:trace contextRef="#ctx0" brushRef="#br0" timeOffset="2723">1797 0 1,'0'0'4,"0"0"0,0-3-2,0 3 0,0 0 0,0 0 0,0 0 0,0 4-1,-2 0 1,-4 2-1,2 6 0,-2-2 0,-1 4 0,3 3 0,0 2 0,-2 1 0,0-1-2,2 0 0,1 1 0,-1-1 0,2-1-1</inkml:trace>
  <inkml:trace contextRef="#ctx0" brushRef="#br0" timeOffset="2965">2155 197 3,'-4'-2'3,"0"2"0,-2 2-1,-3 2 0,-1 0 1,-2 3-1,1 2-1,1 0 0,2 2 2,-1 1-2,5 2 0,0 1 0,2-1 0,0 1 0,4 1 0,2 0 0,2-1-1,3 0 1,1-2-1,0-2 0,5 2 0,-3-2 0,7-1 0,-3-1 0,1 1 0,-1-1 0,-1-2 0,-5 1 0,1-2 0,-3 0 0,-2 1 0,-2-3 0,-2 2 0,0 1 0,-4-1 0,0 0 1,-2-2-1,0 2 1,-2 0-1,-3-1 0,-1-1 1,4 1-1,-4 1 0,-3-2 0,3 1 0,-1-3 0,-5 1 0,1-1 0,1 2 7,4-2-8,-3-2 0,-1 2 0,3-1-2,-1-2 0</inkml:trace>
</inkml:ink>
</file>

<file path=ppt/ink/ink12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7:00.7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215 247 3,'-2'-12'3,"2"0"0,-2 1-1,2 0 0,-4 2 0,0 1 0,2 1-1,-2 1 0,-1 1 0,1 4 1,0 2-1,-2 3 0,-4 2 0,-1 8 0,-1 2 0,-3 6 0,-1 5 0,-1 2 0,-1 2 0,1 2 0,5 2 0,-3-2-1,5-1 1,0-2-1,1-1 0,5-1 0,2-4 0,6-2 0,0 2 0,9-5 0,-3-2 0,5-3 0,5-4 0,-1-3 0,4-1 0,-1-4-1,1-2 0,-2-4 0,-1-4 0,1-2 0,-2-4 0,-3-1 0,-1-2 0,-5-4 0,-4 0 0,-4-1 0,-2-2 0,-4 0 1,-4 0 0,-4 0 1,-5 3 0,-2-1-1,-1 4 0,-3 3 1,-2 0 0,0 2 0,5 3 0,-1 1 0,4 2 0,5 0 0,2 3-1,6 2 0,4 0 0,2 2 0,8-1 0,7 0 0,5-2 0,5 1 0,2-1-1,4-2 0,2 1 0,3-3-1</inkml:trace>
  <inkml:trace contextRef="#ctx0" brushRef="#br0" timeOffset="396">480 13 4,'-15'-5'3,"-1"2"0,1 1-1,-3 1 0,3 4-1,1 5 1,-1 2-1,3 7 1,0 6 0,1 5 0,3 2 6,0 4-8,3 3 1,5 1-1,3 4 0,3 0 0,0 0 1,4 0-1,3 0 0,3-2 0,1 2 0,1-1 7,1 1-7,-2-3-1,3 2 1,-5-1 0,1-2 0,-1-2-1,-3-5 0,1 1 0,-3-4 1,0-2-1,-4-1 1,1-2-1,-5-2 1,0-2 0,0-3-1,2-1 0,-4-1 1,0-4-1,-2 0 0,0-3 0,0-3 0,2 1-1,-2-3 0,2-1 0</inkml:trace>
  <inkml:trace contextRef="#ctx0" brushRef="#br0" timeOffset="726">288 794 2,'2'-7'3,"0"1"0,0-5 0,4-2-1,0 0 0,7-2 0,3-1-1,1-3 0,5-1 0,1 1-1,2-2 0,6-1 0,4-3 0,0 2 0,0-3-1,-1 0 1,-1-2 0,2 0-1,0-2 0,-6 1 1,0 2 0,-4 1 0,-5-1 0,-1 4 1,-5 0-1,-3 0 1,-3-2 0,-4 6 1,0-2-2,-4 2 1,0-1 0,-6 2 0,2 1 0,-4 1-1,-1 1 1,1 3-1,-2 3 0,0 1 1,-1 4 0,1 2 0,-3 3-1,-1 4 1,-3 6 0,3 5-1,-3 1 1,3 5 6,-3 4-1,7 5-1,0 4-7,1 2 7,1 4-7,2 0 13,6 0-7,4 3 5,0-3-7,4 1-1,3-1-6,-3-2 13,2 1-1,5-3-1,1 0-13,-1 1 7,4-2 0,-5-4 6,3 1-13,-5-3 1,2-2 13,-3-2-13,1-3 7,-4-1-7,-1-2 1,1-2 0,-2-1 0,0-3 2,-1-3 0,-3 1-1,0-3 1,0-3 1,-2-1 0,0-3-1,0-1 0,-2-1 0,0-2 0</inkml:trace>
  <inkml:trace contextRef="#ctx0" brushRef="#br0" timeOffset="1203">548 705 1,'0'-1'3,"2"-3"-1,2-1 1,7 0-1,1 0-1,5 0 1,1-1-1,1 0 0,4 1-1,1-3 0</inkml:trace>
  <inkml:trace contextRef="#ctx0" brushRef="#br0" timeOffset="1354">840 505 1,'0'0'3,"0"0"0,2-3-1,0 0 0,2-1 0,0 2 0,0-1 0,3 0-1,-1 0 0,2 0 0,0 2-1,1-1 2,-1 1-1,2-3 0,0 3 0,-1-1-1,1-1 1,0 0-1,-3 1 0,1-3 1,-2 0-1,0 1 1,1-2-1,-1-1 0,0 0 0,-4 0 0,2-1 1,0 1-1,-2-1 0,-2 0 0,-2 2 0,0 0 1,0 0 0,-2 3-1,0-1 0,0 3 0,-2 0 0,-1 2 0,-1 4 0,0-1 0,0 3 0,-5 1 0,3 2 0,-1-1 0,1 1 0,2 2 0,0 1 0,1-1 0,3 0 0,0 1 0,2 0 0,4 0 0,0 0 0,2-2 0,5 2 0,-1-1 0,2 0 0,5 0 0,-1 1 0,3-3 0,1 0 0,-1 0 0,-1-1 0,-1 3 0,-1 1 0,-1-3 0,-5-1 0,0 0 0,1 0 0,-7-1 0,-2 1 0,0 0 0,-5-1 0,-3-1 0,0 0 0,-2 1 0,-5-1 0,1 0 0,-3-4 0,3 1 0,1-1 0,-1-2 0,1-1 0,1-2 1,2 1-1,1 0 0,3-3 0,4-2 0,4-4 0,2 1-1,4-5 0,5-1-1,1-3 0,3-1 0,2-1 0</inkml:trace>
  <inkml:trace contextRef="#ctx0" brushRef="#br0" timeOffset="1838">1320 492 2,'0'0'3,"0"0"0,2 1-1,-2-1 0,2 0 0,-2 0-1,0 1 0,0-1 1,0 0-2,0 0 1,4 0 0,-4 0 1,-2 0-2,6 0 1,2-1 0,-4 1-1,9-1 1,-5-4 0,2 1 0,0 0-1,1 2 0,-5-3 0,-2 2 0,2 0 0,-2 0 0,-2 2 0,-2-2 0,0 3 0,2 0 0,-2 0 0,0 0 0,-2 3 0,-3 1 0,-3 4 0,2 2 0,2-1 0,-5 4 1,5-1 0,2 1-1,-2 1 0,2 2 0,-1-3 0,5 0-1,2 0 1,3-2 0,-3-1 0,6-2 0,-2-2 1,4-1-1,5-4 0,-1-1 0,3-3 0,2 0 0,1-3 0,1-2 0,0-2-1,-1-1 1,1-3 0,-4-1 0,-3-2-1,1-2 1,-3-2 0,-2-3 0,1-2 0,-3-2 0,0-3 0,-4-3-1,0-2 1,-1-5 0,-1-3 0,-2 0 0,-2 1 0,-1 3 0,-3 7 0,-2 5 0,0 4 1,-3 9-1,1 2 1,-2 6-1,-1 3 1,1 7-1,-1 5 1,3 6 0,0 5-1,1 4 1,5 3 0,0 2-1,4 4 7,4 3-8,2 0 0,1 1 7,1-3-7,2-1 0,5 0 0,-3-3 0,5-1 7,-3-3-7,1 0 0,1-4 0,-1-2 0,1-1 0,-1-3 0,-3 0 0,3-3 0,-5-3-1,-2-1 0,1-2 1,-5-3 0,0 0-1,-2-2-1</inkml:trace>
  <inkml:trace contextRef="#ctx0" brushRef="#br0" timeOffset="2421">1529 354 1,'-7'0'3,"5"0"1,2 0-1,0 0-1,4 0 1,1 0 0,3 0 0,4 0-1,7 1-1,1-2 1,3-1-1,4 2 0,2-1-1,-2 0 0,2 0-1,0 0 0,-2 1-1,0-4 0</inkml:trace>
</inkml:ink>
</file>

<file path=ppt/ink/ink12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6:37.1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862 159 1,'-2'-10'2,"-2"-2"0,-2-1-1,-2 1 1,-3-2-1,-1-1 1,-3-1 0,-3 2-1,-1 2 0,3 0 0,-3 3 0,-2-1 0,1 5 0,1 1-1,-2 2 1,1 1-1,-5 3 0,0 5 2,-2 5-2,-6 3 1,-2 6 0,-4 3 0,-1 5 0,-3 2-1,-3 4 0,5 4 1,0 4 0,-1 3 0,3 5-1,4 1 0,4-1 1,4 1-1,4-2 0,7 0 0,1-1 0,9-1 0,4-3 1,4-1-1,6-2 0,5 1 0,3 1 0,7-1 0,8-3 0,8-2 0,5-2 0,5-2 0,5-4 0,6-3 0,2-4 0,2-5 0,2-4 0,-1-5 0,1-2 0,-4-7 1,6-4-1,-8-3 0,-2-3 0,-2-5 0,-2-3 0,-5-4 0,-1-6 0,-3-3 0,-3-4 0,-1-2 0,-2 0 1,-2-2 0,1 0-1,-3-3 0,-6 0 0,-4-1 0,-5-3 0,-3-4 0,-7-4 0,-2 1 0,-8-4-1,-4 2 1,-6 4 0,-2 3 0,-9 5 0,-2 5 0,-4 2 0,-4 4 0,-4 3-1,-4 5 1,-7 3 1,-1 2 0,-7 4-1,-2 2 0,0 3-1,0 2 1,1 1 0,3 4 0,2 3 0,3 0-1,1 3 0,1 1-1,3 2-1</inkml:trace>
  <inkml:trace contextRef="#ctx0" brushRef="#br0" timeOffset="2530">1868 1092 2,'-5'-1'2,"1"0"0,0-2 0,2 6-1,0-2 1,0-2 0,2-1-1,-2 4 1,0-1-1,0-1 0,0-1-1,0 1 1,-1 1 0,1-1 1,-2 0-1,0-1-1,-4 2 1,2 0-1,-3 1 0,-1 1 1,0 1 0,-3-3 0,1 4-1,-5-1 1,5-1 0,-3 1-1,-3-1 1,5 2-1,1-1 1,0 0-1,-1 0 0,1 2 0,1-3 0,5 0 0,0 1 0,0-2 0,2-1 0,0 0 0,1 2 0,-1-1 0,2-1 0,2 1 0,-4 2 0,2-1 0,-2 0 0,2-1 0,-2-1 0,4 3 0,0-1 0,0-1 0,-2-2 1,2 2-1,2-1 1,-2 1 0,0-2 6,2 0-7,-2 1 0,4 0-1,2 1 7,2-2-1,3 0 0,1-2 6,7 2-2,-1-2-14,5 0 7,4 1 0,0-1 0,0 2 6,0-1-1,2 0-14,0-1 14,0 1-7,2-1 0,-2 2 6,2 0-13,-2 0 7,4 2 0,0-1 0,0-1 0,0 1 6,6-1-1,0 0-13,3 0 14,-1 1-7,1-1-7,-1-2 8,0 1 6,-3-1-1,1 1-13,-2 1 14,0-1-14,-2 1 8,1 0 12,-1 1-14,0-2-6,-2 1 7,2 0 7,0 0-7,1 0 0,-1 1-6,2 0 7,-2-1 6,9 3-1,-5-4-13,0 2 14,0-1-7,1 2 6,1 2 7,2 0-9,-1 0-7,1 0 13,3 1-7,-5-1 6,7 0-7,-5 0 6,3-2-7,1-1 6,-1 3-7,1-2 7,1 1-1,-1 0-7,1-2 0,-2 0 0,-1 1-7,-2 1 15,1-1-13,-3-1 1,1-1 7,-1 0-7,0 0 1,-1 1 13,-1-1-1,0 0-13,1-1 13,1 1-1,0 0-7,-3-1 0,1 2 14,-4 0-3,2-2-7,-2 1 6,1 1-14,-3-3-6,0 2 8,-2-1 13,2 0-14,-2-2 13,2 3-20,-2-1 8,-2-1 13,4 1-20,-2 1 20,4-4-8,0 2 0,1 0 6,1-2-7,0 1 7,0 0-2,0-1-1,1 1 0,-3-1-7,-2-1 6,-2 2 0,-4-1-1,-2 1-6,-1 0 0,-3 1-6,0 1 14,-3-2-1,1 2 0,-7 1-1,1 0 0,-1 0-19,-1-2 14,-3 0-6,2 0 14,1 1-1,-1 4-1,-2-2 0,5-4-7,-3 2 7,4-1-7,1 0-6,1-2 7,-1 3 7,1-1-7,-3-2 7,-1 2-1,-1 1-1,1 1 0,-6 0-7,3 0 13,-3 0-7,0 0 0,2 0 0,-2 1-1,1 1 0,-3-2 1,0 1 5,0-1-7,0 0-13,0 2 22,0-1-16,-1-1 16,1 1-16,2-1 9,-2 1-15,2-1 15,-4 1-6,4-1 7,-3 0-1,-3 0 0,0 0-6,0 0 6,4-1-12,-4 1 13,0 0-6,0 0-6,0 0 1,0 0-13,-2-1 4,-3 1 0,-3 0 3,-4-2 0</inkml:trace>
</inkml:ink>
</file>

<file path=ppt/ink/ink12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7:29.9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93 2,'0'0'2,"0"0"0,0 0-1,-2 0 1,0-1-1,2 1 0,-2 0 0,2 0 0,0 0-1,0 0 1,0 0 0,0 0-1,0 0 0,0 0 1,0 0-1,0 0 0,0 0 1,0 0 0,0 0-1,0 0 0,0 0 0,0 0 0,0 0 0,0 0 0,0 0 0,0 0 0,0 0 0,2 0 0,-2 0 0,4 0 0,2 0 0,3 0 0,1-2 1,0 2-1,3-1 0,-1-2 0,5 2 0,-3 0 1,3 0-1,3 0 0,1-4 0,2 0 0,0 4 0,1-5 0,1-1 0,0 3 0,2-1 0,0 3 0,0-5 0,0 0 0,-3 1 0,3 0-1,-4 1 1,0 2 0,-5-1 0,-1 1 0,-1 2 0,-3 0 0,-1-1 0,-3 2-1,1 0 0,-6 0 1,2 0 0,-2-1 0,-2 1 0,-2 1 0,-2 1-1,0-2 0,0 1 0</inkml:trace>
</inkml:ink>
</file>

<file path=ppt/ink/ink12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7:32.1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109 0 1,'2'1'2,"-2"-1"-1,0 0 1,0 0-1,0 0 0,0 0 0,0 0 0,0 0 0,0 0 0,0 0 0,0 0-1,0 0 1,0 0 0,0 0 0,0 0 0,0 0 0,0 0 0,0 0 0,0 0 1,0 0-2,0 0 0,0 0 1,0 0 0,0 0-1,0 0 0,0 0 0,0 0 1,-2 1 0,0 3-1,2 3 0,-9 4 0,1 3 0,0 4 0,-2 6 0,-1 3 0,1 3 0,-1 4 0,1 1 0,2 3 0,0 2 0,1 0 0,3 7 0,2-1 0,0 2 0,4 1 0,0-3 0,2-1 0,1-2 0,3-5 0,2 0 0,0-3 0,3-3 0,1-2 1,1-3-1,-1-2 0,3-2 0,-1-3 1,1-1 0,2-3-1,-1-1 0,-3-1 0,3-1 0,-1-1 0,-5-3 0,1-2 0,-3 0 0,0-4 0,-3 2-1,-1-2 1,0 2 0,0-4 0,-2 2-1,-2-3 0,2 0 1,1 0-1,-3 0 0,0-3 0</inkml:trace>
</inkml:ink>
</file>

<file path=ppt/ink/ink1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5:13.910"/>
    </inkml:context>
    <inkml:brush xml:id="br0">
      <inkml:brushProperty name="width" value="0.05292" units="cm"/>
      <inkml:brushProperty name="height" value="0.05292" units="cm"/>
      <inkml:brushProperty name="fitToCurve" value="1"/>
    </inkml:brush>
  </inkml:definitions>
  <inkml:trace contextRef="#ctx0" brushRef="#br0">33 0 3,'0'0'3,"0"0"-1,0 0 0,0 0 0,-2 0 0,2 0 0,0 0 0,0 0-1,0 0 0,0 0 1,-2 3-1,0 0 0,-2 1 0,-2 1-1,2 3 1,-2-1-1,2 3 1,2-1 0,2-2-1,0 1 1,4 1-1,4-1 0,-2 0 0,4 2 0,-1-2 0,5 0 0,0 0 0,1 0 0,1 1 0,1 3 0,-1-2 0,-2 1 0,3 3 0,-1-2 0,-3-1 0,-3-3 0,0 1 1,-1 3-1,1-2 0,-4 1 0,-2-2 0,0-2 0,-2 2 0,-2 0 0,-2 2 0,0-2 0,-2-1 0,0 1 1,0-1-1,-4 3 0,1-3 0,-1-1 0,0 0 0,-4 0 1,1-1-1,-1-2 1,-2 2-1,-1-3 0,3 2 0,0-1 0,-1-1 0,3-1 0,-2 2 0,1-1 0,3 0 0,2-3 0,-2 0-1,1-2 0,3 1-1</inkml:trace>
  <inkml:trace contextRef="#ctx0" brushRef="#br0" timeOffset="444">46 38 1,'0'0'3,"0"0"0,0 0-1,2 0 0,2 0 0,0 2 0,4-1 0,3 1-1,1-1 0,2 0 0,3 1 1,3 1-1,-3-2 0,5 0-1,-1 1 1,-3-1 0,3 0-1,-2-1 0,-3 0 0,-2 0 0,1 0 1,-1-1-1,-4 0 0,-3-2 0,-1 2 1,-2 0 0,0-1-1,2 0 0,-6 1 0,-2-1 0,4 0 0,-4 0 0,2 2 0,0 0-1,0 0 1,0 0-1,0 0 1,0 0-1,0 0-1</inkml:trace>
</inkml:ink>
</file>

<file path=ppt/ink/ink13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7:33.2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 11 2,'0'0'2,"0"-1"0,-2 0 0,2-3 0,-2 1 0,0 0-1,-2 3 1,4 0-1,-2 0 0,2 0 0,0 0 0,0 0 0,0 0 1,0 0-1,0 0 0,0 0-1,0 0 0,0 0 0,0 5 0,6 4 1,0 3 0,2 3-1,1 0 0,5 1 0,3 4 0,1 1 0,1 0 0,-2 2 0,3 2 0,-1-2-1,2 4 1,-5-1 0,1 0 0,1 2 0,-5 2 1,-1 3-1,-2-2 0,-1 2 0,-3 0 0,-2-1 0,0-1 0,-4 2 0,2-1 0,-4-1 0,2-1 0,-4-1 0,0-3 0,2-1 0,-2-3 0,-3-1 0,3-2 0,-2-1 0,-2-3 0,0 1 0,-5-4 0,-1-1 0,1-2 0,1 3 1,-3-1-1,-1 0 0,1-2 1,-3 0 0,3 0-1,3-2 0,-5 1 0,7-1 0,-5 0 0,5-3 0,-2 1 0,1 0 0,5-1 0,0 0 0,0-2 0,4-2 0,0-1 0,2 2 0,0-1 0,0 0 0,0 0 0,-2 0 0,2 0 0,0 0-1,0 0 0,2-1 0,-2 1 0,0-4 0,4 0-1</inkml:trace>
</inkml:ink>
</file>

<file path=ppt/ink/ink13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7:38.9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55 1,'0'-2'3,"-2"1"0,2-1-1,0 0 0,0 0 0,0 2 0,0-1-1,-2 1 0,2 0 0,0 0 1,2 0 0,-2 0-1,0 0 0,2 0 0,-2-1 0,2 3 0,-2 0 0,2-2 0,-2 1-1,0-2 0,0 1 0,0 0 1,0 0 0,-2 0-1,2 0 0,0 0 1,0 0-1,0 2 1,0 3 12,0-1-8,0 2 0,2 1-7,0 1 13,0 0-2,2 3-1,1 0-1,-1 3 5,-4-1 0,2 3-2,2-1-8,-2-2 0,0 2 6,2 1-7,-2 0-1,2-1-6,-2-1 13,1-1-7,-1-4 7,0 1-8,-2 0 1,4-2 7,2-1-15,-4-1 8,2-2 6,7 0-13,-3-3 13,4-2-7,5-2-12,3-5 8,3-2-6,2-4 14,2 0-13,2-2 0,2-2 15,0 0 0,4-3-15,0 0 2,3 1 14,-1 0-13,2 2 0,-4 1 14,2 2-14,-3 1 8,-1 3 6,2 0-1,-6 2 6,0 1-22,0 0 9,2 1 6,-2 1 0,0 1-1,0 0-1,-3 3 0,3-1-7,0-1 7,0 3-7,-2 1 7,-2 1 0,0-1-1,-2 1-6,-3-1-6,-1 3 7,-3-1 8,-1 0-1,-3-1-7,1 2-7,-5-1 8,-2 0 1,0 0-7,-4-1 1,-2 1 0,0 2-1,-6-1 0</inkml:trace>
  <inkml:trace contextRef="#ctx0" brushRef="#br0" timeOffset="2174">1240 896 1,'0'-1'2,"2"1"1,-2 0-1,0 0 0,2-1-1,0 1 1,-2 1-1,2-2 0,0 1 0,0 0 0,0 1 0,0-2 0,1 1 0,-1-1-1,0 1 2,0-1-2,0 2 1,0-2 0,0 0 0,0 1 0,0 0-1,0 2 1,-2-2 0,0 0 0,2 1-1,2 0 0,-4 0 1,0 3-1,2-2 1,0 2-1,1-1 1,-3 2 6,2 1-8,0 1 1,0 2 0,0 1 0,2 0 0,-2 1 6,0-1-7,-2 0 0,2 3 7,0 1-7,0-2-1,2 2 7,1-2-7,-1 0 1,0 3 6,2-2 6,0-3-7,-2-2-9,3-1 2,-3 0 7,2 0 0,-4-1-1,-2-1-1,4-3 6,0-1-7,0-1-6,3-1 0,3-1 7,0-3-6,3-1 6,3-4-6,3 1 7,-1-3 6,3-2-8,6-3-6,2-1 7,4 2-7,4-5 0,-2 1 0,5 3 9,1-1-1,1 1-1,-1 1-6,0 0 7,3 2-1,-3 2 0,0-1 0,1 2 6,-3 1-7,2 1-1,-5 1-6,-3 2 7,-2 0-7,0 0 1,-6 0 1,-3 2-1,-3 0 2,0 1 1,-3 1 0,-4 1 0,1-2 7,-5 0-7,-2 1 6,-1 1-7,-1 1 7,-2-1 7,0 1-2,0 0-2,-2 0-7,0 0-6,0 0 1,0 0 13,0 0-14,0 0 7,0 0 7,0 0-1,0 0-14,0 0 1,0 0 7,0 0 0,0 0-7,0 0 1,0 0 7,0 0 0,-2 0-7,2 0 0,0 0-1,0 0 2,0 0-1,0 0 1,0 0 0</inkml:trace>
</inkml:ink>
</file>

<file path=ppt/ink/ink13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7:43.9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93 11 1,'-2'-1'2,"0"0"-1,-2-1 1,2 1 0,0-1-1,-2 2 1,2 0 0,-3-1-1,3 0 1,2 1-1,-2-3 0,0 5 0,0-2 0,2-2 1,-2 4-2,0-1 0,2-1 1,0 0-1,0 0 1,0 0-1,0 0 1,0 0 0,0 1-1,2 1 0,2 0 0,2 1 0,1-2 0,3 2 1,4 1-1,3-2 0,2 1 0,5-1 0,1-1 0,4 0 0,6 0 0,5 1 1,1-1 0,0 0-1,3 1 0,-1-1 0,-3 3 1,3 1-1,-4-3 1,-2 3-1,-1-3 0,-3 0 0,-2 3 0,-4-2 0,0 1 0,-3-1 0,1 0 0,-4 0 0,-3-3-1,-1 2 1,0-2 1,-3 2-1,-2-2 0,3 0 0,-5-2 0,1 1 0,-1 0 0,2 1 0,-3-1 0,-1 1 0,-2-2 0,0 3 0,-4-2 0,5 3 0,-5-2 0,0 0 0,0-1 0,-2 0 0,0 1 0,0 0 0,0 0 0,0 0 0,0 0 0,0 0 0,0 0 0,0 0 0,0 0 0,0 0 0,0 0 0,0 0 0,0 0 0,-2 0-1,2 0 0,-2 0-1,0 0 0</inkml:trace>
  <inkml:trace contextRef="#ctx0" brushRef="#br0" timeOffset="1078">1884 30 1,'0'0'2,"0"0"0,0 0-1,0 0 1,0 0-1,0 0 0,0 0-1,2 0 1,-2 0-1,0 0 1,0 0 0,0 0 0,0 1 0,2-1 0,-2 0 0,0 1 0,2-1 0,1 0 0,-1 2-1,2-2 0,-2-1 0,2 0 0,2 1 0,-2-2 0,2 3 2,1-1-1,-3-1-1,4 1 1,-2-2-1,5 2 1,-1 2 0,0-2-1,5 0 0,-1-2 1,5 1-1,0 2 0,1-3 1,5 1 0,0 1 0,4 0-1,4-1 0,4 2 0,2-1 0,3 1 1,5 1-1,3-2 0,2 3 0,1 0 0,3 0 0,-2-3 0,0 3 0,0-2 0,-1 0 0,-1 2 0,0-3 0,-3 1 0,1 0 0,4-1 0,-4 0 0,-1 0 0,-1 0 0,-5 0 0,1 1 0,-3 0 0,-2-3 0,-2 2 0,-1-1 0,-3 1 0,-2-1 0,-6 1 0,-1 0 0,-3 0 0,-2-1 0,-3-1 0,-1 1 0,-3 0 0,-2-2 0,-1 1 0,-3 2 0,0-1 0,0 0 0,-4 1 0,-2 0 0,0 0 0,0 1 0,0-1 0,0-2 0,0 2 0,0 0-1,0 0 0,-2 0 0,2 0-1</inkml:trace>
  <inkml:trace contextRef="#ctx0" brushRef="#br0" timeOffset="27370">4 1751 2,'0'0'3,"-2"-1"-1,2-1 0,0 2 0,-2-1-1,2 1 1,0-1 0,0 1 0,0 0-1,0 0 0,0 0-1,2 0 2,-2 0-1,0-1 0,4 2 0,0-1 0,3 0 0,1 0 0,2 0-1,5 1 0,1-1 1,1 0 0,3 1-1,3-1 0,4 0 0,0 0 1,2-1-1,0 0 0,4-1 0,2-1 0,0 0 0,0 1 0,1-2 0,-1 1 0,0-2 0,-2 0 0,-2 2 0,2-1 0,0 1 0,-4 1 0,0-2 0,0 2 0,-4-1 0,2 2 0,-4 0 0,-3 0 0,1 0 0,-2 0 0,-5-1-1,-2 1 0,1 0 0,-3 0-1</inkml:trace>
  <inkml:trace contextRef="#ctx0" brushRef="#br0" timeOffset="28310">2068 1826 2,'0'0'2,"0"0"0,0 0 0,0 0-1,0 0 0,0 0 1,0 0-1,0 0 0,0 0 0,2 1 0,0-1 0,3 0 0,-1 2-1,2-1 1,0-1 0,2 0-1,1 0 0,3 0 0,-2 0 0,5 0 0,-1 0 0,3 0 0,2 0 0,1 0 0,1 0 0,2 0 2,2 0-2,1 0 1,3 0 0,2 0-1,0 0 0,2 0 0,1 0 0,-3 1 0,2-1 0,-2 1 0,2-1 0,-2 2 0,0-2 0,0 2 0,0-1 0,0-1 0,-2 1 0,2-1 1,0 1 0,-2-1-1,2 0 0,0 1 0,0-1 0,2 1 0,0-1 0,2 2 0,0-2 0,1 1 0,-1 0 0,0 0 0,0-1 0,0 1 0,0 0 0,1 2 0,-1-2 0,-2 0 0,0 1 0,0 0 0,-2-1 0,2 1 0,-2-1-1,0-1 0,-2 1 0</inkml:trace>
  <inkml:trace contextRef="#ctx0" brushRef="#br0" timeOffset="31860">2356 2526 2,'0'0'2,"0"0"0,0 0-1,0 0 0,0 0 0,0 0 0,0 0 0,0 0-1,0 0 0,0 0 1,0 0 0,0 0 0,0 0 0,0 0-1,0 0 1,0 3 0,-6 0 0,1 2-1,1 1 0,0-1 1,-2 2-1,-2 2 1,2 0 1,-5 0-1,1 2 0,0-1 0,-1 3-1,-1 1 0,-1 0 1,-1 0 0,-1 2-1,3-2 0,-2-1 0,-1 2 0,3-1 0,-1-1 0,1 1 0,-1-2 0,3 0 1,0-1-1,1-1 0,1-1 0,2-1 0,0-1 0,2-1-1,-1-1 1,3-3 0,-2 2-1,2-3 0,2-1 0,0 0 1,0-1-1,0 1 0,2-4-2,0 1 1,0-1 1</inkml:trace>
  <inkml:trace contextRef="#ctx0" brushRef="#br0" timeOffset="32362">2267 2571 2,'0'0'1,"0"0"1,0 0-1,0 0 0,0 0 0,0 0 0,0 0 0,0 0 0,0 0 0,0 0 0,0-3-1,2 2 0,-2 0 0,2 1 1,-2-1-1,0 0 1,2 1-1,0-2 0,-2 2 0,2-1 0,-2 1 0,0-1 0,2 1 0,-2-1 0,0 0 0,0 1 0,0-1 0,2 1 0,-2 0 0,0 0 1,0 0-1,0 0 0,2-2 0,-2 2 0,0 0 0,0 0 0,0 0 1,0 0-1,0 0 0,0 0 1,0 0 0,0 0-1,0 0 0,0 0 1,0 0-1,0 0 2,0 0-2,0 0 1,0 0 0,0 0 0,0 0-1,0 0 1,0 0-1,0 0 0,0 0 1,-2 2-1,2-2 1,-2 2-1,-4 1 1,-2 2-1,0 0 0,-3 1 0,1-1 0,0 3 0,-1-2 0,-1 0 0,1 0 0,-1 1 0,2-1 0,-1-2 0,3 0 0,0 1 0,2-3 0,-1 1 0,3 0 0,0-1-1,-2-1 1,4 1 0,0 0 0,0 0-1,2-1 1,-2-1-1,2-1 1,0 1 0,0 0 0,2-1 0,2-2-1,0-1 1,4-1 0,1 1 0,1-3 0,0 0-1,3 0 1,-1 0-1,0 0 1,1-2 0,-1 3 0,-1-1 0,-1 1 0,0 0 0,1 0 0,-5 0 0,0 2 0,2-1 0,-1-1 0,-1 2-1,0-1 1,0 0 0,-2 2 0,0-2 0,3 2 0,-3-1 0,0 2 0,2-2-2,-2 2 2,2-2 0,-1 2 0,-3 0 0,4 1 0,-4-1 0,2 1 0,-2 0 0,0 0 0,0 1 0,0-1 0,2 1 0,-1-1 0,-1-1 0,0 2 0,2 0 0,0-1 0,-2 1 2,0 0-2,0 0 1,2 1-1,-2-1 0,0 2 0,0-1 0,1 1 1,1 0-1,0 1 0,-2 1 0,2 0 0,-2 1 0,0-1 0,0 2 0,2 0 0,-2 1 0,3 1 0,-3-1 0,0 1 0,0 0 0,0 2 0,0-2 1,0 0-1,0 1 0,0-2 1,2 2-1,-2 0 0,-2-1 0,2 0 0,0 0 0,-2 1 0,3-1 0,-3 1 0,0-1 0,0-1 0,0 0 0,-3 0 1,3 0 0,0-2 0,0 2-1,-2-2 0,0 0 0,2-1 0,-2 0 0,2-1 0,-2 2 0,2-2 0,0 0 0,-2 0 0,2 0 0,0 0-1,-2-1 0,2 1 0,0-3-1</inkml:trace>
  <inkml:trace contextRef="#ctx0" brushRef="#br0" timeOffset="33936">4513 2608 1,'0'0'2,"0"0"0,0 0 0,0 0 0,0 0 0,0-1-1,0-2 0,0 1 0,0-2 0,0 3 0,0 0 0,0-1-1,2 1 1,-2 1-1,2-2 0,-2 1 1,0 1 0,0 0 1,0 0-1,0 0-1,0 0 0,0 0 1,0 0-1,0 0 1,0 3-1,2 0 1,-2-1-1,2 3 0,0 0 0,3-1 0,-3 3 1,4 0-1,-2 3 0,2-1 1,0 1-1,1 2 0,-3 0 1,2 0-1,0 4 0,2-2 0,-1 1 0,1 1 0,-2 0 0,2 1 0,1-1 0,-3 0 0,0-1 0,0 0 0,0 0 0,3 1 0,-3-1 0,0 0 0,2-1 1,1 1-1,1 0 1,4 2-1,-1 2 1,-1-2-1,3 2 0,-3-3 0,3 1 0,-3-2 0,0 0 0,-1-1 0,-1-1 0,-2-1 0,1 0 0,-1 0-1,0-2 1,-2 1-1,1-1 0,-1-3 0,-2 0-1</inkml:trace>
  <inkml:trace contextRef="#ctx0" brushRef="#br0" timeOffset="34768">4536 2575 1,'0'0'2,"0"0"1,0 0-1,0 0 0,0 0 0,0 0-1,0 0 0,0 0 1,0 0-1,-2 1 0,2 4 0,0 0 0,-2 2-1,-2 2 2,1 0-1,-1 1-1,0 1 0,-2 0 1,2 0-1,2 2 1,-2 0 0,-3 0-1,3-2 0,2-1 0,-2 0 0,0-1 0,2 0 0,0-3 0,0 1 0,0-2 0,0 0 0,0-1 0,2 0 0,0-3 0,-3 1 0,3 0 0,3-4-1,-1 0 0,0-1 1,0-2 0,2-1 0,0-1 0,0-2 0,0 0 0,0-2 0,1 2 0,-1-1 0,0 0 0,-2 1 0,2-1 0,-2 2 0,0 0 0,0 0 0,0 0-1,0 0 2,0 1-1,-2 0 0,3 0 0,-1 1 0,-2 0 0,0 0-1,2 0 1,-2 3 0,0-2 1,0 1-2,0 1 1,0 0 1,0 1-1,0-1 0,0 2 0,0-1 0,0 1 0,0-1 0,2 1 0,-2 1 0,2-1 0,2 1 0,0 0 0,-2 0 1,4 0-1,1 1 0,-1 2 0,2 0 1,2-1-1,-3 1 0,1 1 0,2 0 0,-2-1 0,3 2 0,-3 1 0,2-2 0,1 1 0,-1 1 0,-2 0 0,1 1 0,-1 0 0,0-1 0,3 0 0,-5 1 0,2-1 0,-2 0 0,0-1 0,1 1 0,-3-2 0,0 0 0,0-2 0,-2 2 0,2-2 0,-2-1 0,-2 0 0,2 0 0,0 0 0,-2-1 0,0 0 0,-2 0 0,0-1-1,-2-1 0,-2 0 0</inkml:trace>
</inkml:ink>
</file>

<file path=ppt/ink/ink13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7:46.0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19 1,'-2'-3'2,"-2"1"0,-2 0 0,2 0-1,-3 0 1,3 0 0,0-2 0,2 3 0,-4 1-1,4-1 0,0 1 0,0 0 2,2 0-2,-2-1-1,0 2 1,2-1-1,0 0 0,0 0 0,2 0 1,2 1 0,2 3-1,2-2 0,3-1 1,3 3 0,5-1-1,1 1 0,9 0 0,2 3 0,7-2 1,9 1-1,5 0 0,2 0 0,4 0 0,2 1-1,2-1 1,2 1 0,2 1-1,4-3 0,1 2 0,1-3 0,2-1 0,-3 3-2,-1-2 2,-4-4 0,0 4 0,-4-1 0</inkml:trace>
  <inkml:trace contextRef="#ctx0" brushRef="#br0" timeOffset="304">2068 71 1,'10'-1'2,"-4"0"0,-1-1-2,-1 1 1,2 1 0,-2 0 0,0 0 0,-2 0 0,-2 0-1,2-1 1,-2 0-1,0 0 1,0 2 0,-2-1-2,2 0 1,0 0 0,0 0 0,0 0-1</inkml:trace>
</inkml:ink>
</file>

<file path=ppt/ink/ink13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7:54.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987 93 1,'-2'-4'2,"0"2"0,-2-1 0,2 1 0,-3-1-1,3-1 1,-4 1 0,2 0-1,0 1 0,-2-4 0,-3 5 0,3-1-1,0-1 0,-2 2 1,0 0-1,1 0 0,-1 1 0,0 0 1,-3-1-1,-1 1 0,0 0 0,-5 0 0,-2 1 2,1-1-1,-5 1-1,0-1 0,-26 4 0,1-2 0,1-2 1,1 1 0,1-2-1,5 0 0,-3 1 0,4-3 1,-1 2-1,20-1 0,1 1 0,-4-2 0,0 2 0,1-1 0,-1 0 0,2 0 0,-2 1 0,3 1 0,-1-1 0,0 0 0,5 0 0,-1 0 0,1 1 0,3-2 0,1 4 0,2-4 0,-1 2 0,3-1 0,2 0 0,2 1-1,-3 1 1,5 0-1,2-1-1</inkml:trace>
  <inkml:trace contextRef="#ctx0" brushRef="#br0" timeOffset="910">1461 144 1,'-5'0'2,"1"0"0,2-1 0,-2 1 0,0 0 0,0-2 0,0 2 0,0-1-1,-1 0 1,3 1-1,-2-1 0,4 1 1,-2 0-1,2 0 0,-2 0-1,2 0 1,0 0-1,4 0 1,0-1-1,3 1 0,1 0 1,4-1-1,5-1 1,1 1-1,5-1 1,27-3-1,2 0 0,1 2 0,5-1 0,-2 0 0,-27 4 0,4-1 0,2 1 1,5-1-1,-1 1 0,2-3 1,1 2-1,-1 0 0,2 0 0,38 0 0,-13 0 0,-8 3 0,-8-1 0,-4 0 0,-7 3 1,-8-2-1,-4 2 0,-6-3 0,-7 1 0,-1 0 0,-5 2 0,-2-3 0,-3-1 0,-1 1 0,0-1 0,-4 0-1,0 0 1,0 3-1,-4-3 0,0 0 0,-3-2-1</inkml:trace>
  <inkml:trace contextRef="#ctx0" brushRef="#br0" timeOffset="1942">3155 90 1,'-3'-1'2,"-1"-1"-1,4-1 1,-2 2-1,0 1 0,0-1 0,0 1 0,4 0 0,-2 1 0,-2-1 0,2-1 0,0 1 0,0 0-1,0 1 0,0-1 1,0 1 0,0-1-1,0 3 0,2-3 1,-2 0-1,2 0 0,-2 0 0,2 2 1,0-1-1,-2 0 0,0-1 0,0 2 0,2-2 0,-2 0 0,2 0 1,-2 0-1,3 0 2,-1 1-2,2 2 0,2-2 0,-2-1 1,4 0 0,1 2 0,3-1 0,0-1-1,5-3 0,-3 2 0,7 2 0,0 1 0,0-2 1,-1 0 0,3 0 0,2 0-1,-2 2 1,-11-4-1,0 2 0,5 0 1,-1 0-1,5 0 0,-2 1 0,1 1 0,3-1 1,0 0 0,2 1-1,-3 0 0,5-1 1,29 1-1,-12 1 0,-5-2 0,-2-1 0,-4 1 0,2-2 0,-4 2-1,-2 0 1,-2-1 1,0 0-1,-14 0 0,1 0-1,1 1 2,1 1-1,1 0 0,1-1 0,1-1 0,2 2 0,-1 0 0,-1-1 7,2 0-8,-3-1 1,3 1-1,-3-1 1,3 2-1,-2-1 7,-3 1-7,3-1 0,-3-1 0,-1 1 0,1-1 0,1 0 0,0 1 7,-1-1-7,1 0 0,-1-1 0,17 3 7,-6-1-1,2-1-1,-2-2 0,0 1 7,-4 0-15,-1 0 7,-1 2-7,-2-2 0,-1-1 8,1 4-1,-3 0-1,1-2 0,-11 0 0,5 0 0,-3 1 6,2-2-1,1 1-1,-1 0-7,2 0 6,-1-1 1,1 1-16,0 0 9,1 0 0,1 0 0,-1 1 6,1-1-13,3 1 8,-3-1-7,1 0 14,1 0-7,-1 0 6,1 1-1,-1-1-7,1 0-6,-1 0 1,-1 0 14,3 1-14,-1 1 1,-1-2 1,1 0 7,1 1 6,-1-2-14,1 1 1,0 0 7,14 0 6,0-2-14,-4 1 7,-7 1 6,3 0 0,0-1-14,-3-1 1,1 1 13,-2 1-7,-9-2 0,0 1 6,-1-1 0,1 0-14,0 1 8,1-1 6,-1 1-1,0 0-7,1 0 1,-1-3 6,0 3-7,-1 0 8,-1-1-9,2 1 1,1-1 0,-1 1 0,0 0-6,1 1 14,-1-1-1,2 1-7,-1 0-6,-1-1 8,0 0 6,3-1-7,-3 2 0,0 0 0,1-1-6,-1 1 13,1-1-7,-1 1-6,-2-1 7,2 1 0,-1-1-6,1 0 1,-2-1 13,1 1-7,-1 1 0,-2-2-1,2 1 7,1 0-1,-3-1-1,2 1-7,-2 1 7,1-1 0,-3 0-8,2 0 7,-2 1-7,0 0 7,-2 0-1,2 0-6,-2-1 6,-2-1-6,2 1 0,1 1-1,-3-1-4,0 1 0,0-1 1,0 1 0,0-1 0,2 0 0</inkml:trace>
  <inkml:trace contextRef="#ctx0" brushRef="#br0" timeOffset="3518">6702 0 3,'0'0'4,"0"1"0,0-1-1,2 1-1,-4 0 0,2 0 0,0-1 0,2 0 0,-2 1 6,0-2-1,0 1 5,0 1-7,2-2-7,0 2 6,-2-1 7,0 0-15,0 0 0,0 0 8,-2-1-1,0 1 0,4-1-1,-2 1 0,0 0-7,0 0 1,0 0-1,0 1 1,-2 0 1,2-1 0,-2 2 0,-3-1-1,3 3 0</inkml:trace>
</inkml:ink>
</file>

<file path=ppt/ink/ink13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45.9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1027 1,'-10'1'2,"-2"-2"0,3 1 0,-1 3 0,4 0 0,0-1 0,1-2-1,1 2 0,2-1 1,2 0-1,0 0 0,2 0 2,2 0-2,3 1 0,7-4 0,5-1 0,6-3 0,12-1 0,12-1 0,16-5-1,13 0 7,9-4-1,12-1-7,13-2 1,12-3-1,13 1 7,5 1-1,7-1-7,6 0 0,11 1 7,-3 2-7,3 1 7,1 1-8,3-1 1,-7 2 0,-6 3 1,-4 1 6,-4 1-7,-4 2 0,-10-2 0,-11 2 0,-9 1 1,-7 1 7,-9-1-7,-12 2 6,-8 0-7,-9-2 0,-10 0 0,-12 2 7,-13 1-7,-6 2 0,-11-2 7,-7 4 7,-3-3-16,-6 2 8,-4-1-1,-2 4 0,-6-2-7,-7 1-1,-4 1 1,-6 2 0,3 0 0,-7 1 1,2 1-1</inkml:trace>
  <inkml:trace contextRef="#ctx0" brushRef="#br0" timeOffset="742">414 1852 2,'0'3'2,"0"2"0,2 0 0,0-1-1,0 3 1,4 0-1,1 0 0,-1-3 1,0-2 0,4 0-1,1 2 1,3-4 1,5-1-2,3 1 1,3-4-1,8-2 7,7-5-1,7-6-8,13 0 13,11-3-14,9-2 7,11 1 12,9-1-9,5 0-7,3 2 12,9 0-8,8 2 13,-1 0-9,-2 1-1,0 1 5,4 2 6,4 1-10,5 2-7,-3 2 6,-4 0 6,0 0-9,-1 0 12,-5 1-1,-2 1-23,-7-1 16,-5 1-2,-9 0-14,-4 0 14,-6-1-8,-6 0 7,-4 0-13,-11 1 13,-8-1-1,-9 1-13,-3 1 14,-11-1-14,-6 1 8,-4 3-7,-4-1 7,-4 1-7,-5 0 2,-2 1 14,-5 2-15,1-1 7,-4 1 8,-2 0-16,0-3 9,-2 2-8,2 0-11,-4 1-6,0 0 3,-2 0 3,-2-2 0,-5 3 1</inkml:trace>
  <inkml:trace contextRef="#ctx0" brushRef="#br0" timeOffset="1566">488 2866 4,'0'0'3,"2"0"0,1 0 0,1-3 0,6 0 7,9-3 4,1-1-14,11-3 12,9-5-8,5 0 0,9-2 7,8 0-3,10-1 6,9 0-15,4 1 13,0 1 6,4 1-10,4 0-1,4 2 0,8 0 0,3 1 4,-1-2-1,3 2-1,2-2-2,6 1 1,4 2-2,4-1-1,-2 4-1,0-1-6,0 0 12,-2 2-7,-2 3 6,-2-1 0,-6 0-9,-7 1 0,-6 1 7,-3 1-8,-8 0 7,-3-1-7,-2 2-13,-11 0 7,-7 0 2,-10 1 13,-3-1-13,-9 1 0,-7 1 7,-7-3 0,-7 1 0,-5 1-7,-7-2-5,-1 2 7,-3-2-12,-4 2-5,0 0 3,-6-1 0,0-3 3,-5 2 0</inkml:trace>
  <inkml:trace contextRef="#ctx0" brushRef="#br0" timeOffset="2422">2319 228 1,'2'-3'2,"-4"-2"1,2-2-1,0 1 0,0-2 0,0 1 0,-2-1 0,0 2 0,2-1-1,-4 3 0,1-1 2,3 2-2,-4-3 0,2 2 0,0 1 0,0-1 0,-2 2 0,4 0 0,-4-2 0,2 2 0,0 1-1,0 1 1,2 0-1,0 2 1,2 6-1,-2 6 0,2 6 0,-2 4 0,4 5 0,2 7 0,0 10 0,-2 4 7,3 9 5,1 6-14,0 3 13,-4 4-14,-2 2 7,3 4-7,1 1 0,-4 6 14,2 2-2,-2 3 5,2 0-2,0 1-20,3-1 21,-3-3-3,2 4-7,2-3-7,-4-2 19,2-6-8,3-2-1,-3-6 1,2-3-16,0-4 16,-3-7-2,3-3-7,-4-5 7,0-2-1,0-4 0,0-4-1,3-3-7,-5-4 13,0-3-7,-4-6-13,4-4 20,-2-5-19,-2-4 13,2-4 0,4-1-7,-2-2-12,-4-6 1,4 0 2,0-4 1,0-4 0,6-7 1</inkml:trace>
  <inkml:trace contextRef="#ctx0" brushRef="#br0" timeOffset="5288">97 267 2,'-4'-1'2,"-4"-1"0,2 2 0,0 0 1,-1 0-1,5 0 0,0 0-1,2 0 1,0 0 0,0 0 0,0-1-1,4 1 0,1 1 0,3-1 0,4 3 0,9-6 0,8 0 0,12-1-1,11-1 1,16-2 0,9 0-1,10-2 0,10 0 0,12-1 7,16-1-7,7 0 0,9 0 0,10 2 0,8-3 0,4 1 6,3 0-7,3 1 13,3-1-14,6 2 14,-2 0 3,-3 0-8,3 1-13,-2 1 13,-7 2-1,-5 0 0,-7 3-1,-2-1-7,-12 2-6,-13 1 13,-8 0-6,-13-1 0,-7-1-6,-9-1 13,-11 1-7,-5-3 6,-11 4 0,-10-4-7,-11 1-6,-8-1 1,-10-1 19,-6 5-7,-5-2 0,-4 2-1,-3-2-7,-5 2 6,-2 0 0,0-3-7,0 1 7,-2 2-6,-5 0 12,3 2-19,2-2-1,2-3 2,-6 6 1,-4 0 0,1-2 0</inkml:trace>
</inkml:ink>
</file>

<file path=ppt/ink/ink13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9:07.7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10 2,'0'0'2,"0"0"0,0-1 0,-2-2-1,0 1 0,2 0 1,0 2-1,0-1 0,-2 0 0,2 1 0,0 0 0,0 0 0,0 0 0,0 0 0,0 0-1,0 0 2,0 0-1,0 0 0,0 0-1,0 0 0,0 0 0,0 0 0,0 0 0,0 0 1,0 0-1,0 0 0,0 0 1,0 0-1,0 0 0,0 0 0,0 0 0,0 0 0,0 1 0,-2 3 0,2 1 1,0 2 0,0 2-1,-2 3 1,0 1-1,0 1 0,0 2 0,0 3 0,0 0-1,0 1 1,0 1 1,0 2-1,0 3 0,-1 1 0,1 0 0,0 1 0,0 0 0,2 1 0,0-1 0,0 1 0,0-2 0,0 0 0,2 0 0,-2-3 0,2 0 0,-2 0 0,0-2 0,0-2 0,0-1 0,0 1 0,-2-2 0,2-2 0,-2-1 0,2 0 0,-2 0 0,0-2-1,2 0 1,-2-2-1,0 1 0,0-2 1,0 0 0,2-1 0,-2-2-1,2-1 1,0 0-1,-2-3 0,2 1 0,0-1-2</inkml:trace>
</inkml:ink>
</file>

<file path=ppt/ink/ink13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9:18.0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1853 3,'0'0'3,"0"0"0,0 0-1,0 0 0,0 0 0,0 0 0,0 0-1,3 0 1,-3 0 0,2 0-1,-2 3 0,2-2 0,0 2 0,-4-2 0,2 5 0,2 1-1,-2 0 1,0 1 0,0 3 0,-2 0-1,2-1 0,0 4 0,0-6 0,0 1 1,0 2-1,-2 0 0,2 0 1,0 1-1,-2 2 0,2-1 0,0 2 0,-3 0 0,3 0-1,3 0 0,-6-1 0,3 1 0,3 0-1</inkml:trace>
  <inkml:trace contextRef="#ctx0" brushRef="#br0" timeOffset="119434">872 290 2,'-2'-7'2,"4"2"0,-2 0 0,-2 1-1,2-2 1,-2-1 0,2 2-1,-2 0 1,2-1 0,-2 1-1,2-1 0,-2 2-1,2-1 2,-2-1-1,0 0 0,0 2-1,2-1 1,0 0 0,-2 2-1,0-3 0,0 1 0,-3 1 0,1-1 0,0 2 0,0-4 0,0 2 0,-2-1 0,2-1 0,-5-1 0,3 0 0,-2 3 1,-5-3 0,3 0-1,-4 1 0,1 1 0,-3-1 1,-3-3-1,0 3-1,-1 2 2,-1 1-1,0-1 0,-1 1 1,-3 2-1,2 2 0,-4 2 0,-2 3 1,-2 1-1,0 1 0,2-1 0,-4 5 0,2 3 0,0 1 0,2 4 0,0 2 0,2 3 0,-2 2 0,4 2 0,5 1 0,1 1 0,5 3 0,-1-1 0,5 1 0,2 0 0,1 4 0,3-1 0,4 1 0,2 1 0,4 1 0,-1-20 0,-1 3 0,4 3 0,2 0 0,5 2 1,-1 1-1,5 0 1,2 0 0,1 1-1,5 0 0,33 25 0,0-9 0,0-8 0,0-7 0,2-6 7,-2-6-7,-31-11 0,4-1-1,2-1 7,5-2-1,1-2-7,0-1 0,46-4 0,-4-4 1,-8-4 0,-5-3 0,-6-4 0,-2-3 0,-6-5 0,-4-3 1,-9-4 0,0-2-1,-7-3 1,-5-3 0,-5 0 0,-7-1 0,-2-1 6,-9 2-7,-2 0 7,-6 0-7,-2 0 0,-6 3 6,-5-1-1,-1 1-6,-7 2 6,-2-1-7,-1 2 7,-7 1 0,-5 3-7,-1 3 6,0 0 1,0 2-9,-5 1 1,1 4 1,0 1 0,-1 6 1,-3 4 7,-1 0-1,1 3-7,-1-1 0,1 3 7,-1 4 0,3-1 0,4 3-9,-1-2 2,3 4 0,4 4 0,2 0-1,2 1 0</inkml:trace>
</inkml:ink>
</file>

<file path=ppt/ink/ink13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9:11.5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 14 1,'6'-3'3,"-8"3"-1,0-2 0,0 1 0,4 0-1,-4-2 1,4 2 0,-2 0-1,0 1 1,-2-1 0,4 0 0,-2 1-1,0 0 0,0 0 0,0 1 0,-2-1 0,2 0 0,0 0 0,0 0-1,0-1 1,0 2 0,-2-1-1,2 0 0,0 0 0,0 0 0,0 0 0,-2 1 0,4 0 0,-2 0 0,0-1 1,-2 3-1,2-2 0,0-1 0,2 5 0,-2 2 0,0 1 0,2 1 0,-2 5 0,-2 0 0,4 3 0,0 3 0,4 3 0,-4 2 0,0 3 0,-2 2 0,2-3 0,0-1 0,-2 0 0,0-2 0,0 1 0,2-1 0,-2-2 0,-2-2 0,2-2 0,0-1 0,2-1 1,-4-2-1,2 0 0,0 1 0,-2-3 1,0-2-1,0 2 0,2 0 0,-2-3 0,-2 0 0,2-2 0,0 1 0,0-2 0,0 0 0,0 0 0,-3 1 0,1-1 0,2-2 0,0 1 0,-2 0 0,0-1 0,2 2 0,0-2 0,0-2 0,0 0 0,2 1 0,-2 0 0,2-2-1,0-1 1,0 1 0,0-1 0,2 0 0,-2-1 0,-2 1-1,2 0 1,0 0-1,0 0 0,-3-2-1</inkml:trace>
</inkml:ink>
</file>

<file path=ppt/ink/ink13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9:19.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38 1,'0'-2'3,"0"-1"-1,-2 0-1,2-3 0,0 4 1,0-1-1,0 0 1,2 3 0,0-1-1,0-2 0,2 0 0,2-1 0,2 2 0,1 2-1,-1 1 2,2-2-1,1-1 0,-1 2-1,0-1 0,3 3-1,-5 1 2,0 2-1,1-2 0,-1 1 0,0 4 0,-2 1 0,-2 2 0,3-1 0,-3 2 0,-2 1 0,0 1-1,-4 1 2,0-7-1,0-1 0,-2 2 0,-3-1 0,3 2 0,-4-1 0,2 0-1,0 2 1,-3-2 0,3 2 1,-2-2-1,0 0 0,1-1 0,1-2 0,2 0 0,0-1 0,0-1 0,2 0 0,2-1 0,0 1 0,2-3 0,0 1 1,6-1-1,-2 0 0,5-1 0,1 0 0,-2 0 0,3 0 1,3-1-1,-3 1 0,3-1 0,-3 1 0,16-1 0,-2-1 0,-5 2 0,-1-1 0,-7 2 0,-1 0-1,-3 0 1,-2-1 0,-1 1 1,-3-1-1,2 1 0,-4-1 0,0 0 0,-4 1 0,0-1 0,0 0 0,6 0 0,-4 2 0,-2-1 0,0 0 0,0 0 0,0 0-1,0-1 1,-2 3 0,4-2-1,-2-1 0,-1 0 1,1 0 0,0 0 0,0 1-1,0-1-1,0-1 1</inkml:trace>
</inkml:ink>
</file>

<file path=ppt/ink/ink1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42.836"/>
    </inkml:context>
    <inkml:brush xml:id="br0">
      <inkml:brushProperty name="width" value="0.05292" units="cm"/>
      <inkml:brushProperty name="height" value="0.05292" units="cm"/>
      <inkml:brushProperty name="fitToCurve" value="1"/>
    </inkml:brush>
  </inkml:definitions>
  <inkml:trace contextRef="#ctx0" brushRef="#br0">129 28 1,'-4'-4'2,"0"-1"1,-1-1 0,1 1-1,0 4 0,2-2 0,-2 2-1,-3-1 1,3 2-1,-2 0 0,2 2-1,-2 1 2,-3 2-1,1 3 0,-2 3 0,1 1-1,-1 4 0,1-1 1,1 3-1,2-1 0,2 0 0,2 1 0,2 0 0,2-1 0,2 0 0,2-2 0,4 0 0,3-1 0,2 0 1,1-4-1,3 0 0,4-2 0,0-2 0,0 0 0,-2-3 0,2 0 0,0-3 0,-5-2 0,3-1 0,0-3 0,-4 0 0,-1-2 0,-3-4-1,-3 0 1,1-1 0,-1-2 0,-6-1 0,-2-3 0,-2 0 0,-2 0 0,-2 2 0,-2-1 0,-2 0 1,-5 1 0,3 2 0,-3 2-1,1 0 1,-5 3 0,2 2-1,-1 1 0,1 1 0,1 3 0,-1 0 0,2 2 0,1 1 0,-1 1 0,5 3 0,0-1-1,4 1 0,1 2-1</inkml:trace>
</inkml:ink>
</file>

<file path=ppt/ink/ink14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9:16.9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 11 2,'-4'-1'2,"0"2"0,0 1 0,-1 0-1,-1 1 1,0-1 0,2 3-1,0 0 0,0-1 0,-1 1-1,1 2 1,2 1 0,0 1 0,4 1 0,2-1-1,3 0 2,-1 2-2,4-2 0,3 0 0,1 0 1,3-1-1,-3-2 1,5-2-1,-1 1-1,3-4 2,0 0-1,-1-1 0,1-1 0,-2 0-1,-1-3 1,1 1 0,-3-2 0,-1 1 0,-1-2 0,-1-2 0,-5-1 0,0 0 0,1 1 0,-5-1 0,-2-1 0,0 1 0,-2 0 0,-4-1 0,2 1 1,-5 1-1,1 1 0,-2 1 0,0 2 0,-3-1-1,1 1 1,-13 0 0,3 0 0,1 4-1,4 3-1</inkml:trace>
</inkml:ink>
</file>

<file path=ppt/ink/ink14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9:34.8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27 1,'0'0'3,"0"0"-1,0 0 1,0-2-1,-2-1 0,0 0-1,0 0 1,-1 1 0,1 0-1,-2 0 2,2 0-2,2 2 0,-2-1 0,2 0 0,-2-2-1,-2 3 1,4 0 0,-2 2 0,2-1-1,0-1 1,0-1 0,0 1-1,2 1 0,-2-1 0,2 1 0,0 0 1,0 3-1,2-3 0,2 2 1,1-2 0,3 3-1,2-2 7,5-2-8,2 2 7,3-2-7,3 2 0,4-2 0,2-2 0,2 2 0,-2-2 1,4 0-1,3 3 1,-3-1 0,0 0 0,4 0 6,-4-2-1,3 1-7,-1 1 1,-4-2-1,4 0 1,-4 1 0,2-1 0,-1 0 0,-1 1 0,-4 0 0,-2 0 7,-1 1-7,-1 0 0,-4 0 6,0 0 0,-7 2-1,1 2-7,-3 0 0,0 0 1,-3-2 7,-3 2-1,0 0-7,0 0 7,0-2-1,-1 0-7,-3 0 1,0-2 7,0 0-7,0 1 1,0 0-1,2 0 1,0-1 0,-2 0 1,0-1 6,2 0-1,1 0-6,1-2 0,-2 3 6,2-2-7,0 1 1,1-3 0,1 3 1,-2 0 0,-4-1 6,0 0 6,0 1-1,0 2-8,-2-3 0,4 2-7,-1 0 7,-3 1-6,0-1 6,2 0-6,-2 1-1,0 1 9,-2-4-1,2 4-7,0-2 0,0 0 1,0 0 7,0 0-7,0 0 0,0 0 7,0 0 0,0 0-1,0 0 0,0 0-1,0 0 6,0 0-1,0 0-7,0 0-6,-3 0 13,3 0-14,0 0 1,0 0 0,0-2-1,0-1 1,0 0 0</inkml:trace>
</inkml:ink>
</file>

<file path=ppt/ink/ink14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9:47.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1478 3,'-2'-2'3,"0"1"0,-2 0-1,0-2 1,0 0-1,4 2 0,0 0-1,2 2 2,-4-1-1,2 0-1,0 0 0,0 0-1,0 0 1,0 0 0,4-1 0,4 0-1,2-2 1,5-1 0,1-1-1,1-1 1,4-2 0,-3 1-1,3 0 0,0-1 1,-1 1-1,3-2 0,0-1 0,-3-1 0,-3 0 0,2 2 0,-5-2 0,-2 1 0,-1 2 0,-5 0 7,-2 1-1,-2 0-8,-2 1 1,-4-1 0,-2 1 7,-2 1-1,-5 2-7,-3 1 6,-1-1-6,-2 3 0,-1 3 0,-3 0 7,0 3-7,-4 2-1,3 1 8,-1 3-8,4 1 7,-2 3-6,7 0 0,1 3 6,3 0 0,4 0-7,8 2 1,-2-1-1,8 2 1,4-3 0,2-1 0,7 2 0,4-1 1,4-3 13,6-3-8,2-4 0,4-4 6,-1-4-8,1-1 0,0-1-7,0-3 13,-3-2-13,-3-3 7,-4 0 6,-2 0-14,-5-1 7,-1 2 6,-7 0-7,-1 1 0,-7 0 0,-2 1 6,0 0-7,-4 2 1,0-1 0,0 0 0,0 2 0,-4 1 6,0-2-7,2 1 0,-2 1 0,0 1-6,-3 0 1,3 1 1,0 1 0,0 0 0,2-1-1,-2 3 1,2-2 0,2 1 0</inkml:trace>
  <inkml:trace contextRef="#ctx0" brushRef="#br0" timeOffset="604">570 952 1,'-4'-8'3,"2"-2"0,-4 1 0,2 1 0,0 3 0,0 2-1,-1 1 0,5 1 1,0 2-2,2 2 0,-2 4 0,5 7-1,3 7 1,0 4 0,0 3 0,1 2 0,1 2 0,2 2-1,-1-1 0,-3-1 1,0-1 0,1-1-1,-1-2 0,-2-1 0,4-4 0,-1-2 0,-3-2 0,0-3 0,0-2-1,-2-2 1,1-3 0,-1-3 0,-4-3 0,4-2 0,-2-2 0,0-5 0,0-2 0,2-3 0,-2-2 1,2-2-1,3-4 0,-3 0 0,-2 1-1,6-1 1,-2 2 0,3 1 0,-3 2 0,4 2 0,0 1 0,-1 3 1,1 3 0,3 0-1,-1 3 0,0 0 0,5 5 0,-3 0 0,3 3 0,-1 2 0,1 1 0,0 3 0,-1 1 0,-1 1 0,-1 1 0,-4 0 0,1 1 0,-3 2-1,2-1 1,-3 1 0,-1-2 1,-2 1-1,-2-3 0,0 0 0,-4 3 0,0-6 0,0 0 0,-4 0 0,-3 0 0,1-4 0,-2 1 0,-3-1 0,-1-1 0,-1-2 0,1 1 0,-3-4 0,1-2 0,-3 0 0,5-1 0,-3-2 0,3-2 0,3-2-1,3-1-1,4-4 1,2 1-2</inkml:trace>
  <inkml:trace contextRef="#ctx0" brushRef="#br0" timeOffset="1140">1379 1183 2,'-2'-5'4,"-2"-2"-1,0 3-1,2-3 1,0 2-1,-3-1 8,3 3-9,-2-1 7,4 2-1,-2 2-8,0 0 0,0 2 0,0 5 0,-4 4 1,2 3 6,-3 2-7,1 1 7,0 3-1,0 1-7,0 0 0,-1 1 0,3 0 0,0 0 1,-2 1 0,2-4 0,0 1 0,0-1 0,-1-2 0,3-2 0,-2-1 0,2-2 0,0-3-1,2-3 0,2-4 1,-2 1-1,0-6 0,2-3-1</inkml:trace>
  <inkml:trace contextRef="#ctx0" brushRef="#br0" timeOffset="1374">1245 1134 3,'-2'-4'4,"0"-1"-1,-1 3 0,3-1 0,0 2 0,-2 0 0,0 0-1,4 2-1,-2 1 0,2 3 7,5 4-1,3 3-1,0 2-1,5 2-7,-3 0 0,3 3 1,1 0 6,-1-1-7,1 0 7,-3-1 6,3 1-8,-1-1-1,-1 2 0,1-3 0,-1-1 6,-1 2-14,-1-1 1,-2-1 7,1 1 6,-3-3-13,0-2 6,-2-1-6,1 0 0,-1-2-1,-2-1 2,2-2 0,0-2 0,1 1-1,1-5 1</inkml:trace>
  <inkml:trace contextRef="#ctx0" brushRef="#br0" timeOffset="1658">1687 1220 3,'-2'0'4,"2"0"-1,0 0 0,0 0 0,0 0 7,2 0-9,0 0 7,2-1-1,1-1-8,3-2 7,4 3-1,3-4-7,-7 3 7,2 0 6,3-2-16,-1 1 2,5-2 0,-3 2 7,3-2 0,-3 2-8,15-6 0,-4 4 1,-2 0 0,-7 1 0,-1 1 0,-7 2 0,-2 1 0,0 2 0,-3 2 0,-8 0 0,1 2 0,-6 3 1</inkml:trace>
  <inkml:trace contextRef="#ctx0" brushRef="#br0" timeOffset="1845">1807 1298 2,'-6'8'2,"-2"2"0,2-1 1,-3 0-1,5-2-1,2 1 0,2-1 1,2-1 0,0-1 0,0-2 1,7 0-1,-1-2-1,4 1 0,1-4 0,3-1 0,3 0 6,4-3-7,-3 2 0,1-2 0,4 0 0,-7 0 0,3 0 0,0-1 0,-1 1 0,-3 1 0,-1 0 0,-3 2-1,-3-1 1,-2 2-1,-3-2 1,-3 3-1,0 1 0,0-1 0,-4 1 0,2 0 0,0 0-1</inkml:trace>
  <inkml:trace contextRef="#ctx0" brushRef="#br0" timeOffset="2602">2525 1005 3,'0'-5'3,"2"1"0,-2-2-1,0 4 1,0 1-1,0-4-1,0 3 1,0-1-1,0 0 1,0 0 0,0 0-1,0 3 0,2-1 0,-2 2 0,-2-1-1,2 0 1,0 0-1,0 0 1,0 0 0,0 0 0,-2 0 0,0 3-1,-6 4 0,-1 4 1,-1 0-1,2 5 0,-3 0 0,1 1 0,0 1-1,3 0 1,1 2 0,0-1 0,2-2 0,2-2 0,2 2 0,2-3 0,2 0 1,2-3-1,5-2 0,5 0 0,1-4 0,3-2 0,7-2 0,2-3 0,4-2-1,-2-4 1,2-1-1,-2-2 0,5-2 1,-3-1-1,-8-2 1,-3-1 0,-3-3-1,-7-1 0,-6 0 0,1-2 1,-7 1 0,-4 1 0,-7 2 0,-3-3 0,-1 3 0,-5 3 1,-3 3-1,-2 3 1,-2 1-1,-2 0 0,2 4 1,-2 2-1,5 1 1,-1-1-1,2 1 0,6 4 0,5-1 0,2 0 0,1 2 0,3 2 0,4-2-1,2 3-1,2 1 0,2 1 1,5-1-1</inkml:trace>
  <inkml:trace contextRef="#ctx0" brushRef="#br0" timeOffset="3082">2862 766 4,'0'-3'4,"2"3"-1,-2 0 0,0-1-1,2 2 1,0-1 0,-2 0-1,0 1-1,2 5 0,2 5 0,1 0 0,3 6 0,-2 4-1,0 1 0,3 4 1,-1 0 0,-2 2 0,2-1-1,-2-2 0,3 2 1,-3-3 0,0-2-1,2 1 0,-1-2 0,-1-2 0,0-1 0,0-1-1,0-3 1,1-2 0,1-2 0,0-2-1,-4-2 0,5-2 0,-3-1-1,0-1 0,-2-3 0</inkml:trace>
  <inkml:trace contextRef="#ctx0" brushRef="#br0" timeOffset="3346">3052 791 4,'0'0'4,"0"0"-1,0 0 0,0 0-1,0 0 0,0 0 0,2 4 0,-2-1 0,5 1-1,3 3 0,0 2 0,2 1 0,3 3 0,3-1 0,1-1-1,-1 2 0,3 1 1,2 2-1,2 1 0,1 0 1,-1-1-1,-2 1 0,-1 0 0,1-1 0,-2 0 1,-5-1-1,1-1 0,-5 0 0,-2 0 0,-4-2 1,1 1-1,-5-2 0,-2 0 0,-3 1 0,1-2 0,-4 1 0,-2-2 0,1-2 0,-1 1 0,-2-2-1,1-1 1,-1-1-1,2-1 0,1-1 0,-1-2-2</inkml:trace>
  <inkml:trace contextRef="#ctx0" brushRef="#br0" timeOffset="3659">3226 746 3,'4'-5'4,"-2"1"-1,4-2-1,-1-2 0,1 2 0,0 0 0,2 1 0,3 1 0,-3 1 0,4 0-1,1-1-1,-1 7-1,3-2 0,-1 0 0</inkml:trace>
  <inkml:trace contextRef="#ctx0" brushRef="#br0" timeOffset="3825">3598 778 3,'-4'3'4,"-2"1"-1,-4 2-1,-1 1 0,-1 1 0,2 3-1,-1 2 1,1 2 1,2 3-2,3 1 0,1-2 0,0 3 0,2 2 0,4-1-1,2-1 1,0-2 0,3 0 0,5-3-1,3-1 1,-1-2-1,1-1 0,-1-3 0,5-1-1,-1-4 1,1-4 0,2-1 0,-1-1 0,-1-2-1,-1-1 1,-3-3 0,-1 0 0,-1-6 0,-3 0-1,-2-3 1,1-3 1,-3-2-1,-2 0 0,-2 1 1,-2 1 0,-2 2 0,-2 0-1,-2 2 0,-3 2 0,1 2 1,-2 1-1,-3 4 1,-1 0-1,-1 4 0,-3 0-1,1 3 1,3 1 0,-3 0-1,5 1 0,-1 3-1</inkml:trace>
  <inkml:trace contextRef="#ctx0" brushRef="#br0" timeOffset="11037">4068 1011 4,'0'0'3,"0"0"0,0 0-1,0 0 0,0 0 0,-2 0 0,2 0 0,0 0 1,0 0-1,0 0 0,0 0 6,0 0-8,0 1 7,0-1-1,-2 2-7,2 1 6,0-3-1,0 0 0,0 1-1,2-2 1,-2 2 5,-2-1-7,2 0-1,0 0 0,0 0 6,0 1-13,2 0 1,-2-1 7,0 0-1,2 0 0,-2 1-6,0 1 13,0-2-7,0 0-7,0 0 14,-2 1-1,2-1-8,0 0-6,0 0 14,2 1-1,-2-3-1,-2 0 0,2 2-8,0 0 1,0 2 7,0-2-8,0 0 8,0 0-1,0 0-14,0 0 15,0 0-1,0 0-14,0 0 15,0 0-1,0 0-14,0 0 8,0 0 14,0 0-15,0 0-7,0 0 2,0 0 1,0 0 0,0 0 1,2 0 0,0 0-2</inkml:trace>
  <inkml:trace contextRef="#ctx0" brushRef="#br0" timeOffset="12362">4076 878 2,'0'-2'4,"-2"1"-1,2 0-1,-2 1 0,4 0 0,-2 0 0,2 1-1,-2-1 1,2 0 0,0 0 0,0-1-1,5 1 0,3 0 0,0-1 0,3-3 0,3 2-1,3-2 1,-1 3-1,3-5 0,6 3 0,2-1 1,0-1-1,2 0 0,-2 0 0,0 1 1,0-1-1,-2-1 0,-3 0 0,-1 2 0,0-1 0,-4 0 0,-5 0 0,1 0 0,-5 1 0,-2 1-1,-2 1 1,-4-2-1,1-1 0,-1 1-1</inkml:trace>
  <inkml:trace contextRef="#ctx0" brushRef="#br0" timeOffset="12696">4229 668 2,'-2'-2'3,"0"0"0,4 1 0,-2 0-1,-2 1 0,4-1 0,0 1 0,-2 1-1,2 1 2,0 3-2,2-1 0,-1 3 0,-1 2-1,2 2 1,0 2 0,2 4 0,-2-1 0,2 2 0,1 2-1,1 0 1,-2 3 0,2 2 0,1 0-1,-3 0 0,4-2 0,1 0 7,-5 0-7,4-2 0,0-2-1,-3 1 1,1-3-1,0 1 1,-4-3 6,0-1-8,3-4 1,-3 1 0,0-2 1,0-1-1,-2-3 0,0-1 1,-2 0-1,0-1 1,2-1 0,-2-1 6,0 1-1,0-1-6,-2-1-1,4 0 1,-2 1 6,0-2-7,0 0 0,0-1-1,0 1 0,-2-2-1</inkml:trace>
  <inkml:trace contextRef="#ctx0" brushRef="#br0" timeOffset="14497">4922 524 2,'-2'0'3,"2"0"-1,0-1 1,-2-2-1,2 2 1,0 0 0,0 1-1,0 0 1,0 0-1,0 0 0,0 0-1,-2 0 6,2 0-7,0 0 0,0 0 7,0 1-8,0 1 7,-4 1-7,2 1 0,2 1 6,0 2-7,0 1 0,-2 0 7,-1 3-7,3-2 1,3 0 0,-1 2 6,0-2-7,4 2 7,2-4-1,7 1 0,1-1 0,1-2-1,3 0 6,1-1-2,6-3-13,0-1 13,-2 0-13,-11 0 0,1 1 8,-1-1 6,3 1-14,-3 0 7,3-1-7,-3 3 8,1-2-7,-3 0 7,-2 2 0,-1 0 0,-1 1-1,-2 1-6,0 1 13,-1 0-13,-1 1 7,-2 0 6,-2 2-14,0-1 7,-2 3 6,-2-2-1,-1 1-13,-1 0 20,0 0-8,0-1-7,-3 0 0,1-1 14,2 0-2,-2 0-8,-3-1 0,3-1-7,0-2 1,0 0 0,-7 2-7,1-4 2,1-3 0,3-5 1,2-3 1,-1-5-2</inkml:trace>
  <inkml:trace contextRef="#ctx0" brushRef="#br0" timeOffset="14931">5059 484 4,'0'-1'4,"0"-2"0,0-1-1,0-1-1,2 2 8,0-1-9,0 1 0,2-3 0,2 1 6,0 1-7,1-2 0,1 0 0,0-1 0,4 1 6,1 3 0,1-2-7,-1 1 0,-7 1 0,2 2-1,3-1 1,-3 1-1,2-1 0,1 0 0,-1 0 0,2 1 0,11-1-1</inkml:trace>
  <inkml:trace contextRef="#ctx0" brushRef="#br0" timeOffset="15162">5592 385 3,'0'-3'4,"2"4"-1,0-2 0,-2 1-1,0 1 0,-2-1-1,0 2 1,0 3 1,0 3-1,2 0 0,0 5-1,-2 2 6,0 1-7,-2 2 0,0 0 0,-1 0 0,1 1 0,2-1 7,-2 1-8,0-1 1,0 0-1,-2-3 1,-1 1 6,5-1-7,0-3-1,0 1 1,0-3 0,2 0-1,0-5 1,0 0-1,0-3 0,2-2-1</inkml:trace>
  <inkml:trace contextRef="#ctx0" brushRef="#br0" timeOffset="15402">5433 469 3,'-2'-1'4,"2"0"-1,0 0-1,-2-1 1,2 1-1,2 1 0,0 1 7,0-1-8,0 0 0,2 3 0,2 0 0,1 2-1,1 1 0,2 2 0,3 1 0,-5 0 1,6 3-1,1 1 7,-3-2-8,1 3 0,3 0 1,-1 0 0,-3-1 0,3 1 0,1-1 0,-1-1 0,-1-3 0,-2 0-1,1 0 1,-3 0 0,-1-2 0,-3-3-1,0 0 1,0-1 0,0-2-1,-2 2 0,-1-1 0,-1-2-1,4-2 0,0-2-1</inkml:trace>
  <inkml:trace contextRef="#ctx0" brushRef="#br0" timeOffset="15714">5834 282 3,'0'-1'3,"0"-2"1,2 1-2,-2-1 0,0 3 0,2 0 0,-2 1-1,0 1 2,2 3-1,-2 0 0,4 2-1,3 4 0,-1 2 6,0 3-7,0-2 0,1 2 0,-1 1 0,2 0 0,-2 0 0,2 0 7,-1 0-8,-1-1 0,2 0 1,-2-1 0,-2-3-1,3 1 1,-3-1-1,0-1 1,0-1 6,0-3-7,-2 2 7,2-1-8,-1-1 0,1-1 1,2-1 0,-4-2-1,2 1 0,0-2 0,0-2-1</inkml:trace>
  <inkml:trace contextRef="#ctx0" brushRef="#br0" timeOffset="16460">6055 21 3,'5'-4'3,"-1"-1"-1,0 3 0,-2-2 0,0 3 0,0-1-1,0 2 1,-2-1-1,0 1 0,0-2 2,-2 2-2,-2 2 0,0-2 0,-4 1 0,-5 1 0,-1 3 0,-3-1 0,-4 0-1,-5 3 0,-6 1 0,-1 0 1,-8 1-1,-9 2 1,-1 2-1,-3-1 0,-8 2 1,31-5-1,-6 0 0,-5 1 0,-1 1 0,-50 13 0,4-1 1,10 2 0,9-5-1,4 1 0,8-2 0,2-2 0,8-3 0,5-2 0,8 0 0,18-6 0,1-3 0,1 2 0,1-3 0,1 2 0,1-1 0,4-2-1,-1 1 0,1-2 0,2-2 0,0 0 0,2-1-1,-1-2 1,1 0-1,2-1 1,-2 1 0,0-7-1,0 2 1,2 3 0,-2-2 0,-1 5 0,1 0 0</inkml:trace>
  <inkml:trace contextRef="#ctx0" brushRef="#br0" timeOffset="16856">4643 288 2,'0'0'3,"0"0"-1,0 2 0,2 4 0,0 1 1,4 2-1,-2 2 0,0 0 0,3 2 0,-1 1 0,2 2-2,0 2 1,1 1 0,-3 1 0,2 1 0,0 1 0,1 0-1,-3 3 0,2-1 0,0 1 0,-1 0 1,1 1 0,6 26-1,-1-5 0,-1-6 0,-1-3 1,-1-2-1,0-4 7,-1-3-7,-1 0-1,2-4 1,-2-2 0,1-1-1,-3 0 1,0-2 0,4-3 0,-3 0 0,-1-3 0,0 0 0,-2-2 0,2-1-1,-1-2 1,-1-1 6,-2-1-7,-2-2 0,0 0 1,2-1-1,-2-1 7,0 0-7,2 1 0,2-2 0,0 1 0,-2 0 0,2-1 7,-2 0-7,0 0 0,3 0 0,-1 0 13,2 1-15,-2-2 14,0 0-14,2-1 14,3 1-15,1 0 13,5-2-1,-1-1-1,5 1-7,-1-3 6,7-1-1,4-2-7,2-2 7,-12 4-7,1-2 0,7-1 14,37-11-22,0-2 2,7-3 7,3 0 7,3 0-7,1-1-7,3 1 1,-4-1 14,-3 1-7,-2-1 0,-5 6-7,-5 1 1,-9 1 1,-5 3 0,-7 0 8,-1 5-7,-5 0-1,-6 1 2,-7 2 0,-1 2 0,-4-2 7,-3 3 0,-3 0-7,-1 2 0,-4-1 7,0 1 0,-2-1 6,1 1-2,-3 0-13,0 2 0,0-1 7,-2-2 0,0 2-7,0 2 1,0-2 13,0 0-1,-2 3-14,2-3 7,0 0-6,-2 0 7,0-2 6,2 0-1,-3 1-1,3 0-7,0 1 6,-2-4 0,0 2 0,4-4-1,-4-1-14,0-1 8,0-2-6,0-2 7,0-2 0,-2-4-6,0 0 14,-2-3-14,-1-2 1,1-2 13,-2-3-7,2-3-6,-3-3 7,-1-2 0,-2-1-6,-5 0 0,5-2 13,-1 2-13,-3 5 0,-1 1 14,1 3-8,-1 4 6,1 1-13,-1 4 19,1 2-7,1 2-14,1-1 14,1 5 6,1 0-8,1 2-1,3 2 6,2 1-7,0 2 6,0 0-14,3 2 1,3 0 13,-2 2-13,2-2 6,0 1-13,0 0 1,2 0 2,-2 1 0,0-2 1,0 2 0</inkml:trace>
  <inkml:trace contextRef="#ctx0" brushRef="#br0" timeOffset="18116">5644 1364 1,'0'-1'3,"0"1"-1,2 3 1,-2-1-1,0 0 0,-2 3 0,0 2 0,0 1 0,2 3-1,-2 1 1,-2 3-1,-3 2 0,-1 0 0,0 4 0,0 0 0,-3 0 0,-1-1 0,-5 1 0,1 0 0,-1 1-1,-2-3 0,1 4 1,-3-2 0,-2-3-1,-1 0 1,-5-3-1,-4-1 7,-3 0-8,-1-3 0,-4 0 7,-3-2-1,-3-1-7,-1-3 1,-1-3 6,-1-1-1,0-3 0,1-2-1,-5 0 7,4-3-8,1-2 6,-1-2-14,2-3 1,3 0 7,2-4 0,-1 0 6,5 1-7,2-1 12,1 0-8,3-1 0,-2 4-8,8 2 14,0-1-8,-2 0-7,5 4-6,5 0 2,0 2 7,1 1 6,1 1 7,1-1-15,1 3 13,3-1-8,1 2-6,3-1 7,2 3 6,2-1-21,2 1 8,0-2 1,2 1-8,-2 1 3,2 0 0,0-2 1,0 2 0,2 0-1,0 1 1</inkml:trace>
  <inkml:trace contextRef="#ctx0" brushRef="#br0" timeOffset="18624">4049 1376 2,'0'0'2,"0"0"1,0 0 0,0 0 0,0 0-1,0 0-1,0 0 1,0 0-1,0 0 2,0 0-2,0 0 0,0 0-1,0 0 1,2 0 0,-2 1 0,0 4 0,0 1 0,0 3 0,0 0 0,0 2-1,-2 3 1,0 2-1,-2 3 0,0-1 1,0 2 0,0 2-1,-1-11 0,1 0 0,2 2 0,0 2 0,0 1 7,0 0-7,0 0-1,2-1 1,0-1-1,0 0 0,2 0 1,0-1 0,0-2 0,0 0 6,0-2-7,2-1 0,3-2 0,-1 0 0,4 0 0,1-5 1,-1-6 0,-4-3 0,0-3-1,1-4 0,-3-2 0,0-5 0,-2-1 0,0-3 1,-2 0-1,-2 0 1,-2-1-1,0 0 1,-1 2 0,1 1-1,-4 6 1,4 3 1,-2 2-1,2 1 0,-1 3 1,3 3-1,0 0 0,2 2 0,0-1 1,0 3-1,0-1-1,2 2 2,0-2-1,1 1-1,3 0 1,0 0 0,2 1 1,-2 2 6,5 0-7,-1 1-1,0 1 7,5 1-7,-1 1 0,3 1 6,-1 1-6,3 1 6,2 1-7,2 0 0,-3 1 1,1-1 0,-3 0-1,3 3 7,0 2 0,0-2-8,-5 0 1,1-1 7,-1 0-1,-1 1-7,-3-1 7,0-1-1,1-1 1,-3 2-1,-4-5-1,-1-3-6,-3-1-1,2 2 2,-2-1 0,2 0 7,-2-2-8,0 0 8,0 0 0,-2-1-9,2 1 2,0-1 0,-2-1 0,2-1 0,3-4-1</inkml:trace>
</inkml:ink>
</file>

<file path=ppt/ink/ink14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0:09.9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114 402 3,'0'0'2,"0"0"0,0 0-1,-2-1 1,2 1-1,0 0 1,-2 0 0,-4 0-1,0-2 1,-1 2 0,1 2 1,-2 2-2,2 3 0,-3 0 0,3 3 0,-2 4 0,-2 3 0,1 4-1,1 1 1,2 3 0,0 0 0,2 1 0,1 1 0,1-2-1,2 1 0,0-3 0,5-1 0,-1-1 0,4-1 0,0-4 0,5-3 0,1-2 0,1-6 0,1 0 0,3-4-1,-1-3 1,5-5-1,0-1 0,2-5 1,-3-1-1,-1-3 0,0-3 1,-3 0 0,-3-2 0,-3-3 0,-3 1 0,-3-3 0,-6 2-1,0 0 1,-8 2 0,-3 2 0,-1 1 1,-3 3-1,-1 2 0,-1 2 1,-3 4-1,-1 1 1,2 2 0,1 2 0,-1 4-1,2-2 1,1 2 6,1 0-7,5 1-1,0 3 0,4-3 0,-1 2 0,5 0 0,0-2 0,2 2-1,2-2 1,4 2 0,5-4-1,-1 1 0</inkml:trace>
  <inkml:trace contextRef="#ctx0" brushRef="#br0" timeOffset="453">441 281 4,'0'-2'3,"0"2"0,0 2-1,-2-2 0,2 5 0,2 5 1,2 4 6,-4 0-2,0 6 0,0 1-8,4 3 7,-2 3-1,0-4-1,2 3 7,1 0-8,1-2-7,-2 2 0,4-3 8,-2 0-1,1-1-1,-3-2 0,2-1 0,-2-2 0,0-2-1,2-1-6,1-3 1,-5-2 0,2-2-2,0-1 2,0-4 0,2-2 1,-4-1-1,3-4 1,-1-1-1</inkml:trace>
  <inkml:trace contextRef="#ctx0" brushRef="#br0" timeOffset="739">604 226 4,'-6'1'4,"2"1"0,0 3-1,-2-1 0,2 7-1,1-1 1,-1-3-1,6 6 0,0 0-1,1 0 0,3-1 6,2 3-7,4-2 0,1 1 0,3-2 0,1 1 0,6-2 0,-1 2 6,3-2-7,2-1 0,2 0 7,4 0-1,-2 0 6,0 1-1,-2-2-8,0 0 6,-2 2-13,-2-2 0,-4 0 7,-3 2-7,-5-1 14,-1 1-1,-4-1-8,-6 1 7,0 0-8,0 0 7,-4-1-7,-2 2 0,-2-2-6,-4 1 13,-1-2-1,1-1-13,-2 0 8,1-1 0,-3 0 6,-1-1-13,1-3 0,-1-2 1,1 0 0,-1-2 1,1-2-1,-1-1 1,3-3 0,0-1 0</inkml:trace>
  <inkml:trace contextRef="#ctx0" brushRef="#br0" timeOffset="1080">722 203 2,'0'-2'3,"2"-3"0,-2 2 0,4-2-1,1-1 1,-1 2 0,2-1 0,2-1-1,3 2-1,-1-2 0,4 0 0,3 0 0,-1-1 0,1 4 0,2-2-1,-3 2 0,3-2 1,-1 0-1,-3 2-1,-3 2 0,1 0 0,-1 1 0,-4 0 0,-1 1-1</inkml:trace>
  <inkml:trace contextRef="#ctx0" brushRef="#br0" timeOffset="1361">1043 124 2,'0'-1'3,"0"0"0,-2-1 0,4 2-1,-2 0 0,0 2-1,0 0 1,0 5-1,-2 1 2,2 3-2,2 1 0,2-2 0,0 2 0,2 2-1,1 1 1,3 3 0,2-3-1,1-1 1,-1 0-1,5-1 0,-1 0 0,1 1 0,1-2 0,3-3 0,0-1 0,4 2 0,-3-3 0,1 3 0,-2-3 0,-1 2 0,1 1 0,-2 0 1,-3 0-1,-3 0 0,-1-1 0,-4 1 1,1 2-1,-5 1 0,0-2 1,-2 1 0,-4 1 0,-4-2 6,2 1-1,-5 2 5,1-1-14,-4 0 1,1-1 14,-3-1-9,1-3 6,-1-1-8,1 1-6,1-2 7,0-1 6,3-2-14,3-2 1,0-1 0,0-2-1,0-3 2,1-2-1,3-3 1</inkml:trace>
  <inkml:trace contextRef="#ctx0" brushRef="#br0" timeOffset="1742">1179 107 2,'2'-2'4,"5"-3"-1,-1-1 0,2-1 0,0 0-1,7 0 0,1 1 1,3-1-1,4 0 6,-1 0-8,3 0 7,0 0-7,2 2-1,-2-1 1,0 1 0,-3 2 6,-1-1-7,-4 1-1,-3 2 1,-1-2 1,-3 2-1,-2 0 0,-4 1 0,-2 0 0,-2 0 1,-2 0-1,-2 1 0,-4 4-1,-2-1 0,-1 1-1</inkml:trace>
  <inkml:trace contextRef="#ctx0" brushRef="#br0" timeOffset="3363">673 1167 3,'-11'14'3,"1"3"-1,-5-1 1,-1 4-1,-1 3 0,-1 0-1,-1 3 1,3-2-1,-5 1 0,2-2 1,1 0-1,1-1 0,1 0 0,1-2-1,1 0 1,1 0-1,-1 1 1,3-4 0,-1-2 0,2-1-1,-1 1 1,3-4-1,2-1 0,0 3 0,1-5 1,1 1-1,0 0 0,-2-5 0,0-3-1,2 1 0,0 0 0,4-3 0,0 1-1,0 0 0</inkml:trace>
  <inkml:trace contextRef="#ctx0" brushRef="#br0" timeOffset="3676">724 1120 1,'0'0'3,"0"-4"-1,0 0 1,0 1-1,0 1 0,0 1 0,0 1 0,0 0-1,0 0 0,0 1 0,-2 1 1,2 1-1,2-1 1,-6 0-2,0 4 1,0 0 0,-2 0 0,-3 2 0,-1 0 0,-2 1 0,-3 1 0,-1-1-1,-1 0 1,1 2 0,-3-1-1,0-1 0,-3 1 0,3-2 0,-2 1 0,-1-1 0,1 1 0,4-1 7,-1 0-8,3-1 7,1 0-7,3-4-1,1 0 1,4-1 0,4-1 0,0 0 0,2-1 0,0-2 0,6 0 0,4-4 0,-1-2-1,5-1 1,3 0 0,1 0 1,3-3-1,0-1 0,-1-2 0,3-1 0,0 0 0,-1 1 0,-1-2 0,2 1 0,-2 2 1,-7 1 0,1-1 0,-5 5 0,2 2 0,-3 0 0,-3 4 0,0-2 0,-2 0 1,-2 3 0,2 1 0,-2 0-1,0 1 0,-2-1 0,0-2 0,0 4 0,3 1 0,-3-2 1,2 0-1,-4 2 0,2 1 0,0 4 0,2 0 0,2 0 0,-2 1 0,2 1 0,2-1 1,2 3 0,1 1-1,1 0 0,0 2 0,5-2 0,-1 2-1,1-1 1,-3 2 1,3 0 0,-3-1-1,3 0 0,-1-1 0,3 1 0,-5-1 0,-2-3 0,1 1 0,-3-2 0,0-1 0,-2-1 0,1-1 0,-1 0 0,-2-2 0,-4 0 0,4-1 0,-4-1 0,2-2 1,-2 1-1,2-1 0,-2 0 0,-2 0 0,2 0 0,-2-1 0,0-1 0,2 0 0,-2 1-1,0-1-1,-2-1 0</inkml:trace>
</inkml:ink>
</file>

<file path=ppt/ink/ink14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0:17.3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25 410 1,'-10'3'2,"-5"-2"-1</inkml:trace>
  <inkml:trace contextRef="#ctx0" brushRef="#br0" timeOffset="4682">3969 10 2,'0'0'3,"-2"0"0,2 0 0,0 0 0,0 0-1,0 0 0,0 0-1,0 0 0,0 0-1,0 0 0,0 0-1,0 0 0,0 0 0</inkml:trace>
  <inkml:trace contextRef="#ctx0" brushRef="#br0" timeOffset="4846">3911 4 1,'0'0'2,"-2"-2"-1,0 0 0</inkml:trace>
</inkml:ink>
</file>

<file path=ppt/ink/ink14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1:06.8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53 2,'2'-3'1,"0"1"1,-2 1 0,2-1-1,-2 0 0,2 1 0,-2 0 0,0 0 0,0-1 0,2-1 0,-2 1 0,0 0 0,0 2 0,2 0 0,-2-1 0,0 0-1,-2 1 0,2-2 0,0 1 0,2 2 1,-2 0-1,0 0 0,0-1 0,-2-2 0,2 2 0,2 0 0,2-1 0,-2-3 0,4 2 0,1 1 0,1-1 0,2-2 0,3 1 0,-1 2 0,5-2 0,-1 0 0,3 2 2,-3 0-1,5 0-1,0 0 0,-3 2 0,1 1 0,-1 1 0,-3-1 0,-5 1 0,-1 6 0,-1 1 0,-4 2 1,-2 0-1,-4 2 0,-6 4 0,-5-1 0,1 2 0,-5 0 0,1-1 0,-5 0 0,2-2 1,-1 0-1,1-1 0,3 0 1,-1-2-1,3 0 0,3-3 0,3 0 0,0-2 0,4 0 0,1-2 0,1-3 0,4 1 0,-2-1 0,5-2 0,1 1 0,6-4 0,5 1 0,3-2 0,1-2 0,6 1 0,0-1 0,2 0 0,0 1 0,2-1 0,-2 0 0,0 1 0,-2 0 0,0 2 0,-3 1 0,-1-3 0,-2 3 0,-3 1 0,-3-1 0,-3 0 0,1 1 0,-5 0 0,-2 0 0,0-2 0,-1 2 0,-3 2 0,0-2 0,-2 0 0,2 0 0,-2 0 0,2 0 0,-2 0 0,0 0 0,0 0 0,0 0 0,0 0 0,0 0 0,0 1 0,2-1 0,-2 1-1,2-1 0,-2 0-1</inkml:trace>
</inkml:ink>
</file>

<file path=ppt/ink/ink14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41.0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 73 1,'0'-2'2,"0"-2"0,0 1 0,0 0 0,0 1 0,2-1 0,2 0-1,-4 1 0,2-3 0,3 2 0,-1-1 0,-2 2 0,0-3 0,0 2-1,0 1 2,0-2 0,-2 1-1,0-1 0,0 2 0,-2-1 0,0 0 0,-2 1-1,0-1 1,-3 1-1,1 1 7,-4 0-1,2 2 0,-3 0-1,1 2-7,0 2 13,-1 0-7,1 3-9,0 4 2,-3 2 7,5 2 0,-2 1-1,1 5 6,3-1-2,-2 4-7,2-2 7,1 1-1,-1 3-1,2 0 7,2 0-3,2-2-1,4-2-1,0 0-1,0-4-7,5 0 0,1-2 0,-2-3 1,7 0 0,-1-3 0,3-3 0,1-5-7,1-1 7,4-5-6,2-3-5,-1-2 7,3-1 1,0-6-7,2 0 2,-4-3 1,0-1 1,-2-1 0,-1-1 1,-3-2 0,-5-3 0,3 3 1,-7-2 1,-1 2 1,-5 2 0,-4 1 0,-2 2 0,0 0 0,-7 3 1,1 1 0,-4 0 1,-1 3-1,-1 0 1,-3 3-1,1 1 7,-1 1-1,1 2-7,-3-1 7,0 1-1,3 2 0,-1 1 0,1 0-1,-1 1-8,3 1 2,-3-2 0,5 2 1,1 0-1,1 1-1,0 1 0,1-1 1</inkml:trace>
</inkml:ink>
</file>

<file path=ppt/ink/ink14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42.3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 2,'0'-4'2,"2"-2"0,-2 5 0,0-1-1,0 1 1,0 1 0,2-1-1,-2 1 0,2 0 0,-2 0 0,0 0 0,2 1 0,-2-1 0,0 1 1,0 1-1,2-1-1,-2-2 1,2 2-1,-2 0 1,-2-2-1,2 1 1,0 0-1,0 0 0,0 0 0,0 0 1,-2 3 0,2-2 0,-2 1-1,2-4 0,-2 2 0,2 0 0,0 0 0,0 0 0,0 0 1,0 0-1,0 0 1,0 2-1,0 1 0,0-2 0,2-2 0,-2 1 0,0 0 0,0 0 0,0 0 0,0 4 0,0-1 0,2 2 0,0 2 0,0 0 1,0 1-1,0 3 0,0 0 7,2 3-8,-4 0 0,7 1 1,-7 2 0,2 2-1,-2 0 1,0 0 6,-2 1-7,4-1 7,-2 2-7,0-2 0,-2 1-1,2 0 8,-2-4-8,2 1 0,0-1 0,0 1 8,0 1-8,2-3 0,0-1 1,0-1 0,2-3 0,0 1 0,0-2 0,2 0 0,1-1 0,-1-2-1,0 1 0,0-5 1,0 2-1,3-3-1</inkml:trace>
</inkml:ink>
</file>

<file path=ppt/ink/ink14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43.3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69 2,'-2'0'3,"2"0"-1,-2 0 0,0 0 0,-2-2 0,2 2 0,-2 0-1,-1-1 1,3 0-1,0 0 2,2 1-2,-2 0 0,2 0 0,-2-1 0,2 0-1,0 1 0,0-1 0,2-2 1,2-1-1,0-1 1,3 0 0,-1 1-1,2 0-1,0-2 1,3 0 1,-1 3-1,0-2 0,3 1 0,-1 0 0,3 1 0,-5 0 0,5 3 0,-1-1 0,-2 1 0,1 1 0,-3 3 1,3-1-1,-3 3 0,0 2 0,-6 2 0,1 0 0,-1 2 0,-2 2 0,-4 2 0,2 0 1,-4-1-1,-5 4 0,1-3 0,-2 2 0,-3 0 0,3 1 0,-2-3 0,1 2 0,-1-3 0,1-1 0,-1 1 0,2-2 0,-1 2 0,5-3 0,-2-1 0,2 1 0,2-5 0,-3-2 0,7 0 0,2-1 0,-2 1 0,5-1 0,-1-2 0,0-1 0,6-3 0,0-2 0,1 1 0,-1-2 0,5 2 0,-1 1 0,-1-1 0,1-3 0,3 3 0,-3 1 0,-2-3 0,5 1 0,-3 2 0,1-1 0,-1-1 0,1-1 0,-1 4 1,1-2-1,-3 3 0,-1-2 0,-1 3 0,-4-2 0,2 2 0,1 1 0,-3 0 0,0-1 0,-4 1 0,0-2 1,-2 3-1,2-2 1,-2 2-1,0 0-1,2-3 1,-2 2 0,-2-2 1,2 4-1,-2-3 0,4 0-1,-2 0 1,2 2 0,-4-2 0,2-1 1,2 2-1,-2-2-1,2 0 1,-2-2 0,-2 2 1,2 0-1,-2 0 0,2 0 0,0 0 0,0 1 0,-2-1-1,0 1 1,0-2 0,2 1 0,0 0 0,0 0 0,0 0 0,0 0 0,0 0 0,0 0 0,0 0 0,0 0 0,0-1-1,-2 1 0,4-1 0,-2 0 0,-2-2-1</inkml:trace>
</inkml:ink>
</file>

<file path=ppt/ink/ink14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44.7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37 2,'-2'-6'3,"2"2"-1,-2-2 0,0 0 0,0 1 0,2 2 0,0 0-1,2 0 0,-2 2 1,0 0 1,0 3-2,2 3 0,0 4 0,-2 4 0,4 4 0,-1 5 0,3 6 0,-4 7 0,2 6-1,-2 8 1,-2 8-1,2 1 7,0 5-7,0 2 6,2 2-1,3 3 0,1 3-1,2 5-7,1 1 0,1 4 1,2-2 0,1 0 7,-1-1-7,3-3 7,-5-3-1,5-4-1,-3 2 1,1-1 5,-3-4-14,-1-3 1,1-3 7,-2-3-7,-1-5 13,-3-4-7,4-5 6,-2-2-8,-1-5 0,1-2-6,-2-1 13,-2-5 0,2-2-14,-1-4 7,-3-3-6,2 1 13,0-6-13,2 0 1,-2-2 13,-4-2-7,4 1 6,-4-4-14,2-3 7,-2-3-6,0 1 1,3-3 0,-1-2 1,0 1-2,0-2 2,-2-1 0,2-3 0,-2-2 0</inkml:trace>
</inkml:ink>
</file>

<file path=ppt/ink/ink1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43.488"/>
    </inkml:context>
    <inkml:brush xml:id="br0">
      <inkml:brushProperty name="width" value="0.05292" units="cm"/>
      <inkml:brushProperty name="height" value="0.05292" units="cm"/>
      <inkml:brushProperty name="fitToCurve" value="1"/>
    </inkml:brush>
  </inkml:definitions>
  <inkml:trace contextRef="#ctx0" brushRef="#br0">1 14 3,'-2'-3'2,"2"0"0,2 1 0,0-2 0,-2 2-1,2 1 1,-2 1-1,2 0 0,2 2 0,-2 0 0,-2-2 0,0 0 0,2 0-1,-2 1 2,-2 1-1,2 1 0,0 2 0,2 3-1,1 2 1,-1 2-1,0 2 0,-2 0 0,4 2 0,0 0 0,-2 0 0,0 2 0,1-2 0,1 1 0,-2-2 1,2-1-1,3 0 0,-3-1 1,2-3-1,0 2 0,-3 0 1,-1-2-1,0-2 0,0-2 0,0 0 0,0-2 0,0 0 0,0-1 0,0 0 0,-2-2 0,0 0 0,0-1 0,3 1 0,-6-1-1,6 0-1,-3-1 0</inkml:trace>
</inkml:ink>
</file>

<file path=ppt/ink/ink15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52.7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79 28 1,'-3'-2'3,"-1"0"-1,4 0 1,-2 0-1,4 0 0,-4 1-1,2-1 1,-2 1-1,2 1 0,0 0 0,0 0 0,0 0-1,0 0 2,0 0-1,0 0 0,0 1 0,-4 1 0,2 1-1,-2-1 1,0 2 0,-2 3 0,-1 3-1,-3 0 0,2 1 0,1 2 0,-1-1 0,4 2 1,2 3-1,0-2 0,2 1 1,2 3-1,4-3 0,2 0 0,1 0 0,1 2 0,7-1 0,3-2 0,3-2 0,0-1 0,2-4 0,4-1 0,0-4-1,4 1 1,-2-3 0,-2-2 0,0-1 0,-5-3 0,-1-1-1,-4-1 1,-3-1-1,-1-1 1,-5-3 0,-4-1 0,1-1 1,-5 0-1,-2-1 0,-5-2 0,-3-2 0,2 2 1,-4 0 0,-1 0-1,-1 1 0,-1 1 0,-1 1 0,0 2 0,-1 0 0,-1 1 1,1 1 0,3 2-1,-3 1 1,3 2-2,-1 0 1,1 1 1,2 2-1,1 0 0,1 2 0,4 0 0,0 0-1,0 2 1,2 0-1,-3 3-1,3 0 0,2 1-1</inkml:trace>
</inkml:ink>
</file>

<file path=ppt/ink/ink15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53.5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3,'0'0'3,"0"0"0,0 0-1,0 0 0,0 0 0,0 0-1,0 0 0,0 0 0,0 0 1,0 2 0,0 7-1,2 3 0,-2 0 0,0 2 0,-2 1-1,2 0 1,0 4-1,0-1 1,0 1-1,0 1 0,2 0 0,-2-2 0,4 2 1,-4 0-1,2-2 0,0 2 0,0 0 0,0-2 0,0-1 0,0-3-1,1 1 1,-3-4-1,2 1-1</inkml:trace>
</inkml:ink>
</file>

<file path=ppt/ink/ink15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54.7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20 1,'0'-1'2,"0"-1"0,-2 0 0,2 0 0,0 0 0,0 1 0,2 0-1,5 1 0,-3 0-1,0-2 1,0-1 0,6 1 0,1 2-1,-1-1 1,7 1 0,-3-1 1,1 1-1,1 0-1,3 0 0,-3 1 1,3 0-1,2 2 0,-1-1 0,-1 1 0,-1 3 0,1 0 0,0-1 0,-5 2 0,-1-1 0,-3 1 1,-2 1-1,-4 2 0,-2-2 1,-2 0-1,-2 1 0,-4 2 0,-2-1 0,0 1 0,-3 0 0,-1 0 0,-3-1 0,3 1 0,-3-2 0,3 0 0,0-1 0,1-1 0,3 0 0,4 0 0,0-2 0,2-3 0,0 2 0,4-1 0,2 0 0,4-3 0,0 1 0,5-2 0,-1-1 0,5-1 0,-1-1 0,5 1 0,0 0 0,-1-3 0,3 1 0,2 0 0,-4 1 0,1-1 0,1 0 0,-2 2 0,-5-2 0,1 3 0,-5 0 0,-1-1 0,-5 2 0,-2-1-1,0 1 0,-2 1 0,-2 0-2</inkml:trace>
</inkml:ink>
</file>

<file path=ppt/ink/ink15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56.9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27 1,'0'0'3,"2"0"-1,1 2 1,1-2-1,-2 3 0,4-3 0,-2 1-1,2-2 1,0-2-1,3 2 0,5 0 1,1 0-1,3 1 0,1-1 0,2 1 0,-1 0-1,3 0 1,2-2 0,0-1-1,-1 3 1,1-1-1,0 0 0,0-2 0,-2 2 0,-3 0 0,3-1 0,-4-2 0,-1 3 0,-1 0 0,-1-1 0,-1 0 0,-1 1 0,-1 1 0,-1 0-1,1 1 1,-3-1 1,-4 2-1,2-2 0,-1 0 0,1-2 0,-4 1 0,2 1 0,-2 0 0,-2 3 0,3-1 0,-1-1 0,2-1 0,0 0 0,-2 0 0,-2 1 0,0 0 0,3-1 0,-3 3 0,0-3 0,0-3 0,0 3 0,2-1-1,2 1 1,-6-1-1,2 1 0,-2 4 1,0-3-1,2-1 0,0 0-1,-2 0-1</inkml:trace>
</inkml:ink>
</file>

<file path=ppt/ink/ink15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8:57.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 3,'2'0'3,"-2"2"-1,0-2 0,0-1 0,2-1-1,0 0 0,-2 2 0,0 2-1,0-2 0,0 0 0,0-2 0</inkml:trace>
</inkml:ink>
</file>

<file path=ppt/ink/ink15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0:15.7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1 2,'-4'-2'4,"0"4"-1,0-4 0,2 2 7,-3 0-8,3 2 6,-2-2 5,2 1-8,2 0 6,2 0-14,-2 0 0,0 0 14,0 1-8,0-1 6,0-1-1,2 1-1,0 1 5,-2-2-1,2 0 4,-2 1-8,0-1 7,0 2-3,2-2-1,-2 1-2,0 0 7,0-1-3,-2 0 5,0 1-9,2 0 0,0 0-2,0 4 6,2 1-14,0 3 13,1 4-8,-3 1 7,0 0-16,0 3 9,0 3 11,-3 3-1,3 3-2,0 3-8,-4 5 7,2 2-14,2 3 6,-2 2 6,-2 2 6,0-1-2,0 1-1,-2 1-2,-1-1-7,-1 0 6,0 0-1,-3-2-1,1-2 0,0 3-8,-3 0 7,1 0-7,2 1 6,-1 2 0,-1 0-13,2-1 20,1-2-2,1 1-1,-2-3-1,3 1 0,-1-1 5,4-2-8,0 0-13,0 1 1,2-3 8,0-1 6,2 0-13,2-2-1,-2 1 16,4-1 4,0-3-14,2-2 13,-2 1-8,3-1 6,-3-4 0,0 1-2,2-3-13,0-3 13,-2 1-1,-2-5-7,3 0 6,1-2-13,-2-2 20,-2-2-8,2-1-6,-2 0 12,-2-3-7,2 1 7,0 1-2,0-4-1,0 1-14,-2-1 1,0 2 7,2-3 6,-2 2-7,3-2 6,-1 3-13,0-1 7,0 0 0,0 0 6,2 0-13,-2 1 14,2 0-14,-2 0 14,2 0-8,-2-1 7,1 1-1,1-2-7,-4 1 0,0-2 1,2 1 6,2-2-1,-4 1 0,2-1-13,-2 2 7,2-1-6,-2-1 8,-2 1 6,4 1-1,-2-2-1,2 2-13,-2 0 2,0 0 7,0-2-7,-2 2 8,4-1 6,0 1 5,-2 0-14,2-1-6,-2 0 1,0 1 1,0-2 7,2 0 6,-2 1-7,2 0 6,-2 0-7,2-2 7,-2 1-1,-2 0-1,4-1 0,-2 3-13,2-3 7,-2 1 0,0 1-6,-2 0 1,2 1 7,0-1 0,2 0 0,-2 2 0,0-2-6,3-1 13,-3 3 0,2 0-1,-2 1-7,0-1 0,2-2-6,-4 1 1,2 0 0,0-2 1,0 0 7,0 1 6,0 2-14,0-1 7,-2 0-13,2-1 22,0 0-8,0 2 6,-3-1-8,3 0-6,0 0 13,-2 1-7,0-2 0,0 3-6,0-2 7,2 1 6,0-2-7,-2 0 0,-2 2-6,2-1 7,-2 0-14,2-1 3,0 0-12,0 2 16,0-2-7,-1 2-4,3-1-5,-2-2-2,-2 1-23,-2 2 5,0-3 5,4-1 4,-4 0 3,-1 0 4</inkml:trace>
</inkml:ink>
</file>

<file path=ppt/ink/ink15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0:17.6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0 414 3,'2'0'2,"4"0"0,0 0-1,3 1 1,-1 0-1,2-2 1,1 0-1,3 0 1,1 0-1,-1-2 0,7 0 0,-1 2-1,5-3 1,2 2 1,2-2-1,6 0 0,5 0-1,-1 1 0,6-2 0,7 0 0,4 0 0,2-1 1,2-1-1,0 1 0,4-1 0,-2-1 0,-2 1 0,-2 0 0,0 2-1,-4-3 1,1 1 0,-3 0 0,-2 0-1,-3 3 1,5-2 0,-2 2 0,1 0 0,-1-1 1,2-1-1,-5 0 0,1-1 0,-3 0 0,-1 0 0,-1 0 0,-1-1 1,-1 1-1,0 0 1,1 2-1,-3-2 0,-4 0 0,2-2 0,3 2 0,-3 3 0,0-2 0,-2 0 0,0 0 0,3 2 0,-5-1 0,0 3 0,0-3 0,0 0 0,0 0 0,-2-1 0,2 2 0,2 0 0,1-1 0,-1 0 0,2 4 0,0-1 0,0 0 0,1 0 0,-1 1 0,-4-1 0,6 2 0,3-2 0,-5-3-1,0 4 1,0-2-1,1 2 1,-1 0-1,-4-1 1,0-1 0,0 1 0,0 2-1,-2-1 1,-2-1 0,0 0 0,-2 0 0,2 0 0,-4 0 0,2-1 0,0 3-2,-5-1 2,5-1 0,0 1 0,-4-4 0,4 3 0,-2 2 0,-5-3 0,5 1 0,-2 0 0,0-1 0,-1 2 0,3 0 0,0 0 0,-2 1 0,1-1 0,-1 1 0,2 0 0,-2-2 0,0 2 0,-1-1 0,-1 0 0,-2 0-1,1-1 1,1 2 1,-4-3-1,1 2 0,-3 0 0,3 0 0,-3 0 0,1 1 0,-3-2 0,-1 1 0,-2-1 0,1 2 0,-1-1 0,0 0 0,-5 1 0,1 0 0,-4-2 0,-2 2 0,2 0 0,-2-1-2,0-1 1</inkml:trace>
</inkml:ink>
</file>

<file path=ppt/ink/ink15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0:18.3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 22 3,'-2'-4'2,"0"0"0,0 0-1,0 1 0,-2-1-1,0 1 0</inkml:trace>
</inkml:ink>
</file>

<file path=ppt/ink/ink15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0:19.6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4362 281 2,'0'-3'2,"2"-3"0,-4 3 0,4 1 1,0-1 0,-2 0-1,2-1 0,-2 0-1,0 0 2,2-2-1,-2 3-1,-2-2 1,2 1-1,0-1 0,-2 0 6,0 1-7,0-1 0,0-1 6,-1 2-7,1-2 1,-4-2 6,4-1-1,-2 2-1,-6-2 0,-1 0-1,1 1 1,0 0-1,-1-1 6,1 2-14,0 3 7,-3-2 6,5 1-1,-2 1-14,1-1 1,-1 0 14,2 3-14,1 0 13,1-1-7,2 1 0,-2 1 0,0-1-6,0 0 7,-1 2 0,-1-1 6,0 1-7,2 0-6,-3 0 13,-1 1-1,0 1-14,-1-2 8,-3 1 0,1 0 0,1 0 6,-3 1-13,1-2 7,0 0 0,-1 2-6,3-1 13,-1-1-1,3 0-7,-7 0-6,3-1 7,-1-1 0,1 1 0,-3 0-6,1 0 7,-1-1 0,1-1 0,1 3-7,-5-2 1,3 0 0,0 0 0,-1 0 2,-3 0 0,3-2 14,-1 2-16,-2 1 9,3-2-9,-3 2 9,0-1 5,3 1-1,-3 0-14,2-3 1,1 3 7,-1-1 6,1 1-14,1-2 8,-4 1-7,5 0 7,-3-1-7,3 2 14,-3-2-14,0 1 13,1 0-1,-3 0-1,2-1-7,-1 1 7,-3 0-14,0 1 14,1-2-13,-1 2 7,-2 0 0,2-1-7,-6-1 1,2 3 14,0-2-1,-4 0-14,5 0 7,1 1-6,-2 0 7,2 1 12,-2-1-7,2 0-1,0 0 0,1 1-15,1 0 2,0 0 8,-2 0 6,1 1-1,1 0-7,-2 0 7,2 1-7,0 1 14,1-3-3,1 1-7,0-1 6,1 1-14,1 0 1,-4 0 1,3-1 0,1 0 1,-4 2-7,3 0 2,-1-1 13,-2 0 7,0 0-2,1 2-20,-1-2 20,0 0-14,0 0 0,-1 2 1,1-2 7,-2 0-1,2 1 0,-2 1-1,5-1 0,-1 0 0,-4-1 0,5 1-1,-1-1-6,-2-1 7,2 1 0,1 1-7,-3-1 7,2 1 0,1 0-1,-3 0-6,4 0 1,1 2 0,1-1 1,1-1 0,-3-1 7,2 0-1,1 1 6,-1 1-1,1-1-7,-1-2-7,-1 0 1,-1 0 13,-2 1-7,-1 0 0,-1 0 0,-2-1 0,2 2-1,0-2 0,-1 1-6,1 0 7,-2 1-6,0-1 0,3 1 1,-1 0 1,0-1 12,2 0-1,1 2-13,-1-2-6,2 1 14,-1 0 0,1 1-1,3-1 0,-3 3-6,0-2 0,3-1-7,-3 2 16,3-2-8,-1 2 0,-2-1 8,3 3 5,-3 0-1,1-1-1,-1-1-1,0 1-14,-1 1 7,1-3 0,-2 1 0,3-1-6,-1 2 13,-1-1-7,1 0-6,-2-1 7,1 1 0,3-1-7,-4 0 1,3 1-5,-1 1 13,0-1-14,1-1 22,1-1-8,-1 1 0,1-1-1,3 1 0,-3 1-7,1-1 1,-1 0 1,0-1 12,1-1-7,-1 3-6,1-3-6,-1 1 0,-1-1 15,1 1 0,1-2-1,-3 1-14,2 0 2,1-1 1,-3 1 1,3-1 0,-1 0 20,3 1-8,-3 0-13,3-1 7,-3 2 6,3-2-7,-1 2 14,1-2-9,-1 1-7,-1 1-7,1 0 22,1-1-15,1 2 0,1 1 1,-1-3 14,3 0-15,2 0 0,-2 1 7,-1 0-14,5 0 1,2 1 14,-2 0-6,-1-2 6,5 1 0,-2-1-1,2 2-7,-4 1 7,4 0-1,-4 1-6,-1-1 0,3 3-7,0-1 15,-2 0 0,-2 0-8,4 1 13,-3 1-14,1 0 1,0 0-7,-2-1 8,2 2 7,1 3 0,-1-5-1,-2 0-7,0 1-7,3 2 15,-1-1-7,4 2-6,-2 0 1,0-1 13,2-1-7,0 2-6,2-1 14,-2 2 5,0 0-14,2-1 0,0 0 7,0-1-7,2-2 0,-4-1-6,4 3 1,0-1 20,4 0-21,-2-1 20,-2-1-7,2 0 5,3 2-14,-3-3 13,2 3-7,-2-4 0,4 2 6,3-2-8,-1 1 7,-2 0-7,7 0 0,-3-1-13,1 0 14,1-2 6,1 2-1,-1-3 1,3 3-2,-1-1-1,-4-1 0,5 1-20,0-1 15,-1-1 0,1 1 7,-3-2-15,3 1 9,-1-1 0,3 1 7,-1-1-9,1 1 8,0-2 5,-1 0-14,1-1 7,2 1 5,1 0-7,-1 0 6,0 1-7,-1-2 7,1 0-16,0 1 9,-5-1-13,5-1 8,-2 2-6,-3 0 7,3 0 13,-3 0-7,1 0-1,-3-2-6,3 3 7,-1 0-7,3 1 7,-2-2 6,-3 1-8,3 0 6,1 0 1,1-1-9,-1 1-7,3 0 2,0 0 13,-3 1 1,-1-1-9,0 0 1,-1 0 0,3 1 6,-1 1-7,3-1 0,-2-1 0,-1 2-7,3-2 8,-2 0-6,-1 0 7,1 0 0,-1 0-7,3 1 7,-2-1 0,-1-1-6,1 0 19,0 1-20,-1 0 14,3 0-15,-5-1 8,3 1-1,-2-1 8,-1 0-2,3 2-1,-3-1-1,7 0 6,-6-1-20,3-1 14,3-2-1,-2 2 0,-1 0 6,1-2 0,2 1-8,-3 1-1,1 1 0,0-2 7,-3 1-7,1 0 6,0 1-7,1-2 0,-1 2 0,0-1 0,-1 1-12,1 0 0,1-1 3,-1 1 14,2 0-7,-1-1 0,-1-1 1,4 0-6,-2 1 7,-1 1 13,3 0-14,-2 0 6,-1 0-7,-1-1-6,0 0 14,-1 0-7,3-2 7,2 2-1,-5 0 0,1 0-1,-1-1 0,1 1-1,2-1 0,-5 1 0,3 0-13,2 0 1,1 0 2,1-2 13,0 1 0,2-1-1,-1-2-1,3 3 0,2 0 0,2 1-7,0 0 1,-2 0 6,-2 1 0,0-1-7,0 0 1,0-1 0,-2 0 7,-1 0-7,-1-1 0,0 3-6,0-2 2,2 1 13,-3-1-1,1-2 0,0 2-7,0-2 0,-1 2 0,1 0 7,2-2-7,0 2-6,0-2 13,3 1 0,-1 1-20,0-2 21,2 1-1,-2-2-7,4 3 7,-2-4-1,-2 1-13,0 1 14,2 0-13,-2-1 13,2 3-7,-2-5-13,-1 5 23,3-1-9,-6 0 1,2 3 0,-4-4 6,-3 2-1,3 0-1,0 1-6,-3 1 0,1-2 0,-1 1-6,-5 0 7,3-1-7,3 2 16,-2 0-16,-1 0 16,3-1-16,-3-2 16,1 0-8,1 2 6,1-4-7,0 3 0,-1-3 0,1 0 0,2 2 0,-5-2-19,3 2 16,-3 0 0,3-1-6,-5 0-6,1 1 3,-3-1 8,1 0 7,-1 0-13,-2 0 1,1 1 2,-5 3 0,2-2 1,-4 1 2,1-4 0,1 2 0,-2 0-1,0 0 2,-2-2 0,0 0 0,2 3 1,-2-5 0,0 2 0,0-3 0,1 4 1,1-2-1,0 0 0,-2-1 0</inkml:trace>
</inkml:ink>
</file>

<file path=ppt/ink/ink15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0:29.1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179 44 1,'2'-3'2,"-2"2"0,2-1 0,2 2 0,-2-1 0,-2 1-1,3 1 0,-1-2 0,-2 0 0,0 1 0,2-1 0,-2 1 0,0-2 1,-2 1 0,0-1-1,2 1 0,0 0 0,-3-1 0,3 1-1,-2-1 1,2 1 0,0 1 0,-2-1-1,2-2 0,0 1 0,-2 0 0,0-2 1,0 2-1,2-1 1,-2 1-1,0 2 0,0-1 0,0 1 1,0-2 0,-2 2 0,2 0-1,-3 0 0,-1 1 0,0 0 0,0 0 0,-2 3 0,-3-2 0,1 3 0,0-1 0,-1 0 0,-3 0 0,5 0 0,1 1 0,-2-1 0,4 3 0,-3-1 0,1 1 0,0 1 0,4 3 0,-3-1 0,3 0 0,2 3 7,4 1-7,-2-1 6,2 3-7,-2-1 0,9 2 6,-1-1 0,0-1 6,3 3-8,-3-1-7,2 0 13,3-3-1,-1 2-7,5 1 6,-3-1-1,5-3-13,-3 0 13,1-2-1,-1-1-13,-1 0 14,1-2-1,-1-2-7,3-2 7,-1-3 0,4-1-1,-3-1-7,3-7 6,0-1-6,-5 1-7,1-2 8,-3-1 1,1-4-7,-3 0 1,-2 0 1,-1-1 1,-5 1 1,0-3 0,0 3 7,-2-2-8,-2-1 1,0 3 8,-2-1-7,-2 1 0,-2 1 0,-3-1 1,-1 1 6,0 1 0,-1 0-1,-1 3-7,0-2 1,-1 1 14,1 3-8,-1 0 6,-1 1-14,4 2 1,-3 1 0,1-1 0,1 3 14,1 1-2,0 1-13,1-1 7,1 1-1,0 0 0,2 1-7,2-1 1,-3 3-1,3 0 1,0 1-1,4 1 1</inkml:trace>
</inkml:ink>
</file>

<file path=ppt/ink/ink1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44.322"/>
    </inkml:context>
    <inkml:brush xml:id="br0">
      <inkml:brushProperty name="width" value="0.05292" units="cm"/>
      <inkml:brushProperty name="height" value="0.05292" units="cm"/>
      <inkml:brushProperty name="fitToCurve" value="1"/>
    </inkml:brush>
  </inkml:definitions>
  <inkml:trace contextRef="#ctx0" brushRef="#br0">6 72 3,'0'-3'3,"-2"0"0,0-1-1,2 1 0,-2 1 0,2-2 0,0 1 0,0-2-1,2 2 2,0 0-2,-2 0 0,0-1 0,2 2 0,0 1 0,2-3 0,0 1 0,0 1-1,0-2 1,5 1-1,-3 0 0,2 1 0,2 0 0,3-1 0,1 1 1,3 1-1,-1 2 0,1 0 0,1 0 1,1 2-1,-1 0 1,1 1-1,-1 1 0,-1 0 0,-5 1 0,0 1 0,-1 1 0,-3 1 0,-4 0 0,-2 3 0,-2 0 0,-4 0 0,0 1 0,-4 1 0,-1-1 0,-3-1 0,2 2 0,-5-1 0,3-1 0,0-3 0,-1 1 0,3 0 0,0-2 0,3-1 0,1-3 0,2 1 0,0-2 0,2 2 0,2-1 0,0-2 0,2 0-1,0-1 1,4 0 0,5-1 0,3-1 0,3-1 0,3 0 0,3-2 0,2 2 0,1-2 1,1 1-1,2 1 0,-2-1 0,0 1 0,-5 0-1,1 1 1,-5 1 0,-3 0 0,-1-2-1,-3 0-1,-1 1 1,-4 0 0,0 1-1,-4-1 0</inkml:trace>
</inkml:ink>
</file>

<file path=ppt/ink/ink16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0:30.1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70 1,'-2'-6'2,"0"1"0,2 0-1,2 0 1,-2 1 0,0-2 0,2 1-1,0 0 0,0 2 0,-2 1 0,4-3 1,-1 2-1,-1 1 0,-2 0 1,0 0-1,0-1 0,0 1 0,2 1 0,-2-3 0,0 4 0,0 0 0,0 0 0,0 0 0,0 0-1,0 0 1,0 0 6,0 0-8,0 0 1,0 0 0,0 4 6,0 4-7,0 4 7,0 0-7,-2 4 6,4 0-7,-2 1 0,-2 2 13,2 1 0,-2 2 4,2-1-2,0 1-8,4 1 0,-2 0-8,0-1 14,0 0-14,-2 2 6,0-1 6,4-2 5,-2-1-20,2-1 13,-2 1-1,2-1-13,1-5 13,-1 0-13,2-1 7,0-2 6,-4-2-13,2-2 13,3-2-7,-3 0 8,-2-1 4,-2 0-1,4-3-1,0 0-26,0-2 8,-4-2-7,0-2 3,2-2 0,4-1 0,-4-1 2</inkml:trace>
</inkml:ink>
</file>

<file path=ppt/ink/ink16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0:30.8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34 1,'2'-4'3,"-2"2"-1,0 0 0,0-1 0,-2 1 0,0 1-1,0 1 0,0-1 0,-3-2 0,1 2 1,0-1-1,0 3 2,-4 0-2,0 0 0,1-1 0,3 2-1,-2-4 1,4 2 0,-2 0-1,4 0 1,0 0-1,4 0 0,-4 0 1,0 0 0,0 0-1,4 0 0,2-1 0,-2-1 0,7 0 0,-3-1 1,6 2-1,1-1 0,-1 1 0,3-2 0,-3 2 0,5 1 0,-2 0 0,-1 0 0,5 1 0,-5 2 0,3 1 1,0 1 0,-3 0-1,1 1 0,-5 3 0,1 0 1,-5 1-1,-2 3 0,-2 0 0,-4 0 0,-2 2 0,-4 0 0,0 0 0,-5 3 0,-1-1 0,-3-1 0,3 3 0,-5-2 0,1 1 7,-1-1-7,3-2-1,-3-2 1,3 0 0,4-3 0,-3 1-1,3-2 1,4-1 6,1-3-7,1-3 0,2 2 7,0-3-7,4 0 6,0-1-7,2-2 13,7-4-7,-3-1-1,4 2-1,3 0-6,2-4-1,1 2 9,-1 0 5,1-1-1,3 1 5,-2 1-8,-3 2 0,3 2 0,-5-1-1,3 2-7,-5 0-7,-1 1 8,-3 1-6,0 1 8,0 0-7,-1 0 7,-1 2 0,0 0 0,0 1-6,-4-1 7,4 1 0,-1 1 6,-1-3-1,0 1 6,-2-1-7,0 2 5,0-3-8,-2 1 6,2-2-1,0 1-1,0-1-13,0 0 7,-2 2 14,0-3-23,2 0 2,-2 0 8,0-3 6,2 2-14,-2 0 7,3 0 7,-3 1-7,0 1 7,-3-1 4,3 0-14,0 0 1,0 0-13,0 0 21,0 0 0,0 0-1,0 0-21,0 0 16,0 0-13,0 0 1,0 0 0,0 0 1,0-2 1</inkml:trace>
</inkml:ink>
</file>

<file path=ppt/ink/ink16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2:05.5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87 452 1,'-2'-4'2,"0"1"0,0-1-1,2 1 1,-2-1 0,0 0-1,0 0 0,0 1 0,2-2 0,-2 0 1,0 2-1,0 0 0,2 0 0,-2 1-1,2 0 1,-2 1 1,2 1-1,-3-1-1,3 1 1,0 0 0,0 1-1,3 5 1,-3 2-1,2 3 0,0 4 0,2 5 1,0 3 0,0 2 0,2 4 0,0 3-1,1 2 1,3-1-1,-4 1 0,5 0 0,-3-2 0,2 2 0,-2-3 1,1 0-1,1-2 0,0-1 1,1 0 0,-3-2-1,0-1 0,3-1 0,-3-2-1,-2-1 1,2-1 0,-1-3 0,-1-1 0,0-2 0,-2-3 0,2 0-1,-2-3-1,1-2 0,-1-1 0</inkml:trace>
  <inkml:trace contextRef="#ctx0" brushRef="#br0" timeOffset="376">0 534 1,'-2'-3'2,"2"-1"0,0 0-1,0-1 1,0 1 0,0 2 0,2-1-1,1-2 1,-3 3-1,2-2 0,2 1 0,0-1 0,2 1 0,2-2 1,3 2-1,-1-2 0,0 0-1,7 1 1,2-1 0,1-1 0,5-1 0,2 0 0,4-1-1,2-2 0,2 0 0,5 0 1,3-3-1,2-1 1,5 0 0,4 0 0,4 0-1,0 0 1,2 0-1,0 0 0,-2 1 0,2 1 0,-5 0 7,1 0-8,0 1 1,2 0 0,52-7-1,-13 1 1,-54 9-1,5 1 1,-1-1 0,1 1 0,2-1-1,-1-1 7,-1 2-7,1-1 0,-1 0 0,-2 1 0,-3 0 0,0 0 7,-1 1-7,-3 0 7,36-6-8,-9 3 0,-8 2 1,-9 1 0,-7 2 0,-5-2 0,-21 5 1,3-2 6,0 2-8,-3-2 1,1 0 0,-1 1 0,-1-2 0,1 2 7,-3 1-7,1-1 0,-4 1 0,3-1-1,-1 0 1,-1 2 7,-3-1-8,0 0 7,0-2-7,1 2 7,-1-1-7,-2 1 7,3 0-8,-3 1 7,2-2-7,-2 1 1,0 0 6,1 2-7,1-1 0,-2 0 1,0 0 7,0 0-8,1 0 1,-1 1 0,0 1 0,0-2 1,1 2 7,-1 0-8,-2-1 0,2 2 1,0-1 0,0 0 0,-1 1 0,1-1 0,0 0 7,0 2-7,0-1 0,-1 0 0,1 0 0,-2 1 7,0 0-8,2 1 0,-2 1 1,1 0 0,-1 1 0,-2-1 0,2 3 7,-2-1-1,0 2-7,0 1 0,0 1 7,0 0-7,0 2 7,0 0-7,2 1-1,-1 0 1,-1 2 1,2-1-1,-2 0 1,2 2 6,0-1-6,0 2 0,0 0 6,-2-1-1,0 2-6,3-1 6,-3 1-7,2 0 1,-2 0 6,2-1 0,0 2 7,-2 0-3,0 0-1,2-1-1,-1 1-13,-1-1 7,2-1 0,-2 1 7,2-1-1,-2 1-7,2-3 6,2 1-7,-4-2 14,3 0-22,-1-1 8,2-2 14,-4 1-9,2-1 6,2 0-13,0-2 6,-1 0-6,-1 0 0,0-1 1,0 0-7,-2-1 8,2 1-6,-2-1 1,2-2 7,-1 1 7,1 7 5,0-1-20,0-3 21,-4-2-3,2-1-7,0-1-1,-2 0 0,2-1 0,0 0-7,-4-1 1,2 1 7,-4-2-1,2 0 6,0 0-1,-2-1-19,-5 0 7,1 0 1,0-1 7,2 0-1,-1-1 6,-1 0-1,-4 1-1,-1-1 1,-1 1-2,-1-1-1,-3 1-20,-3-1 15,0 2-6,-1-1 7,-5-1 7,0 1 0,-4 1 4,-35 5-7,2-1-7,-1 1 7,34-5-7,-4 2 0,-2 0 1,-4 1 6,-3-2 0,1 2-1,-5 0 0,1 0-1,-3 1-12,-49 7 13,6-3 0,6 1-7,48-6 1,-5-2 0,3 2 1,-7 0-6,3 0 6,-3 2 1,-2-1 7,1 0-1,-3 1-1,0 1 6,-49 10-14,8-4-6,52-8 2,-3 1 13,-1-1-7,-1 2 0,1 1 7,-1 0-7,-1 0 0,3-2 7,-1 1 5,1 0-13,5-1 6,-2 3 0,1-2 0,3 1-1,0 0-6,-31 10 0,10-4 7,10-3 0,11 1-7,6-3 13,2-1-7,8-4-1,7 0 0,-1 0 6,5-1-7,4-4 7,0 1-15,1 0 8,3-1-12,-2 0 14,4-1-13,0 0 14,0-1-13,0 1 14,0 0-20,0 0 15,0 0-12,0 0 0,2-4 2,-2 2 0,0 1 1,2 1 1,0 0 0</inkml:trace>
</inkml:ink>
</file>

<file path=ppt/ink/ink16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1:44.7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199 429 1,'2'-5'3,"-2"-2"-1,-2-1 0,4 0 1,0 1-1,3 0 0,-5 0 0,0 2-1,2 3 1,0-1 1,-2 3-2,2 1 0,-4-1 0,2 0-1,0 0 0,2 2 0,-2 3 1,2 2 0,0 2 0,0 2 0,2 3 6,0 1-7,3 2 0,-3 2 6,2 2 6,-2 0-15,2 1 14,9 22-14,-3-5 0,0-3 7,-3-1 0,-1-3-1,-2-3 6,3-1-14,-1 0 7,0-5 0,-2 0 6,-2-1-14,1-1 7,-1-1 0,2 0 6,-4-2-7,2 0 0,0-5 0,-2 2 6,0-3 0,0-1-7,0-2 0,-2-2 0,0 0 0,-2-3-6,2 1 0,0-2 1,-2-3 0,4 2-1,-2-3 2,0 0-1,0-3 1,-2-1 0</inkml:trace>
  <inkml:trace contextRef="#ctx0" brushRef="#br0" timeOffset="456">199 488 1,'-4'-2'2,"0"-3"0,0 3 0,2 1-1,0-3 1,0 2 0,0 1-1,0 0 1,0 0 0,-1-1-1,1 0 1,2 1 0,-2 0-1,2 0 0,-2-1 0,2 2 0,0 0 0,0 0 0,0 0-1,0 0 1,0 0 0,2 0 0,2-2-1,3 1 0,-1-3 0,4 3 0,15-6 0,4 1 0,0 2 0,-10 1 0,3-1 1,5-1 0,4-1 0,2 1-1,7-2 0,-1-2 0,2 0 0,7 0 0,45-10 0,-6 2 0,-9 2 7,-3 3-8,-40 5 0,2-1 7,0 1-7,5 1 0,-1-1 0,3-1 7,1 1-7,1-1 6,-1-1-1,54-7 0,-8 1-7,-6 3 1,-4-1 6,-42 6 0,5 1 0,3-1-1,3 0 6,4 0-2,-1 0-13,59-7 7,-11 2 0,-5 2 6,-5 1-14,-48 5 2,0 0 13,5-1-14,2 1 13,-1 0-7,1 0 7,53-3-8,-10 0 1,-12 0-7,-2 2 14,-5 0-7,-6-1-7,-4 1 7,-4 1 7,-31 1-14,2 1 14,3 0-14,-3-1 14,2 1-14,-2-1 14,2 0-7,-2 1 6,31-1-13,-8-1 13,-11 1-1,-4 1-7,-1 2 7,-7-1-13,-2 1 13,-3 0 1,1 0-16,-4 0 9,2 1 6,-4 1-7,-3-1 7,-1 0-7,1-1-6,-3 1 13,1 0-13,-3 0 14,1 1-7,1 0 6,-3-1-13,-2 0 14,5-1-7,-5 0 6,3 1-13,1 2 13,-1-1-7,-1-1 7,-4 0-7,-2 2-6,3-1 7,1 0-6,-2 1 14,-1 0-8,1 1 1,2-1 0,-4-1 0,3 2 6,-3-1-1,2 1 0,-4-1-8,2 0 8,-1 0-9,-1 2 2,0-2 7,0 1-8,0-1 8,2 1-8,-1-2 0,-1 2 1,0 0 0,0 0 7,2-1-7,0 2 7,1 0 5,-1 0-14,2 1 1,0-1 0,1 1 0,1-1-5,2 1 13,-1 1 0,13 7-1,-1-1-1,0-4-6,-4 2 0,-1-2-7,1-1 9,-1 0 0,1 0 0,-2 1 6,-3-4-7,5 1 1,-1 0 0,-3 1 13,1-3-15,3 1-5,-5 0 7,3 0 0,0-1 14,-1 1-16,-1 0 1,1-1 7,1 1-8,-5 0-5,5-1 13,-3 1 0,3 3-15,-3-2 15,3 0 0,-1-2-8,1 3 1,-1 1 0,1-2 0,-3 2-6,1 2 14,-1-2-13,-1 3 7,-1-2 6,-2-1-1,3 2 0,-5-1-7,0 0 14,1-1-23,-3 1 16,-2-1-9,2 0 2,-2 2 7,0-1-1,1-2-14,-3 1 22,2 0-3,-2 1-7,0 0-7,0 1 7,0 1 0,0-2 0,-2 0-13,2 0 8,-2 2-7,0-1 15,0 1-8,0-1 8,0 1 5,2-1-1,-2 2-14,2-2-6,-2 2 8,2-2-1,0 2 15,1-3-8,-1 1-1,0-1-6,0-1 0,-2-1 7,2 1 6,0 0-7,0-2-7,-2 4-5,2-2 7,0 0-1,0 0 2,-2 0 14,2 1-15,0 1 6,-2-2 0,0 1 0,2 2-7,-2-2 7,0-1-7,0-1-7,2 1 9,-2 1-6,0 0 13,0 0-13,2 1 7,-2-1-6,0 0 1,0-1 7,0 0-6,-2 1 0,0 0 7,0-2-6,0-2 7,-2 1-7,2 0 19,0 1-8,-2-2-7,2 2 0,-2 0 0,2-2 0,-1-2-6,-1 1 7,2 2 12,-2-2-20,0 0 13,0 0-1,0-3 0,0 1 0,-5 3-1,1-2-7,0 2 13,-5 0-8,3-2 0,-2 0 6,-3-1-1,1 1-1,-3 2-7,-2 0 7,1 0-1,-5-1-1,5-2 0,-5 4-21,-2-4 23,2 2-1,-4-1-7,2 0 6,-3-1 6,1 3-1,-2-2-8,4-2 6,-4 2-13,-2-1 7,4 1 6,0 2 0,0-4-1,0 0-1,0 1 5,3 0-7,-1-2 0,0 1-1,0-2-6,0 1 6,-2-4 0,3 2 0,-3 0 7,2-1-8,-2 2 0,2 1-1,0 0 0,1 0 0,-3 0 0,4 0 0,-2 0 0,0-2 0,0 1-13,1 1 15,-1 1 0,2 2-1,0 1-12,-4-2 7,-1 3 1,1-2 7,2 2-1,0-3-7,0 0 1,0 1 7,1 2-13,-1-2 13,0 0 0,-2-1-1,0-1 0,0 0 6,0 2 0,0-2-2,1-1-8,-1 0 7,0 1-1,0 0-13,0 0 13,-2-1-6,2 1 6,-4-1-13,2 1 13,4 1-7,1-1 7,-3 0-1,2-1 6,0 1-14,0 3 7,2-4-7,-1 2 7,-1 0 0,4 1-1,-2 0 1,1 1-1,9-2-8,-1-1 16,-1 1-9,1 0-6,-3 0-7,-1 0 22,-1-1-2,0 2-13,-18 0 7,0 1-1,2-1-6,6 0 0,0 0 15,2-2-15,0 0-7,-4 2 15,6-1-13,-4-1 8,2 0 13,3-1-1,-1 1-15,2 1 7,-2 0 7,0-1-8,5 0 0,-1-1 6,9 0-7,-1 0 0,1 0 0,-3 0-6,1 0 13,-3-1-1,1 1-7,-1-1-6,-1 0 7,1 0 6,-4-1 0,1 2-7,-3-1-7,2 0 1,-22-1 8,3-1 6,5 1-1,4 2-1,4-1-7,1-2-6,-1 0 14,0 1-1,-2 0-7,6-2 7,-2 2-7,2-1-6,3 1 1,-5-1 1,2 1 0,0 0 14,11 0-8,0 1 0,-1-1 0,-1 1 0,-1-1 0,-1 0 0,-1-1-6,1 1-6,-1 1 8,1-3 1,-3 1 13,0 0-1,1 0-14,-3-2 7,2 3-8,-3-3 2,1 2-6,-2-2 20,-18-3 0,2 1-2,3 1-1,3 2-7,0 0 6,2 0-1,2-1-1,2 1 0,0 0-1,3-1-6,1 2 0,0 0 1,13 2 0,-1-1 0,-1 1-6,-2-1 1,1 0 7,-1 1 6,-1 0-7,1 0 1,1-1-7,1 2-5,-3 0 20,3-1-7,2 0 6,-1 0-1,1 0-7,0 1 0,-1 0 0,3 0-12,-2 1 8,1-1 7,1 0 6,0 0-1,0 1-1,1-1-7,-1 0-12,0 1 20,0-1-7,-3 1-6,3 1 7,-4 0-7,1-1-6,1-1 22,0 1-2,-1 0-8,1 2 0,-3-1 0,3 0 0,-2 0-6,-1-1 13,3 1-7,0-1-6,-11 3 7,0-1 6,3-2-7,1 4 0,3 0-6,-3-3 7,5 0 6,-1-1-13,-1 1 7,3 0 6,3-1-14,0 0 1,4 0 7,0-1 6,4 0-13,-5 3 13,3-3-13,0 1 13,2-2-13,-2 1 13,0-1-13,2 1 13,2-2-1,-2 2-13,0 0 7,0-1-6,0-2 7,2-2 6,-4 1-1,-2-1-1,4 1-1,-4 0 0,4-3-13,-4 1 7,2 0 7,-2 0-7,0 0 6,-1 3-6,-1-3-6,4 2-6,-4-3 15,2 1 6,2 1-14,0 2 1,-3 0 7,3 2-6,0-2-7,-2-1 15,2 1 0,0 3-7,4-2-6,-2 2 14,0 0 0,0-2-13,0 2 7,-2 0-6,2 0-12,0 0 15,0 0-5,0 0 1,0 0-12,0-1 16,0-2-6,0 1-5,0 4 1,0-2 2,2 2 2,-4-1 0,4 5 1,2-3 1,0 0 0</inkml:trace>
  <inkml:trace contextRef="#ctx0" brushRef="#br0" timeOffset="5514">191 1476 1,'-4'-10'2,"2"1"0,-2 0 0,2-1 0,0 0 0,0 1-1,-1-2 0,1 3 0,-2 0 1,2 0 0,0 2 0,0 4 0,2-2-1,-2 2 0,0-1 0,0 2 0,0-1-1,0 1 1,-2 0 0,1 1-1,-3 1 1,0 2-1,-2 2 0,0 1 0,-3 2 0,1 1 0,0 2 0,-3 0 1,1 2-1,1-1 1,-1-1-1,4 2 0,-1-1 0,1-2 0,2 1 0,4-1 0,0-1 0,2 1 0,0-1 0,2 0 0,4 2 0,2-3 0,1 0 0,3 0 0,0 0 0,3-1 0,-1 0 0,1 2 0,1-1 0,-1 0 0,-1 1 0,-1 0 0,-1 1 0,11 9 0,-7 0 0,-5-1 0,-1-2 0,-6-1 0,-2-1 0,-4 0 0,-4 0 1,2-8-1,-2 1 0,0 1 0,-3-2 0,-1 1 1,0-1-1,-1 1 1,1-1-1,0-1 0,-3 2 0,3-2 0,-1-1 0,1-1 0,2-1-1,2-1 2,-3-1-1,3-1 0,2 0 0,-2 0 0,0-3 0,4 1 0,-3-2 0,3 0 0,2-2 0,0 1 0,0 1 0,2 0 0,0 0 0,1 0 0,1 0 0,0 3 0,4-1 0,-2 2 0,3 2 0,1-1 0,-2 4 0,3 3-1,-1 1 1,0 2 0,1 4 0,-1 4 0,0 3 0,7 26-1,-3 1 1,-3 0 0,-1-2 0,-10 3-1,0-1 1,-2-1 0,0 1 0,-4 1 0,1-3 0,1 1 1,-4-5-1,4 0 1,0-3-1,0-3 0,2-2 1,2-5-1,2-1 0,-2-4 0,6-2 0,-2-1 0,4-4 0,5-1 0,-1-2 0,3-4-1,-1-1 1,3-1 0,1-2 0,3-2 0,4-2 0,-5 1 0,1-3 0,-2 0 0,-1 0 0,-1 0 0,-3-1 0,-3 1 0,-1-2 0,-4 0 1,0 2-1,-4 0 7,1 0-8,-3 0 1,0-1 6,0 1-8,-5 0 1,5 0 0,0 0 7,0 0-7,-2-2 0,0 1 6,-2-1 0,4 2-1,0-1-7,0 2 1,0-1-1,-2 0 1,2 0-1,0 0 1,0 0-1,0 0 0,0 0-1</inkml:trace>
  <inkml:trace contextRef="#ctx0" brushRef="#br0" timeOffset="8693">8162 1433 1,'-2'-4'2,"0"1"0,0 0 0,0 1-1,-4 0 0,4-2 1,-2 1 0,1 0 0,1 0-1,2 2 0,0 0 1,2 1-1,-4 0 1,2 0-1,0 0 0,0 1 0,0 2 0,-2 1 0,4 3 0,-2 1-1,0 3 1,2 3-1,1 4 7,3-1-7,-2 1 0,0 3 0,0 0 0,-2-2 0,2 3 6,-2-1-7,5-3 1,-3-1-1,2 0 1,0-4 0,0-1 0,-1-7-1,1-2 7,0 0-1,2-2 0,3-4-7,-1-1 6,4-2 0,3-5 7,4-1-16,1-5 0,5-1 15,2-5-14,6-2 19,5-3-8,44-31-7,5 3 6,-45 29-14,3-2 2,3-1 13,4 1-7,0 0 0,-1 0 6,-1 3-7,0 2-6,-5 2 13,-1 2-7,-3 2 7,-1 3-7,38-11-7,-16 6 8,-10 7 0,-8 3 0,-11 1 0,-2 5-7,-6 1 14,-4 2-1,-7 1-1,3 1-6,-7 1-7,-2-1 8,-1 1 6,-1 2-13,-2-1 1,-2-2 0,1 4 0,-3-2 0,-2 2-1,0 0 1</inkml:trace>
  <inkml:trace contextRef="#ctx0" brushRef="#br0" timeOffset="10594">10491 2177 3,'-4'-2'2,"2"-1"1,0 1-2,0 0 1,0 0 0,0 0 0,0-1-1,2 1 1,-3-1-1,3 1 2,0-1-1,-2 2-1,2 0 0,0-1 0,0 0 0,2 1-1,-2-1 1,0 2 0,0 0 0,0 0 0,0 0-1,0 0 0,0 2 0,0-1 0,0 3 1,3 1 6,-1-1-1,-2 3-1,2 3-7,-2-2 0,2 3 7,2 1-1,0 0-6,-2 2 0,2-1 6,0 4-7,0-1 7,1-1 0,-1 1 0,2 0-8,0-1 15,-2-1-9,3 0 6,-3 1-13,2-3 6,-2 0 7,0 0-1,0-3-14,0-1 14,1-1-8,-3 0 7,2-1-14,0-1 14,2-2-7,0-2 6,3-1-6,-1-2 6,4-3-7,5-2-6,1-3 1,5-3 7,31-18 6,4-2 0,6 2-1,-31 14-14,8 0 14,5-3 0,6 0-13,1-2 13,61-22 1,-8 6-2,-5 3-7,-6 2 7,-4 5-1,-49 14 0,3 0 0,1-1-1,-1 1-13,-2-1 14,1 1-6,-3 0 6,-4 2-14,1-1 9,-3 0-6,-6 1 13,0 3-13,-4 0 14,-3 2-7,-5 0 6,-1 1-7,-1 0 7,-3 3-7,-1-1-6,-3 2 13,0-2 0,-4 2 0,0 1-15,-1 0 15,-1 0-7,-2-1 7,0 2-8,0 0 1,-2 0 0,2 0-7,-5 2 1,3-1 1,-2 0 0,-4 1-2</inkml:trace>
</inkml:ink>
</file>

<file path=ppt/ink/ink16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2:13.5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4728 1212 1,'0'0'1,"0"0"1,-2 0 0,2 0-1,0 1 0,0 1 0,0 0 1,0-2-1,-2 0 0,4 1 0,-2 1 0,-2-1 0,2 3 0,0-1 0,0 2 0,2-1 0,-2 1 1,2 0-1,-2 1-1,0 1 0,0 0 0,0-2 1,2 3 0,0-1 0,-2 0-1,2 0 0,-2 2 1,4-2-1,-2 0 0,0-2 0,2 1 0,-1-1 0,1-1 1,0-1-1,2-1 0,2-2 1,3-1-1,1-3 0,7 0 0,-1-3 0,3-2-1,6-4 1,2 1 0,0-4 0,4-2 0,2-1 0,2-2 0,5-3 0,3 1 0,3-1 1,1-2-1,3 1 0,0 0 0,-1 1 0,-3 0 0,-3 4 0,-1 0 0,-3 5 0,-1 1 0,-3 1 0,-2 1 0,-2 4 0,-6-4 0,-2 4 0,-2 1 0,-3 2 0,-3 0 0,-3 1 0,-1 2-1,-5 2 1,-4 0 0,-2-1 0,0-1 0,0 0 0,0 1 0,-2 0 0,0 1 0,-2 0 0,0 0 0,2 0 0,0 0 0,0 0 0,-4 0-1,2 0 0</inkml:trace>
  <inkml:trace contextRef="#ctx0" brushRef="#br0" timeOffset="6619">4277 2397 2,'0'-1'1,"0"0"1,-2 2 0,2-1-1,0 0 1,0 0-1,0 0 0,0 0 0,0 0 0,-2 0 0,0 0 0,0 0 0,0 1-1,2-1 1,-2 0 0,4 2 0,-4-1-1,2-1 0,0 2 0,0-2 0,0 2 0,0-3 0,0 1 0,0 0 0,2 1 0,0 0 2,2 0-1,2 2 0,0-1-1,3-2 1,3 3 0,-2 2-1,5-2 0,1 0 0,3 1 0,0 1 0,3-3 0,-1 0 0,6 0 1,2 0-1,2 2 1,-2-1 0,4 1-1,2-1 0,0 1 0,2 0 0,-18-3 0,4-1 0,2 3 0,4-1 0,2 0 0,35 1 1,-4-1-1,-2-1 0,-2 0 0,0 2 1,0-1-1,-5-1 0,-1-1 0,-2 3 0,-5-2 0,1-1 0,-26-1 0,3 1 0,0 0 0,2 0 0,-3 0 0,3 0 0,0 1 0,-2-1 0,0 1 0,-3 0 0,3-1 0,16 4 0,-1-3 0,-12 0 0,-3 0 0,-2 0 0,-7 0 0,-3 2 0,-1-3 0,0 0 0,-1 1 0,-5 0 0,0-1 0,0 1 0,-2-1 0,2-1 0,-4 1 0,0-1 0,2 1 0,-2 1 0,2-1 0,-2 0 0,0 1 0,2 0 0,-2 1 0,0-2 0,2 0-1,-2 0 1,3 0-1,-1 1 0,-2-1-1,0-1 1,0 1-1</inkml:trace>
  <inkml:trace contextRef="#ctx0" brushRef="#br0" timeOffset="8200">7013 2424 1,'-2'-2'2,"0"0"0,-2-1-1,0-2 1,2 3-1,-2-2 1,2 2-1,0-2 0,2 3 0,0 1 0,0 0 0,0 0-1,0 0 1,0 0 0,2 0-1,2 1 1,4-1 0,2-1 1,5 4-2,1-2 1,5 0-1,4-2 1,4 2 0,6-1-1,2 1 1,7-2 0,5 0-1,3 0 0,6 2 1,-2 0 0,4-1 0,0 0-1,0 0 0,0 0 0,-2 0 0,0 0 1,1 0-1,-1 0 0,0 2 0,2-2 0,-2 1 0,0 1 0,-4-1 0,-2-4 0,-3 3 0,-1 2 0,-5-2 0,-1-2 0,-7 2 0,0 0 0,-6 0 0,-2 0 0,-4 2 0,-5-4 0,1 4 0,-5-1 0,-1 0 0,-3 0 1,0-1-1,-3-1 1,1 1 0,-2-1-1,-2 1 0,-4 0 0,4-1 0,-4-1 7,4 2-7,-4-1-1,-2 1 1,2 0 6,0 0-7,2 0-1,-2 0 1,-2-1 7,2 1-7,0 0 0,0 0-1,0 0 1,0 0 0,0 0 0,0 0 1,0 0 0,0 0 0,0 0-1,0 0 0,0 0 0,-2 0-1,2 0 0,0 0 0,-2 0-1</inkml:trace>
  <inkml:trace contextRef="#ctx0" brushRef="#br0" timeOffset="11342">4387 3280 3,'-2'-3'3,"2"2"-1,0-1-1,-3-1 0,3 1 0,3 1 1,-3 0 0,0-3 0,2 3-1,2 0 0,0-3 0,0 1-1,4 1 2,3-3-2,3 1 1,1 1-1,5-2 1,3 1 0,0 0 0,6 1 0,-2-1 0,4 0 0,2-1-1,0 1 1,0 3 0,-17 0-1,5-1 0,0 1 0,6-1 0,0 0 0,-1 1 1,5-1-1,34 0 1,-5-1-1,-3 2 0,-3 0 0,-4-2 0,2 2 1,-7 0-1,1 0 0,-1-1 0,-1-1 0,-1 0 0,-22 0 0,1 1 7,3 0-7,4-3-1,0 2 0,33-3 0,-6 1 13,-4 0-1,-7 2 0,1 2-9,-3 0 6,-4 1-13,1 1 6,-5 1-6,0 0 7,0 2 6,-4-2-1,-2 2-14,2-1 8,-2-2-7,-2 1 7,-2-2 0,0 0 0,0-2 6,-3 0-7,1 1-7,2-3 2,-4 2 7,1 3-1,-3-1 0,2-2 6,-3-2-13,1 3 7,-3 1-6,3-1 13,0 0-8,-5 0-6,3 1 13,-3 0 0,-1 1-8,-1 0-6,0 0 7,-1 0 0,-1 1 0,-4 0 7,5-1-1,-3 3-13,-2-3 13,0-1-14,3 1 8,-1 0 0,-2 0 6,2 0-7,1 1 7,-3-1-1,-4 0-13,2-1 13,0 0-7,0-1 1,0 1 6,-4-1-7,0 1-6,5 0 7,-5 2 0,4-2 1,-2 1 0,-4-1 6,0 1-7,2 0-7,2 1 8,2-1 0,-4 0 0,-2 0 0,2 0-7,0-2 2,0 1 0,0 0 0,2 0 14,-4 0-7,2 1-1,0-1-6,0 0 0,0 0-1,0 0 1,0 0 0,0 0 0</inkml:trace>
  <inkml:trace contextRef="#ctx0" brushRef="#br0" timeOffset="15939">1863 3356 1,'-4'-3'2,"0"2"0,0-2 0,0 0-1,0-2 0,-3 1 0,3 1 0,0 0 0,0 0 0,-2 1 0,-2 0 0,-1-2 0,3 2-1,0 0 0,-2-1 1,-1 2-1,1 0 1,-2 0-1,-1 0 1,-1-1-1,2 1 1,-3 1-1,3-2 0,-1 0 0,-3 0 0,0 1 0,-1-2 0,1 2 0,1-2 2,-3 1-1,-1 0 0,3-1-1,-5 0 1,0 1 0,3-2-1,-1 2 0,9 1 0,-2-1 1,-3 0-1,1 1 1,-3 0-1,1 0 0,-1-1 1,1 1-1,-3 1 0,1-1 1,1 1-1,-1-1 0,-1 1 0,-1 0 0,-15 0 1,6 0-1,-2 1 0,4 0 0,4-1 0,1 0 0,1 1 0,0-2 1,1 2-1,1 1 1,3-2-1,-3-2 0,3 2 0,1 0 0,-1-1 1,-3-1-1,1 0 0,1 0 0,1 1 0,-3-1 0,3 1 0,3 0 0,3-1 0,-2 2 0,-1 0 7,1 0-1,-2 2-7,-1-1 0,1 0 0,-1 1 6,1-1-7,-3-1 1,3 2 0,-2 0 0,1-1 0,-1 0 0,1-1 0,-1 3 0,1-2 0,-1-1 7,2 1-7,-3 0 6,3-1 0,-3 1-1,3 0 0,-3 1 6,3 0-8,-3 0 0,3 1 0,-2-2-1,1 2-6,1-2 1,-13 4 6,2-2 6,7 2-1,-3 0-1,0-2-7,5 2-6,-1 0 1,1-1 1,-1 1 7,3 0-7,2-1 13,-1 1-1,1-2-13,-2 4 1,-5-2 0,7 0 1,-1-2 7,1 3-1,2-1 6,-1-2-7,3 2 6,-4-1-7,6-1 6,0 0 0,-3 1-14,1-1 14,0 2-7,0-2 14,0 2-16,-1 1 8,-1 0-1,0-1-14,0 1 2,-1 0 20,1 0-15,2 0 1,-2-1 7,-1 1-1,1 0-7,0 0-1,2 1-4,-1-1 20,1-2-8,-2 1-7,4 0 0,-2 0 0,-1 1 14,1 0-8,0 0 0,2 2-7,0-1-6,-3 1 0,3-1 9,0 0 13,0 1-8,2-1-1,0 1-6,-2 1-7,2 0 15,0 1-8,2 0-5,0 0 7,0 1 6,0 0-7,2 1 7,-2-1-7,4 2 14,-2-1-15,2 1 7,2-3 5,-2 3-1,3-3-7,-1 2 0,0-2 0,2 1 0,1-2-1,-3 2 7,2-2-7,0 0 7,3-1-9,-1 1-5,0-1 7,1 0 0,-1 0 0,2 0-13,1 0 21,-3-1-1,3 0-7,11 7 0,-3-2 7,2-3-2,-3-2-7,3-2 0,-4-1-13,-1 1 9,-1 0 13,-9-4 0,3 0-8,-3 1 1,2 1 0,3 0 0,-1-1 7,3 1-2,-1-1-7,1 2 0,1-3 1,-1 1-7,1 0 1,1 1 14,-1-1-1,3 2 0,-1-2-1,3 1-7,-2 0-7,1-1 2,3 0 1,-2 1 0,-1-2-5,3 0 14,-2 0-7,2 0 13,-1 1-1,24 1-7,-5 0 0,-3 0 6,-1-2-7,-4 1-7,0-2 1,-2 1-5,-17 1 1,3-2 20,0 2-14,1-1-6,-1 0 8,3 2 0,1-2 7,-2 0-7,3 0 7,-1 1-1,2 0-1,0 0 0,-1 0 0,3-1-1,-2 2 6,2-1-1,2 0-1,-3 1 1,3-2-8,27 2 6,-2 0-1,-7-1-6,-1-1-6,-5 0 6,-2-2 1,-2 1 7,-18 0-8,0-1 1,1 1-1,1-1 8,-1 1-15,3 1 2,-2-1 7,-1 0 0,1 0 6,0 0-7,-3 0 8,1 0-2,-3 0-1,1 1-13,-3-1 14,0 1-14,1 0 8,-3-1 8,3 0-2,-3 0-21,0 0 22,1 0-13,-1 0 13,0 0 0,1-1-1,-1 0-7,0 1 13,3 0 5,-1 0-9,3 0 0,-3 0 5,2 0-2,1 0-7,16 2 0,-2-2-1,0 0 0,0 0 0,-2 0 7,2 0-9,0 3-7,-2-2 15,1-1-15,-1 3 2,-12-3 7,-1 0 7,5 2-9,2-2 7,-1 0-1,5-2-13,0 2 13,0 0-13,2 0 13,2 0-7,-3 0 0,3 2 7,0-2-1,31 2-1,-10-1-7,0 3 7,-5-2-19,1 1 8,-5 0 7,-2 1 6,-4-1-13,-14-3-6,0 1 15,2 1 7,1-2-2,1 1-7,2 1-7,0-1 0,2 0 15,0 0-1,0 0 5,2 0-20,0 2 13,33-1-7,-10 0 7,-2 0-7,-7-1-6,-2 0 13,1 1-6,-5-1 12,-4-1-14,1 3 7,-20-2-13,3 0 14,-1 0-7,3 0 6,0 0 0,-1 1-7,3-1 7,2 1-7,-2-1 6,4 0-12,-3 1 13,3 0 0,0-1-7,0 0 7,29 3-13,-2-1 19,-5 0-13,-5-2 0,-3 1 13,-4 3-14,1-3 7,-18-1-7,-1 0 7,2-1-7,3 2-5,-1-1 20,0-1-14,2 0 6,2 0 7,-1 1-8,1-1 0,2 0-7,-2 0 13,2 0-1,0 0-19,2 0 20,-2 0-1,31 3-7,-2 0 0,-8-2 0,-7 2 6,-2 2-20,-1-2 8,-22-1 14,1-1-8,2 0-6,-1 0-6,1 1 22,2 1-2,-3-2-8,3 1 0,0 1 7,0-1-1,-3-1-13,3 0 0,0 2-6,2-2 16,-5 0-1,5-1-8,-2 1 15,-2 0-2,1-1-7,-1 1-6,0-1-6,-1 0 14,1 0 1,2-1-1,20-1-8,-8 1 8,-1 0-12,-3-1 20,-2 1-7,-5-1 5,1 0-1,-2 0-13,-11 1 7,1 0 6,3-2-14,1 1 8,-1 0-13,3-1 20,0-1-7,-1 1-6,1-1-1,1 1 9,1-2 5,-2 2-13,4-1-7,-3-1 9,3 1 12,-2-1-6,1 0-1,3 1-8,-4-1-4,2-1 20,-1 2-7,3-1 5,21-4-13,-5 3-1,-2-2 9,-6 1-8,-4 1 15,-2-1-9,0 1-6,-2 1 0,2 0 1,-6-1 7,-11 4 7,0-2-2,5 1-1,-3-1-14,3-1 1,-1 2 1,3-2-1,-1 1 16,3-1-9,-5 1 6,5 0-1,-3 0-7,1 0 1,2 0-7,-3 0 1,3-2 1,-3 1 7,5-1 0,-4 2-1,1-2 0,-1 1-6,-1-1-1,1 1-4,-1-1 7,-1 0 7,1 1-7,-1-1 7,16-6-1,-2 1 7,-6 2-2,1-2-1,-1 3-13,4 1-7,-6-1 16,4 0 5,-1 1-13,-1-1-1,-4 1 9,-1 0-8,1-1 7,-11 4 1,3 0 5,-1 0-1,0 1-1,1-2-13,-3-1 13,4 2 0,-1-1 5,-1 0 0,0 1-2,-1-1-8,1 0-6,0 1 0,-1-1 7,-1-1 6,0 2-7,0-1 6,-1-1-7,-1-1 6,2 0-7,0 0 0,-1 0 1,-3 1-13,2-2 8,0 2 1,-2-2 6,0 2-6,1-1-7,-1-1 22,-2 2-2,0 0-8,0-1-6,0 0 1,-2 0 13,0 0-8,0-2-6,0 2 13,0 1-20,-2-1 21,2 1-14,-2 0 13,0-1-1,-2 1-13,2 0 13,-3-1-7,1 0 6,-2 2-1,2-2 1,-2 1-2,-3 0-20,3-1 21,-2 1-6,0 0 6,-1-1-7,1 2 8,-2-2-9,1 1-5,-1-1 13,0 0-7,-1 0 7,1 1-7,-2 0 0,-15-4 0,4 3-6,0 0 14,3-1-1,1 1-7,-2 1 1,5 1 0,-1 1 6,1 0-7,3 1 8,-1-1-9,1-1-5,-1 1 13,4 0-7,-3 2 1,3-2-6,4 3 7,-1-1 0,1 0 0,-2 0 0,0 0 0,-1 1 0,1-1-7,0-1 14,-2 1-14,-1 0 14,-1 1-7,1-1 6,-1 0-1,0 0 1,-1 1-2,3-2-14,-3 2 16,1 0-9,0-1 8,-1 0-1,1 1-14,-1 0 15,1 0-7,2 0 6,-3 0-7,1 1 0,-1-2 8,1 0-1,2 2-14,-3 0 15,1-1-1,2 1-1,-3 0-6,3-1 6,-1 1 6,1 0-13,2 1 6,-5-1 0,3 0-6,0 1 0,-3-1 13,-7 1-7,-1 2-1,0-1-12,3 0 1,1-1 14,-2 2-7,3-2 7,-1 0-7,1 0 13,-3 2-14,7-2 7,-1-1 6,-1 1-8,4 0 7,-1 0-1,5-1-8,-4 1 1,-1-1 7,5 0-9,0 0 8,-2 0 5,-3 0-20,1 0 13,-2 0-6,1 0-6,-3 0 6,1 2-5,-1-2 13,-1 1-13,1-1 1,-3 0 19,1 1-20,1 0 13,-3-1-7,1-1 14,-1 1-15,-1-1-7,2 0 22,-1-1-9,-1 1-1,1 1 0,-1-1 6,-2 0-1,3 0-8,-18 0-12,3-2 14,4 1 6,0 1 0,7 0-8,1-1 0,-2 1 0,5 0 0,1-1 0,1 1-7,-1-3 8,-2 1-7,3-1 1,8 3 1,-3-1 0,1-1 1,-2 2 0,1 0 7,-3 0-1,-1-2-7,-1 1 1,1 1 7,-3 0-1,1 0-7,-4 0 13,1-1-1,-1 1-13,0-1 19,-1 1-7,1 0-15,-2-1 15,0 1-8,-1 0 7,-1-1-1,-23 1-1,5-3 6,3 2-14,1-2 7,6 2 0,4 0-1,0-1 0,-2 1 0,6 0 0,13 0 7,-3 1-9,1-1 0,-3 0 0,1-1 0,-3 0 0,3 2 0,-3-2 0,0 0 0,1 2 0,-1-2 0,1 1 0,-3 1 0,2 0 0,-1-2 0,-3 2-7,2-1 2,-2 1 7,1 0-7,-1-2 7,-23 2-13,7-1 8,2 1 7,0-1-7,4 2-6,-1-1 14,-1 1-1,2-1-1,2 0 6,2 0-7,15 0 0,-3-1-1,-1 1 0,-1 0 7,0 0-8,-1 0 0,-1 0 7,-2-1-21,1 1 9,-1 1 7,-2 0-1,0-1 0,0 1 0,-26-1-6,3 2 14,5-1-2,1 0-7,3 0-14,2 0 3,-1 0 14,5 1 6,-2 0 0,2 1-2,0-2-14,2-2 0,2 2 9,0 2 5,0-2-7,15-2-6,-3 2 0,-1-1 7,-1 1 0,0-1 0,-3 1-12,-1-1 7,0 1 1,-27-1 0,7 1 13,2-1-8,-1 1 6,3-2-7,2 2 1,-1 0-1,-1 2 0,-2 0-8,2-1 8,1 1 0,1 1 0,21-3 7,-5 1-21,-2-1 22,-2 0-8,0 1 6,-1 1-7,-1 0 6,-2-1-1,0-1 0,-29 3-7,6 0 0,5-1 6,3 0-6,5-2 6,0 3 0,-3-2-20,5 0 15,0 0 0,2 1-6,4-2 1,12 0 7,0 0 6,1 2-1,-3-2-7,0 1-6,-1-1 13,-1 0-7,-2 1 13,2-1-8,-2 1 0,3-1-1,-1 1 0,-2-1-13,-25 0 14,7 1-1,4 2-6,6-2 12,-3 0-6,8 0-1,-3 1-8,2-2 2,2 0-6,0 0 14,4 2-1,2-2-6,-1 0 6,-1 0 0,6 0-7,-3 0-5,1-2 7,11 2 7,-3 0-7,1 0 6,-2 0-7,-1 0 7,-1 2-7,-1-2-6,1 1 8,-1-1 12,-1 2-7,1-1-7,-1-1-6,-3 1 14,3 2-1,-1-1 0,-2 0-7,3 1 7,-3-1 6,3 0-2,-19 3-13,6-1 7,2-1 6,2 2-8,4-1 0,1-1-12,3-1 20,2 0-7,-1 0-7,-1 0-6,3 0 15,-1 0 7,1 0-2,2-1-8,-3 1 0,3 0-6,-1 1 1,1-2 7,-1 0-1,3 1-6,-2 1 0,3-2-5,1-1 14,2 0-1,0 1 0,-3-1-1,5 1 7,0-2-2,2 1-7,-2 0-6,0 0 1,2 0-1,0 0 16,2 0-15,-2 1 0,-2-1 7,4-1-12,-3 1 1,3 0-19,-4 0 11,2-1-24,0 1-1,0-1-2,-2 0 5,0-1 3</inkml:trace>
  <inkml:trace contextRef="#ctx0" brushRef="#br0" timeOffset="22609">4573 748 2,'-4'-2'1,"4"-1"1,-2 0 0,2-1-1,0 1 0,2 0 0,2 1 0,-4-1 0,0 0 0,2-1 0,-2-1 0,2 1 0,0 3 0,0 0 0,-2-1-1,0 1 1,0 0 0,0-2 1,-2 2-1,2 1-1,0 0 1,-2 1 0,0-1-1,4 0 1,-2 0-1,0 0 0,2 4 1,-4-1 0,2 3 0,4 0-1,0 0 1,2-1 0,1 5-1,-3-1 0,2 0 0,0 2 0,0-1 0,3 1 0,-3-1 0,2-1 0,-2 2 0,3-2 0,-1 1 0,-2-1 0,0-1 0,2-1 0,-1 0 0,1 0 0,-4-1 0,2 0 1,-4-3 0,0-2 0,3 2-1,-3-2 0,0-1 0,2 0 0,-2 0 0,2-1 0,0-1 0,0 1 0,3-1 7,-1-3-7,2-1 6,2 1-1,3-4-7,-1-1 13,3 0-7,3-3 5,5-2-13,2-3 6,6-3-6,37-24 7,2-2-1,5 1 12,-36 24-8,7-3-7,-1 1 20,7-3-9,0-1-14,-1 0 13,55-27-20,-11 5 8,-12 7 13,-3 5-14,-7 2 0,-7 6 7,-2 1 0,-35 16-7,0-2 1,2 1 13,2 0-14,0-1 0,-2 1 13,2 1-1,-4-1-1,0 3-1,-4 0-7,0 1 0,-5 2 8,1-1-9,-2 2 1,-5 2-6,1 0 7,-5 0-6,2 3 7,-3-1-7,-3 0 7,0 1 0,0 0-6,-1 0 0,-1 1 1,-2 0 1,0 1 12,0 0-1,-2 0-1,2 0-13,-2 0 7,2-1-13,-2 1 1,0-1 1,2 1 2,-2-1 0,0 1 1,0-3 0,-2 2-1</inkml:trace>
  <inkml:trace contextRef="#ctx0" brushRef="#br0" timeOffset="24879">7315 2985 3,'-2'-1'3,"0"0"0,0-1-1,2-1 0,-2 0 0,2 2 0,-2-2-1,0 1 0,2 0 2,-2-1-2,2 1 0,0 1-1,-2 1 1,2 0-1,0 0 1,0 0-1,0 0 1,0 0-1,0 0 1,0 0 0,0 0-1,2 0 1,-2 0-1,0 0 1,0 1-1,0-1 0,2 1 0,-2 0 0,0 1 0,2-4 0,-2 4 0,0 1 0,0-2 0,2-1 0,0 5 0,0-2 0,0 1 0,2 0 0,3 3 0,-1 2 1,0 0-1,0 0 1,-2-1-1,0 3 0,-2-1 1,7 0-1,-3-1 0,-2 3 0,0-2 0,-2-2 0,2 0 7,3-2-7,1 0 0,-6-1-1,4-1 7,-2 1-7,3-2 6,3 1-7,2-1 13,-1-2 0,3 1-15,3-5 13,-7 1-1,2 0-1,5-2-1,2-2-1,3 1 0,3-4 0,2 1-1,2-2-7,2 0 13,2-1-8,37-12 0,-1 1 0,-5 2-7,-2 1-5,0 4 13,-4 0-14,-31 7 9,4 0 7,2-1 5,0 0-7,0 1-1,0-1 6,0 1-7,0-1 0,0 2 6,-4 0-13,0 2 0,-2-1 7,0 0 0,-2 1 0,18-4-6,-8 2 0,-10 2 7,-6 2 0,-7 1 0,-1-3-7,-5 3-5,-4-1 0,0 0 1,-2 2 2,-2 0-1,-2-1 0</inkml:trace>
  <inkml:trace contextRef="#ctx0" brushRef="#br0" timeOffset="25983">9359 2035 2,'-2'-1'3,"2"-1"0,0-1-1,-2 0 0,2 1 0,0-1 0,0 3 0,0-1 0,0 1 0,0 0-1,0 0 0,0 0 1,0 0-1,0 0 0,0 1 0,0 0 0,0 1-1,0-1 1,0 0 0,2-1-1,0 1 1,-2 3-1,0 0 0,0 0 0,2 0 0,-2 3 0,2 0 1,0 1-1,2 3 0,-2-2 7,0 1-7,0-1 6,0 2-1,0 2 6,3-1-7,-3-2-1,2 2-7,-2 0 0,2-2 1,-2 1 0,0-2 7,-2-1-1,2 1 1,2-2-9,0 3 15,3-5-8,-3 0-6,2 2 13,0-1-8,2 0-6,3-4 7,3 1-1,3-3 13,-1-3-21,5-3 7,6-2 7,2 0 5,2-5 0,4 0-3,0-4-7,-14 8-7,2-4 13,4-1-7,4-4 13,33-18-15,-2 3 8,-2 2-8,-2 1 12,0 2-14,-3 3 1,-5 1 0,-4 3 7,-1 3-14,-6 3 1,-4 1 8,-6 1 6,-2 2 0,-14 7-1,-1-1-14,-2 1 7,-1 0 14,-1-1-8,0 3-1,-1-1-13,-3-1 8,0 2 6,2-1-6,-4 2 0,2-1 6,-2 1 0,0 0-1,0-1-19,0 1 1,1 0 2,-3 0 1,2 0 0</inkml:trace>
</inkml:ink>
</file>

<file path=ppt/ink/ink16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3:03.8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4 868 1,'0'-1'2,"0"-1"1,-2 1-1,2 0 0,0 1 0,-2-1 0,2 0 0,0 1-1,0 0 1,0 0-1,0 0 1,0 0-1,0 0 0,0 0 0,0-1-1,0-3 1,0 1 0,2-2-1,0 0 0,0-2 1,4-1-1,1-2 0,1-1 1,0-2-1,7-3 1,1-1 0,5-4-1,2-2 0,6-3 0,0-2 0,6-3 0,2-4 0,2-4 0,3 0 0,3-1 0,-1 0 0,1 1 0,1 2 0,-3 1 0,-2 2 0,-1 4 0,-3 1 0,-2 2 0,-2 3 0,-4 2 0,-4 1 0,-2 2 0,-3 3 0,-3 2 0,-3 0 0,1 3 0,-5 1 0,1 2 0,-3 1 0,0 1 0,-2 0 0,1 2 0,-3-1 0,0 1 0,0 1 0,-2 1-1,6-3 1,-4 2-1,1 1-1,-5 1 0,0 1 0</inkml:trace>
</inkml:ink>
</file>

<file path=ppt/ink/ink16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3:04.6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29 164 1,'-2'-1'3,"2"1"-1,0 0 0,0 0 0,0 0-1,0 1 1,-2 4-1,2 1 1,-2 3-2,0 2 1,0 0 0,2 3-1,0 1 0,0 2 0,0-1 1,0 3 0,2-1-1,-2 2 0,0 0 0,2-2 0,-2 2 0,2 0 0,-2 0 0,0-3 0,2-2 0,-2 0 2,2-1-2,-2-3 1,0-2-1,2-1 0,-2-1 1,0-2-1,0-3 0,0-1 0,-2-4 0,2 0 0,0-5-1,-2-2 1,2-4-1,-2-4 1,0 1 0,0-4 0,-2-2 0,2-2 0,0 0 0,0-2 0,-1 1 0,-1 0 0,2 0 0,2 2 0,-2-1 0,2 3 0,2 1 0,0 0 0,0 4 0,3-1 1,-1 3-1,2 1 0,2 0 0,2 3 0,13-10 0,0 5 0,0 6 1,-1 6-1,1 1 0,-10 4 0,-1 1 0,0 0 0,1 0 0,-1 4 0,1 1 0,-5 1 0,0 0 0,1 2 0,-5-1-1,-2 1 2,0 2-1,-2-1 0,-2 0 0,-2 0 0,-3-1 0,-7 12 0,-5-4 0,3-3-1,-3-2 1,5-2 1,-1-3 0,3 0-1,-1-1 0,3-2 1,4-1-1,-2-1 0,5-1 0,1 1 0,2-2 0,0 1 0,2 2 0,3 0 0,-1 3 0,0-1 0,8 2 0,1 0 0,-1 3 0,-4-6 0,5 0 0,-1 2 0,1 1 0,1 2 0,1-2 0,-1 1 0,-2 2 0,3-2 0,-3 1 0,3 2 0,-5 0 0,-2-2 0,3 3 0,-5-1 0,2-2 0,-4 2 0,1-1 0,1 0 0,-4-2-1,2 2 0,0-3 0,-2-1-2</inkml:trace>
  <inkml:trace contextRef="#ctx0" brushRef="#br0" timeOffset="680">583 232 1,'-2'0'3,"-2"1"-1,0 1 0,0 1 0,0 0-1,-2 3 0,-1 2 0,1 0-1,0 3 1,0 0 0,2 3 0,0 1 0,1 1-1,3-1 0,0 2 1,0 1 0,3-2-1,1 0 0,2 0 1,0 1-1,0-3 0,3-2 0,-1-1 0,0-2 0,0-1 0,1-1 0,1-3 0,0-1 0,-3-3 0,1-1 0,0-1 0,-2-4 0,-2-1 0,1-2 0,-3-2 0,-2 0 0,0-1 2,-2-2-1,-3 0-1,1-1 1,-4 1 0,0 0-1,-1 1 0,-1 0 1,0 3-1,-3 1 0,1 1 1,0 2-1,1 0 0,1 2 0,0 1 0,3 1 0,-1 0 0,4 2-1,0 2 1,2-1 0,2 1-1,2 0 0,2 1 0,4-1 0,3-1-1,1 0 1,2-1 0,3 0 0,-1 0 1,5-2 0,16-1-1,-4-2 0,-1 0 0,-6 1 1,-3-2 1,-4-1-1,-3 1 1,-5 1 0,-3 1 0,-2 0 0,-4 1 0,0 0 1,-2 1-1,0 1 0,-2 1 0,2 0 0,-2 0-1,2 1 1,-2 3 0,-2 0-1,0 3 0,-2 1 0,4 2 0,-1-5 0,-1 0 0,2 2 0,2 0 1,-2 1-1,2 0 0,0 1 0,0-1 0,2 0 0,-2 0 0,2-1 0,2 7 0,1-4 0,-1-2 0,2-3 0,2-1 0,0-4 0,3-3 0,1 1-1,-3-2 1,1 0 0,-2-3 0,2 1 0,1-2 0,-5 2 0,2-1 0,-2-1 0,-1 2-1,-1 1 1,-2 2 0,-2 1 0,2 2 0,0 0 0,0 1 0,0 0 0,2 2 0,-4 0 0,4 0 0,-2 1 0,1 0 0,-1 2 0,2-1 0,0 1-1,0 1 1,0-1 0,2-1 0,1 2 0,-3 0 0,2-1 0,2-1 0,-2-1 0,1 1 0,1-3 0,0 1 0,0-3 0,1 0 0,-3-3 0,2 1 0,0-1 0,-1-2 0,-1-1 0,0-1 0,-2-1 0,2-1 0,-2-2 0,-1 0 0,-1-1 0,0 0 0,0 0 0,-2-1 0,0 0 1,-2 1-1,0 0 1,-3 0 0,1 1-1,-2 2 0,0 0 0,2 1 0,-2 1-1,1 1 0,1 0 0,-2 1-1</inkml:trace>
  <inkml:trace contextRef="#ctx0" brushRef="#br0" timeOffset="1707">1582 188 2,'5'-3'3,"-5"2"-1,0 1 0,0-1 0,-3 2 0,1 0 0,2 1-1,-2 1 0,4 5 0,0 4 0,1 2 0,-3 2 1,-3 1-1,1 3-1,2 2 0,0 0 1,0-1-1,-2 3 0,2-3 0,-2-1 1,2 0-1,2-2 0,-2-4 0,0 2 1,-2-3-1,4-6 0,-2-1 0,0-3 0,0-2 0,0-1 0,2-1 1,-2 0 0,-2-7 0,2-4-1,0-1 0,-2-4 0,-2-3 0,0-3 0,4-2 0,-2-1 0,2-2 0,-2-1 0,2-2 0,-2 4 0,4 1 0,0 3 0,-4 3 0,0 4 0,0 2 0,0 4 0,-2 3 0,4 2 0,0 1 0,-3 3 0,6 2 0,-1 3-1,0 1 1,2 6 0,2 3 0,2 1 1,-2 1-1,5 3 0,1 1-1,3-2 1,-7-9 0,0 3 1,3 0-1,-1-1 0,2 2 0,1-1 0,-1 1 0,1-2 0,-1 0 0,-2-1 0,3-1 0,-3 0 0,0-1 0,-1-1 0,-1-1 0,0-2 0,-2-2 0,3 1 0,-3-3 0,0-4 0,0 0 0,1-2 1,-1-2-1,2-3 0,-4-2 0,2-2 0,-4-1 1,3-4-1,-3-1 0,0-2 0,-2 0 0,0 0 0,-2-1 0,0 1 0,-1 3 0,-1 3 0,2-1 0,-2 4 0,2 2 0,-2 2-1,0 5 0,2 1 0,-2 3-1</inkml:trace>
  <inkml:trace contextRef="#ctx0" brushRef="#br0" timeOffset="2338">1955 298 1,'2'-1'3,"-2"0"0,0 0-1,0 0 0,0-2 0,0 3 0,0 0-1,0 0 0,0 3 0,0-1 0,-2 2 0,2 2 1,0 0-1,-2 2-1,2 3 1,0-1 0,-2 1 0,2 0-1,0 1 0,0 1 0,2-2 0,0 1 0,2 1 0,2-2 0,-2-1 0,2-1 0,1-1 0,-1-1 0,2 0 0,0-3 0,1-2 0,1-1 0,-2-2 0,3-3 0,-3 0 0,0-2 0,0-2 0,1-1 0,-1-2 0,0-1-1,-2-2 1,1-1 0,-1 1 0,0 0 0,-2 0 0,-2 3 1,0-1-1,-2 3 1,0 1-1,0 1 0,0 1 0,0 1 0,0 2 0,0 2 0,-2 1 0,2 0 0,0 2 0,0 3 0,0 2 0,0 0 0,2 2 0,0 0 0,2-1 0,1 3-1,1-2 1,4 10-1</inkml:trace>
  <inkml:trace contextRef="#ctx0" brushRef="#br0" timeOffset="2768">2281 291 3,'0'1'3,"3"1"-1,-1-2 0,2 1 0,0 0-1,2 3 0,0 2 0,1 0 0,1 5 0,-4-3-1,2 2 1,0 2-1,-2-1 1,3 1-1,-1 1 1,0-2-1,-2 1 0,0-1 2,0 0-2,1-1 0,-3-1 0,0-3 0,-2-1 0,0 1 0,2-1 0,-2-3 0,0-1 1,0 2-1,0-2 0,0-5 1,0 3-1,0-1 0,0-5 0,0-2 0,0-2 0,2-2 0,0 1 0,0-2-1,4 0 2,-2 0-1,-2 7 0,3 0 0,-3 1 0,0-1 0,2 2-1,-2 1 2,0-1-1,2 2 0,0 0 0,0 0 0,3 2 0,-1 1 0,0 0 1,2 1-1,1 1 1,-1 0-1,0 3 0,2 0 0,-1 0 0,-1 1 0,-2 2 0,2-1 0,-1 3 0,-3-2 0,2 1 0,-4-2 0,2 1 0,-2 0 0,-2 1 0,2-2 0,-2 0 0,0-2 0,0 0 0,-2 0 0,2-1 0,-2-1 0,0 0 0,0-2 0,-2-1 0,2-1 0,0-2 0,0-2 0,2-1 0,-2 0 0,2-2 0,0 0 0,2-2 0,0-2 0,0 1 0,2 0 0,0-2-1,2 3 1,3-1 0,-3 2 0,2 1 0,0 1 0,-1 1 0,1 1 0,0 1 1,-2 1-1,3 2 0,-1 1 0,0 2 0,0 1 0,1 0 0,-3 2 1,2 0-1,-2 0 0,1 2 0,-1 1 0,0 1 0,-2-1 0,0 1 0,0-1 0,1 0 0,-1-1 0,-2 1 0,0 1 0,0-2 0,0-2 0,0 1 0,-2 1 0,2-1 0,-2-1 0,2-2 1,-2 1-1,0-1-1,2-1 0,-2 0-1</inkml:trace>
  <inkml:trace contextRef="#ctx0" brushRef="#br0" timeOffset="3474">2786 34 1,'0'-1'3,"0"-2"-1,0 1 1,2 1-1,-2-1 0,0 1 0,0 0-1,0 1 1,0 0-1,2 1 2,-2 2-2,2 1 0,-2 3 0,2 1 0,0 3-1,1 2 1,-1 0 0,-2 2-1,0 0 0,0 2 1,0 1-1,0 0 0,0-1 0,0 2 0,0-2 0,0-1-1,0 1 1,0-2 0,0 0 1,-2-2-1,2-2 0,0 0 0,2-2-1,-2 0 1,0-3 0,0 0 1,2-1-1,-2-3 0,2-1 0,0-2 0,2-1 0,2-1 0,0-2 0,1-2 0,1 0 0,0 0 0,11-7 1,-3 1-1,-1 4 0,-3 2 0,1 0 0,-3 2-1,0 3 1,5 2-1,-5 0 1,5 2 0,-5 3 1,2-1-2,3 2 1,-3 2 0,-1 3 1,1-1-1,-2 3 0,-4 1 0,3 1 1,-5 0-1,-2 0 0,-2 1 0,0 0 0,-4-1 0,0-1 1,0 0-1,-3-2 0,1 0 0,-4 1 0,-3-3 0,-1 2 0,2-6 0,1-2 0,1 1 0,-3-1 0,1-4 0,2-3 0,-1 1 0,1-3 0,2-2 0,2-1 0,-1-1 0,5-3-1,-2-1 0,4 1 0,0-3 0,2 1 0,2 0 0,5 0 0,-3-1-1,2 2 0,4 2 0,-1 2 1,-1 1 0,7 1 0</inkml:trace>
  <inkml:trace contextRef="#ctx0" brushRef="#br0" timeOffset="3988">3229 289 2,'6'-6'1,"0"0"1,0 0 0,-1 1-1,-1 0 1,-2 1 0,0 2-1,0 0 1,-2 1-1,0-1 0,0 0 0,0 2 0,0 0 0,0 0-1,-2 0 0,0 4 0,0-1 2,-2 1-2,1 1 0,-1 2 0,0 2 0,0-1 0,2 1 0,0 1 0,0 0 1,-2-1 0,4 0-1,0 1 0,0-3 0,0 1-1,0-1 1,0-3 0,2 1 1,0-1 0,0-2-1,2-1 0,0-2 0,2 0 1,3-3-1,-3 0 0,2-1 0,0-2 0,1 1 0,1-1 0,-2 0 0,1 0 0,-1 1 1,0 2-1,-2-1 1,3 0-1,-3 2 0,-2 2 0,2 0 0,0 2 0,1 0 0,-1 2 0,-2 3 0,2 0 0,-2 0 0,0 2 0,3 1 0,-3-1 0,-2 4 0,2-3 0,0 2 0,-2-2 0,2 0 0,0 0 0,-2-1 0,3-1 0,-3 0 0,0-1 0,0-2 0,0 0 0,2-1 1,-2-1-1,2 0 0,2-5 0,1 2 0,-1-2 0,2-2 0,9-7 0,1 2 0,3-2 0,-2 2 0,-1-3 0,-1 0 0,-1 3 0,-3-2 0,1 2 0,-4-2 0,1 3-1,-1-1 1,-6 1 0,0 0-1,1 0-1</inkml:trace>
</inkml:ink>
</file>

<file path=ppt/ink/ink16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7:47.2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5484 607 3,'2'-2'3,"0"-1"-1,-2-1 0,0-1 0,0 1 0,0 0-1,-2 1 1,4-2-1,-2 2 1,0 2 0,0-1-1,0 0 0,0 2 0,0-1 0,0 1 0,0 0-1,0 0 1,0 0-1,0 0 1,0 0 0,-2 0-1,2 0 1,0 0 0,0 0-1,0 0 0,-2 0 0,-4-1 1,1 1 0,-5-1-1,0-1 0,-5 2 0,3-1 0,-3 1 0,-1-1 0,-3 0 0,1-1 0,-3-1 0,-2 0 0,0 0 0,-3 0 0,-3-1 0,2 1 0,-2-1 0,-4 1 7,-3-1-8,-1 1 1,0 0-1,-2-1 7,-1 3-1,1-3-7,2 2 0,-2-1 7,1-2-7,1 1 7,2 0-1,0-2-7,-2 0 0,1 1 1,-3 1 7,2-1-7,0-1 6,-1 2 0,1-2 0,2 1-1,0 2 6,0-1-14,0 2 1,1 1-1,1-2 2,2 3 0,0 0 1,2 4 0,0-2 6,0 1 0,1-1 0,-1 1-8,0 1 8,0-1-1,2 1-8,-2-2 2,4 2 14,0-2-15,0-2-1,1 1 9,-1 0-9,2-2 2,0 1 0,0-1 0,-1 1 7,-3-1-6,-2 1 0,2-1 13,-2-2-7,-2 1 5,0 0-14,-2-1 7,0 0-6,-2 1 0,-1-1 0,1 1 1,0-2 0,0 2 1,0 1 6,0-3 0,1 2 0,-1 1-1,2-1 0,-2 2-7,0-2 7,-2 1-1,2-1-7,-3 1 0,-1 0 1,-4 1 1,3 2 0,-1-2 7,2 2 0,-3-1-1,3 1 1,0-1-9,-3-1 2,3 1 7,0 0 0,-1-1-1,-3 0-1,2 1 0,-1-1 6,3 0-13,-2-1 6,-1 3 0,5 1 6,0-2 0,2 0-1,-1-2-14,1 0 14,0 2-13,2-1 0,0 0 8,-2 0-7,2-1 7,2 2 6,-2 0-7,2-1-6,-1 0 7,4 0-7,1 0 14,-2 0-1,2 0-7,2 2 6,-2 0-7,4 0-6,-1 0 7,-3-2 6,0 0-13,2 1 1,-2 1 13,0 0-1,2-1-13,3 0 13,-3 2 0,2-2-14,-2 2 14,2-2-1,1 1-13,-1-1 14,2-1-7,1 0 0,-1 2-6,0-2 0,-2 0 8,3 2 6,-3 0-14,2-2 14,-1 0-7,-1-2 6,0 4-1,0-2-13,-1 1 13,1-1 0,2 0 0,-2 1-9,1-1 2,-1 1-6,0 0 0,4 1 2,-1 1 13,-3 0-13,4 0 7,-1-1 6,1 0-14,1-1 14,-1 1-7,0 0 6,1 1-7,1 0-6,1-2 13,-3 1-1,0-1-13,3 1 14,-1-1-13,-3-1 7,3 2 6,0-2-7,1 1 0,1 2 6,1-3-13,0 1 1,1 0 14,-1 0-1,1 3-13,1-2 0,-1-2 14,-1 2-14,-1 0 8,5 0-1,-2 0 7,-3-1-1,3 0-13,-1 0 7,5 1 0,-4 0 0,1 0-7,1-2 1,-4 0 14,1 3-14,3-2 7,-3-1 0,5-3-6,-2 2 6,-1 0 7,3-1-8,0 1 0,-2-2 0,1 1 0,3-3 7,-2 2-14,4-2 7,-3-1 7,1-1-8,4 0 1,-2 0 0,2-1-7,-2-3 1,4-1 7,0 0 0,-2 1 0,4-4 6,-2 0-7,2-3 0,2-2 0,-2 1-6,-2-1 7,2 0-7,2-1 7,0 1 6,-4 2-7,3-2-6,-1 2 7,-4 3-6,4-2 0,0 2 7,-2 0-6,2 1 0,0-1 13,-2 1-13,2 2 6,-2-1 6,2 3-1,0-1-13,2 2 7,-4 0 0,2 1-7,2 1 1,-2 2 7,0 0 6,-2 2-13,0-1 0,3 3 13,-3-2-14,2 0 8,0 1 6,0 1-14,-2 0 7,0 1 0,2 0-6,0-1 7,-2-1-1,2 4 0,0-2-6,2-2 0,0 5 1,5-2 13,-1 0-7,0 0 0,0 1-7,5-2 1,-5 2 0,2-1 0,5 0 15,-3 1-3,1-1-13,1 2 13,1-2-1,3 1-7,1 2 6,-1-3-1,5 1-13,-2-1 1,2 1 7,-1-1 0,1-1 0,2 0-6,0-1 7,2 1-7,-2-2 1,3 1 7,-1-1-7,2 2 0,0-2 2,2-1 7,0 2-7,0 0 14,5 1-3,1 0-7,0-1 6,0-2-13,5 3 7,-3 2 0,2 0 0,-1-1-7,1 0 7,-2 0 0,5 2 6,-1-1-1,-2 0-13,5 0 7,-1 0 0,1-1 7,-1 0-14,3-1 1,0 1 13,-1-1-13,-1 0 0,3 0 1,-1 0 7,-1 0-6,-1 0 7,-1 0 5,-3 0-1,3 0 0,-1 2-14,-1-1 1,1-1 0,-1 0 8,0 1 6,1 0-1,1 0-14,-1-1 8,-1 1-7,1 1 1,-3-2 7,0 1-7,1-1 1,-3 1 7,2-1-8,-1 0 1,-1 0 15,0 1-9,3-1 6,-1 1-7,-2-2 0,1 1 0,1-1-7,0 0 7,1 0 6,-3-2-1,-2 2 0,3 0-14,-1-1 1,0 0 14,-2 1-14,1 0 8,-1 0-1,-2 0 0,-2 1-6,0-1 13,0-1 0,0 2-14,-2-1 14,0 1-14,0 0 14,1 1-14,-1-1 7,2 0-6,-2 0 13,-2 0-7,0 2 0,2 0-6,-2-1 1,4 0 7,-2 0-1,0 1 0,2-1 6,-2-1-13,0 0 7,2 1-6,0-1 6,-4 3 7,2-3-8,-2 2-6,2-2 7,0 1 0,0 1-7,4-2 1,-4 0 1,0 1 7,2-1-7,-4 0 13,2 0-14,-2 1 14,0-1-2,-2 0-13,2 0 7,-2 0 6,0 0-13,0 0 7,-2-1 6,-1 1-13,-1-1 7,0 2-1,0-2 7,1 1-14,1-1 7,-2 0 0,4 1 7,0-1-14,0-2 14,-3 2-7,5-1-7,-4-1 1,2 1 13,0 0-13,-2 1 0,-2-1 2,-3-1 0,1 1 7,-2 0-1,-1 0 6,-5 1-1,-1 0-13,0 1 1,-1-1 7,-1 1 6,3 1-8,-3-1 0,4 0 0,-1 1 0,1-1-6,1 1 7,3 0 0,-1 2-7,1-2 8,1 1 6,0-1-14,-1 0 7,1 1 6,0 0-1,-3-1 0,-3 0-14,-1 2 8,0-2-7,-1 0 1,-3 1 1,0-1 13,-2 1-1,1-1-13,-1 0 1,-2 0 13,-2 0-1,0-1-14,0 1 7,0 1 0,2 0-6,-2-1 7,-2 0-7,0 3 1,5-3 7,-5 2 6,2 1-7,0-1 6,0 2-1,0 0-13,0 0 14,0 2-1,-2-1-14,0 4 1,2-1 14,-2 1-7,2 2-7,-2-2 8,0 3-1,-2-1 0,0 1-6,0 1 13,2 1-7,0-1 0,0-2-6,0 2 13,0 1-13,0 1 7,0-1 0,2 0 6,0 2-7,-2-2 0,2 2 0,2-3-6,0 2 7,1-2-7,-1-1 7,-2-2 0,2 1 6,-2 0-7,0-2 0,0 0-6,2 0 7,-2-2 0,0-1 6,2-1-14,1 0 14,-3-2-14,2 0 14,-2-1-14,0 1 8,-2-1 6,2 1-7,-2-2 6,0 0-13,2 1 13,-2-1-7,0 0 6,-2-1-7,2 2 7,-2-2-13,2 1 7,-4-1 6,2 2 0,-2-1-7,-3-1 0,3 3-6,-2-3 14,0 1-7,-2-1 0,-1 1 6,-1-2-7,0 1 7,-3 0-13,1-1 13,-3 1-13,1 0 1,-1-1 20,-1 0-21,1-1 20,-3 0-14,1 0-6,-1 1 1,-1 0 13,0 0-7,1 0 7,-1 0-1,1 0-7,-1 0-6,2-1 1,1 1 7,-1-2 0,1 2 7,3 0-8,1 0 1,2 2 0,-1-2 6,3 0-1,2-2 7,2 2-9,2-1 0,-3 1-7,-1-1 1,-2 0-7,4 0 8,2 0 14,-2 1-22,4 0 15,0-2-15,-2 2 2,2 0 20,0 0-14,0 0 7,0-1-7,0 1 0,-3-1 14,3 0-3,-2 1-7,2-2 0,0 2-13,-2-2 14,0 1-7,2 1-6,0 0 21,0 0-8,0 0 6,0 0-8,0 0-12,0 0 1,0 0 0,0 0 2,0 0 0,0-2 0,-2-3 0</inkml:trace>
</inkml:ink>
</file>

<file path=ppt/ink/ink16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4:01.1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1095 6208 2,'-4'-1'2,"2"1"0,-5-1 0,3-1-1,0 1 1,-2 0-1,2-1 0,-2 2 0,-1 0 0,3-1-1,-2 0 1,0 1 0,-2 0 0,3 1-1,-3 1 1,0-2-1,-2 0 0,1 0 1,-1 1-1,0-1 0,-3 1 0,3 2 0,-3-3 2,1 2-1,2-1 0,-1-1-1,1 2 0,2 0 0,2-4 1,-1 1-1,1 2 1,4-1-1,0 2 0,2-1 0,0 0 1,0-1 0,0-1 0,2 1-1,0-1 1,4-3-1,1 5 0,-1 0 0,2-1 1,4 0 0,5-1 0,2-1-1,-1 2 1,3-1-1,0 1 0,1 0 0,3 0 0,0 1 0,2-2 0,0 1 0,2 0 0,-2 0 0,2 0 7,2 0-7,4 0-1,0-3 1,2 1-1,0 1 0,1-1 1,-1 2 0,0-1 0,0 1 0,1-3 0,-1 3 0,0 0 6,2-1-7,-1 0 7,-1-1-7,2 3 6,-2-1-7,3 1 7,-3 0-1,-2 1-1,2-4 1,0 1 5,-1 3-1,-1-2-1,0 1-1,-2-1-1,4 2-7,-4-4 1,5 2 6,-3 2 0,0-1-8,2 0 8,-2 1-15,2-3 8,-1 1 7,-1 0 7,-2 1-9,2 1 0,-2 0-1,0-1 6,-2 0-7,4 0-13,-6 0 8,0 2 1,0-2 12,0-1-1,-2 3-1,-2 1-7,-2-3-6,-1 0 1,1-1 0,0-1 13,-4 3-19,-1-1 14,-1-1 5,-1 4-1,-1-3 0,1-1 6,-1 1-15,-3-1 6,3 1 0,1-1-7,-1-1 7,-1 0-1,3 0 0,-3 1-13,3-2 20,-1 2-20,1 1 8,-1-2 6,1 1 0,-1 2-7,1-2 13,2 0-20,-5 0 13,3-1 6,-3 1-13,1 1 6,-1 0-6,-6-1 7,7-1-1,-3 1-6,1 0 0,-5-2 7,0 0-13,3 1 14,1 2-1,-2 1 0,1-4 0,-3 1 6,0 2-2,3-1-7,-5 0-6,2 0 13,-2 2-7,0 0-6,1-1-6,-1 0 8,0-1 7,0-1 0,0 0-13,1 1 7,-1 0 7,0 0-1,-2 0 0,-2-1-7,2 0-5,1 1-7,-3 1 2,0-1 1,-2 1 1,2 1 1</inkml:trace>
  <inkml:trace contextRef="#ctx0" brushRef="#br0" timeOffset="178283">286 838 1,'-2'-2'2,"-2"0"1,2 0-1,-2-1 0,2 1-1,-2 1 1,2 0-1,-1 0 0,3 0 0,-2-1 0,2 1 0,0 0 0,0 0 0,-2 1 1,2 0-1,0 0 0,0 0 0,0 0 0,0 2-1,0 2 0,0-1 0,0 3 0,0 0 1,0 2 0,2 1-1,0 1 1,3 2-1,-1 0 0,2 2 1,0 2 0,2-1-1,3 2 0,1 0 0,1-1 0,1 3 0,1-3 0,1 2 0,3-3 0,-1 1 1,24 13 0,-3-4 0,-2-6-1,-2-1 0,0-5 7,1-1-7,-1-1 0,-19-9-1,3 2 1,4-1-1,-1-1 0,1 0 1,0 0 0,2-1 0,0 0 0,-1-2 0,1 0 0,2-1 6,0-2-7,-2 1 7,2-2-1,24-5-1,-3-4-7,-9 2 7,-1-1-7,-5-1 1,-2-1 0,-4 0 0,-7 0 0,3-3 7,2 1-7,-5-2 0,3-2 0,-8 0 7,1 1-7,-1-1 0,1 1 0,-5-1 0,1 1 7,-2-1 0,3 1-7,-5 2 0,2 2 0,1-2 13,-3 3-14,2-1 1,1 1 13,-7 6-8,2 2 0,0-2-1,0-1-7,1-1 8,1 1 5,0-2-13,0 0 7,-1 0 0,1 0-1,-2-1 0,-2 2 0,0-2 6,1 0-1,-1-1-7,-4-1 7,0 0-14,0 0 8,-4-3 6,-1 1-13,1-2 13,-2 2-13,0-2 13,-2 1-13,-1-3 13,1 1 0,-2 1-14,-1 1 8,3-1 6,-4-1-7,1 3-6,1-1 19,-11-15-20,-1 4 14,1 5-7,2 5 6,1 0-7,-1 4 0,-2 1 1,1 2 0,-3 3-6,11 4 7,-3 1 6,-1-1-7,-3 0 0,0 0-6,-3-1 7,1 1-6,-4-1 19,2 2-8,-2-2 0,3 0 0,-3 0-1,0 0-1,0 1 0,-2 0-1,3 0-6,-1 2 7,0-1-7,0 2 1,0-2-7,0 2 15,-22-1-1,6 1-1,3 2 0,5 2 0,17-2-7,-3 2-6,0 0 7,-1 2-5,-3-2 7,2 3 6,-1 1 0,-3-1 6,2 2-8,0 2 6,-2 0-8,1-1-6,-1 1 1,2 2 13,-2-1-14,2 1 1,3 1 6,-1 2 0,0-1-6,1 1 6,1 1 0,0 0-6,3 1 0,-3 0 1,3 0 0,-1 2 0,-1-1 7,1-1-7,3 2-7,-1-1 2,3 1 1,-1 0 8,1 0 6,-1-1-1,3 1 6,2-1-2,-2 2-14,3-2-7,1 0 9,0 1 7,2-1-8,0 0-5,4 0 13,-2 1 1,2-2-2,2 1-14,0 2 8,4-3 7,-2 2-7,2-1 0,3 2 0,-1 0 1,2 1 13,0 0-8,3 1-7,1 0 7,1 0-1,1 0-7,3 0 13,0 0-1,1-1-1,1 1-1,2-1-7,2-2 1,-3-1-7,3-1 1,-2-1-5,2-2 14,0 0-13,-3-3-1,1-1 2,18 6 1,-5-6 0,-8-2 0,-1-2 0</inkml:trace>
</inkml:ink>
</file>

<file path=ppt/ink/ink16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3:12.4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12521 1408 2,'0'-2'2,"-2"1"0,0-3 0,0 2 0,4 0-1,-2 1 1,0-1 0,0 2-1,0 0 0,0 0 0,0 3-1,0-1 1,2 2 0,-2 3-1,0 3 0,2 4 0,-4 5 2,0 2-1,-2 4 0,2 4 0,-2 1-1,2 3 1,0-17-1,-2 4 1,1 2-1,3 1 0,0 3 1,0 3 0,0-1 0,3 2 0,-3 0 0,2 1-1,0-2 0,2 1 0,-2-1 0,2-1 0,-2-2 0,2-1 0,-2-2 0,0-1 0,2-1 0,-1-2 0,-1-2 0,0-1 0,0-2 0,0-2 0,2 9-1,0-4 1,-2-7 0,2-2-1,-2-3 0,0-5 0,3-3-1</inkml:trace>
  <inkml:trace contextRef="#ctx0" brushRef="#br0" timeOffset="408">12499 1567 3,'-5'-6'2,"1"1"0,-2 2-1,0-2 1,2 0-1,-2 2 1,-1-1 0,3 2 0,2 0-1,2-1 0,-2 2 0,2 1 1,0-1-1,-2 1 0,2 0 0,0 0 0,2 0 0,-2 0-1,6-1 1,0 0-1,13-2 1,8-1-1,4 0 0,2-2 1,6 2-1,-1-1 1,-16 3-1,5-2 1,4 0 0,2-1 0,5-1 6,1 0-8,4-1 0,44-7 13,-6 2-14,-3 0 7,3 0-1,-42 7 0,3-4 0,3 4 5,3-1-14,1-1 14,1 0-8,56-5 0,-15 3-6,-2 1 13,-7 1-1,-1 2-7,-5 3 6,-36 1-1,1 0-7,5 1 7,1 0 0,52 0-1,-8 0-1,-6 1 0,-2-2-13,-2 1 14,-5 0-7,-1 0 7,-3-2-1,-4 2 6,-2 0-7,-3-1-7,-4-1 13,-1-2-7,-4 2-13,0 0 8,-2-1-7,-3 0 22,-1 1-8,-1-2-7,1 1 1,-25 1 13,4 1-8,2 0-6,2-1 6,0 1 0,2-1-6,2 0 0,33 0 7,-6-2 6,-8 2-1,-6 1-1,-3-1 0,1 0-22,-3 0 15,2-1 0,-1-1 0,-1 1 7,1 0-7,1 1 7,1 1-15,-1-2 14,5 0-7,-2 1 14,1-1-9,1 0-7,-1 0 7,1 1-1,2 1-6,-3-1 6,-3 3-6,-3-4 6,-1 0-13,-5 3 8,2 0 6,-18 0 6,0-1-7,1 1-7,3 0 7,2-1-1,0 1 6,0-2-7,0 2 6,31 0-19,-9-1 1,-1 0 20,-5 1-13,-1-2 13,-1-2-14,-2 3 1,-1-1-6,-1 2 20,0-1-1,-2 0-14,0-2 7,0 2 6,-1 1-7,-1-1 7,-2 0-2,0-2-1,0 3-1,0-1-6,-2 0 6,2 1-7,0 0 7,0 0-7,-2 0-6,0 1 8,0-1 0,-2 1-13,-1-2 15,8 1-7,-3 1 14,-2 2-8,-3-3 8,3 1-9,-2 0-7,2 1 8,-2-2-6,-2 3-5,0 0 14,-3-2-13,1 3 13,0-2 0,-2 2 0,-1-1-1,-1 2-12,-3-1 20,3 0-2,-2-1-1,-3 1 0,1 1-8,-1-3 7,-2 3-7,1-2-6,-1-1-7,1 2 22,-1-1-8,1 1 0,-1-1 8,0 2-8,3-2 6,-3 0-1,3 0-7,-5 1 0,0-1 1,1 1 0,-1 0 0,0-1 6,1 1-20,-3 2 22,4 0-8,1-1 1,-1-1 6,-1 2-13,-5-2 7,0-1 6,0 4-7,0-1 0,5 0 6,-3 0-13,-2 0 8,0 1 0,1-1 6,-1 1-7,0 0 6,0 1-7,-2 1 7,-2-1-1,3 1-13,-3 0 14,2 1-1,0-1-13,-2 1 1,2 2 8,-2-2-14,0 3 15,0-1-6,0-1 13,1 1 0,-1 1-2,-2 1-7,2 1 6,0-1-13,-2 0 0,4 0 16,-2-1-8,-2 2-8,0-1 16,2 0-8,-2 1-14,0-2 21,0 1 1,0 1-9,-2-1 7,2 1-7,-4-1-6,2-2-7,0 0 15,-2 0-6,4 2-6,-5-3 21,1 0-8,2 0 6,0 1-7,0 1 7,-2-2-2,0 2-7,2-2 6,-2-1 0,1 3-7,-1-3 0,-2 1-6,2-2 14,0 1-1,-2-2-1,4 0-6,-5 1-6,3-1 7,-2 0-6,0 1 13,4-3-1,-2 1 6,2-1-8,-3 0 0,1-1-7,0-1 1,0 1-6,0 0 7,-2 1 1,2-1 0,-3 0 0,3-2-6,-2 1 19,-2-1-1,2 0-8,-1-1 6,3 0-7,-2 1 7,2-1-9,-2 0 7,-1 0-7,-3-1 0,0 0 0,-1 0-14,1-1 15,-4 1 1,1 2 5,-1-3-1,-1 1-13,-1-1 13,1 1-13,-1-1 0,-3 1 2,2 0 14,-3-1-8,-1 0 0,0 1 6,1 1-14,-1-1 0,-2 1 15,1-1-15,-3 0 2,2-1 0,-2 2 7,-2-2 0,2 1 7,-1 0-15,1-1-5,-4 0 20,0 0-20,-4 0 8,4-1 6,-4-2 0,4 2 6,0 1 0,-2-1-2,2 0-21,-2 0 9,0-2 7,0 2 0,2-1-1,-2 1 8,4-2-16,0 2 9,-2 1-8,4-2 8,-4 0 7,4 0-22,-1 0 2,1 2 20,-2-1-7,0 1-6,2-1 6,2 1 0,1-3 7,-1 5-8,0-2 6,2-2-1,-1 4-1,-1-2 0,2 0-1,3 1-7,-3-1 1,2 0 6,-1 1 0,-1 0-1,2-1 0,9 0-1,-2 0-6,-3 0 0,1 1-5,-3 0 7,1-1 0,-3 0-6,-2 2 8,1-2 6,-22 1 5,3 2-7,4 0-7,2-2 13,0-2-8,4 2-6,-2-1-6,0 1 14,2-1 6,-2 0-7,-2 0 5,-1 0-1,1 0 5,-2-1-14,2 2 1,-2-1 12,2-1-20,0 1 8,-2 1 12,1 1-14,3-2 7,-2 1-1,0-1 1,-2 2 5,2 0-14,-2-1 13,2 0-13,-4 0 7,1 2 6,1-2-14,2-1 20,0 1-14,2 1-7,-2-1 14,2-1-1,14 2 6,1-2-8,-5 0-14,0 2 15,1-2-1,-5 1-7,0 0 7,-2 0-1,2 1 0,-26 1-13,1-1 0,9 1 15,3-2 0,1 0 5,2 0-14,4 0 7,-2 1 0,2-2-13,-2 2 0,0-2 16,2 0-9,2 1-5,-2-1 13,2 0-7,-4-1-6,4 1 14,-2 0-7,2 0 6,2 0-7,0 1-6,-2-1 20,2 0-7,2 0-7,1 0-7,-1 0 14,2 0-13,-2 0 13,2 1-6,1 0-7,1 1 20,0-2-7,1 0-8,-3 1 14,-2 0-8,0-1 0,0 1-7,5 0-6,-5 0 14,2-1-1,0 0-6,-1 0 6,1 2 0,-2-2-7,0 0-6,11 0 2,-1 0 1,1 0 7,-3-2 0,-1 2-6,-1 0 13,-2 0-7,3 0 0,-1 0 0,-2 0 6,3 2-13,-1-2 1,1 1 13,-1-1-7,-16 2 6,4 0-1,4 1-7,2-1-6,4 0 14,3-1-7,-3 1-6,4-1 13,-1 1-7,1-1 0,1 0 7,-1 1-7,-3-1 6,3-1-7,-6 0-6,5 0 14,-3 0-1,0 0 0,-1 0-7,11-1-1,-3-1 8,1 2-1,-3-1-7,-1 1 7,-1-1-7,1-1 0,-4 1 7,1-1-7,1 1 7,-4 0-14,3 0 15,-3 0-8,0 0 8,-22 0-8,3 1-6,9-2 14,0 4-7,0-1 8,4-1 4,0 1-7,4-1-7,-2 0 7,-2 2 0,5-2-13,1 2 13,0 0-6,0-1 6,3-1-6,11 1 6,-1 0-6,0-1-13,-3 1 21,3-1 1,0 1-9,-3-1-5,1 0 13,1 0-7,-1 2 7,2-1-13,-3-1-5,1 1 14,2-1 6,-3 1-7,1-1 6,-1 1-13,1 0 7,-1 1-6,1-2 7,0 0 6,-1 1-14,-1 0 14,1-1-14,-1 0 14,-3 0-7,3-1 6,-1 0-13,-16 1-6,4-2 2,1 1 6,1 1 9,2 1-8,0-1 14,0 0-2,3 0-7,1 2 0,1-2-6,-1 0 0,2 0 1,1 0-1,6 0-4,-3-2 7,5 4 6,-2-2-6,-1 0 6,3 1-7,2-1 7,2 0-7,-3 0 7,3 0 7,2 1-15,-4-1 7,2 0-1,0 0 0,0 0 0,-1 1-7,3-1 1,0 0 13,-2 0-7,0 0-1,2 0 0,-2 0 6,2 0-13,-2 0 13,2 0-7,-1 0 6,1 1-7,0-1 0,0 0 7,-2 0-7,4 0-13,-2 0 15,2 0-13,0 0 14,-2 0 6,2 0-13,0 0 13,0 0-1,0 0-1,0 0-7,0 0-13,0 0 15,0 0 6,-2 0-14,2 0 14,0 0-7,0 0 6,0 0-13,0 0 13,0 0-7,0 0-12,0 0 14,0 0 6,0 0-13,0 0 13,0 0-14,0 0 1,0 0 1,2 0 13,-2 0-13,0 0 13,0 0-14,0 0-5,0 0 0,0-1 9,0 1-6,0 0 7,0-1 0,0 1-12,0-1-12,0 0-2,0 1 1,0-3 3,0 2 2,0-1 2</inkml:trace>
  <inkml:trace contextRef="#ctx0" brushRef="#br0" timeOffset="6759">9504 22 2,'-2'-3'1,"-3"0"0,3 2 1,-2 0 0,2 0-1,0 0 1,0-2-1,-2 1 0,2 1 0,2-1 0,-2 0-1,0 2 1,2-1 0,-2 1 0,2 0 0,0 0-1,0 0 1,0 0-1,0 0 0,4 1 0,0 2 0,2-1 0,2 0 0,3 1 0,-1-1 0,2 2 0,1-3 0,3 2 0,1 0 0,2-1 0,1 0 0,1 1 0,2-2 0,2 0 0,-1 0-1,3 0 0,-2 0 0,2 1 0</inkml:trace>
  <inkml:trace contextRef="#ctx0" brushRef="#br0" timeOffset="7637">13042 1682 3,'0'-4'3,"0"2"-1,3-2 0,-3 0 0,0 0 0,0 1 0,-3-1 0,3 1-1,0-1 2,0 2-1,0 0-1,0-2 0,0 3-1,3 0 1,-3-1 0,0 2-1,2-2 1,-2 2 0,0 2-1,2 1 0,-2 0 1,2 3-1,0 0 0,-2 3 0,2 2 0,0 3 1,-2 0-1,2 2 1,-2 2-1,2 1 1,0 5-1,-2-1 0,0 0 0,0 0 0,0 1 0,2-1 0,-2-1 0,0 0 0,2-1 0,2-2 0,-1-2 0,-1-1 0,2-1 0,-2-2 0,0-1 0,0-2 0,2 0-1,-2-3 1,0-2 0,-2-1-1,2-2 0,2-1 0,-2-2 0,3 0-1,3-6 0</inkml:trace>
  <inkml:trace contextRef="#ctx0" brushRef="#br0" timeOffset="7979">13084 1735 1,'0'-4'3,"-2"-1"-1,2-1 0,2-1 0,-2 0-1,2 1 1,2-2-1,0 1 1,0-1-1,5 1 0,-3 0 0,0 0 0,0 2 1,2 0-1,3 1 0,-3 1 0,2 0-1,9 1 1,0 1-1,-3 3 0,-3 3 0,-3 1 0,0-1 0,-1 4 0,1 1 1,-6 1-1,-2 1 1,0 2 0,-2-1-1,0 0 0,-4 1 0,-2 0 0,-2 1 0,-1 0 0,-1 1 0,4-8 0,-3 1 0,1 0 0,-2 0 0,0-1 0,-3 0 1,3-1-1,-1 0 1,3-1-1,0-1 0,0 0 0,1-2 0,1 1 0,2-1 0,2-2 0,0 0 0,0-1 0,4-1 0,0 1 0,2-1 0,0-1 0,2 1 0,3-3 0,1 3 0,-2 0 0,5 1 0,7 1 0,1 0 0,-2 3 0,-5 0 0,1 2 1,-5 0-1,0 2 0,3 1 1,-5 2-1,-6-1 1,0 4-1,-2 0 0,-4 0 0,2-1 0,0 1 0,-6-1 0,-1 2 0,-3 0 0,0 0 0,-3-2 0,9-6 0,-2-1-1,-1 1 1,-1-1 0,0 1 0,-1-1 7,1 0-8,0 0 0,-3-1 0,1-1 1,-1-1 0,3 0 0,0-1-1,-1 0 1,1-1 0,2-1 0,0 0 0,-1 0 0,1-3 0,2 2 0,0 0 0,1 0 0,-1-1 0,2 2 0,2-2 0,0 2 0,0-1 0,0 0 0,0 0 6,2 1-7,-2 0 0,2 0 7,0 0-8,0 0 0,0 0 1,0 0-1,2 0 1,-2 0 0,2 0-1,0 1 1,-2-1 0,2 0 0,0 0 0,0 0 0,-2-1 0,2 1 0,0-1 0,-2 1 0,2 0 0,0-1 0,0-2 0,-2 2 0,2 0-1,-2 0 1,3 0 0,-3-1 0,0 1 0</inkml:trace>
  <inkml:trace contextRef="#ctx0" brushRef="#br0" timeOffset="13934">11140 2442 1,'2'-6'3,"0"1"-1,-2-2 1,0 1-1,0 0 0,0 1 0,2 2 0,0-1-1,2 0 1,-4 1 0,2 1-1,-4 1 0,2-1 0,0 0 0,2 1 0,-4 1 0,2 0 0,0 0-1,0 0 0,2 5 0,0 2 0,-2 1 1,0 5 0,0 2-1,2 5 0,0 4 1,0 5-1,0 0 0,3 3 0,-3-1 0,-2 4 1,0 1 12,2 0-14,0 0 6,2-1-7,-2 0 7,0-3-7,0 1 7,0-3-1,0-1-1,0-3-6,3-2 14,-1 1-15,-4-2 13,2-3-14,0-4 7,0-2-6,0-2 0,0-3-1,2-1 8,2-3 1,-2 1 5,-4-4-14,5-1 13,-1-1-13,-2-1 0,0 1-1,0-5 1,4-1 0,2-4 0</inkml:trace>
  <inkml:trace contextRef="#ctx0" brushRef="#br0" timeOffset="14386">11053 2421 2,'-6'-5'3,"-3"-1"-1,3 0 0,0 0 0,4 4 0,-2-1 0,2 0-1,0 1 1,0-1-1,-1 1 2,3 0-2,0 0 0,0 0 0,5 0 0,-1-1-1,2 1 1,4 1-1,11-1 0,2 2 1,-1 0-1,7 0 1,0 2-1,0-1 1,4 1-1,0 0 0,3-2 0,-20 0 0,7 1 0,2-1 0,2 0 1,2 0 0,4-1-1,2-1 0,35-2 0,1-1 0,-5 1 0,0-2 0,2 0 0,-4-1 0,-29 5 1,5-3 0,3 0-1,5 1 0,55-8 0,-8 4 7,-4 2-1,-6 1-8,-2 2 1,-7 1 0,-3 2 0,-38 0 0,0 1 1,2 0-1,3 0 0,-1 1 0,44 4 7,-13 0-7,-4-1 0,-4-1 0,-6 1 0,4-2 7,-8 2-7,-3-1 0,1-2 0,-5 0 7,1-1-8,-5 1 0,1 0 1,-3 0 6,-4-2-6,-4 1-1,2 1 0,-6-2 1,-2 1 0,0 0 0,0 0 0,-7 0 7,5 0-1,-2 1-7,-3-2 1,-1 2 0,-1-1-1,1 1 0,-1 2 8,-1-2-7,1-1 0,1 1 6,0-1-7,-1-1 0,1 1 7,-5 0-1,0-1-6,3 0-1,-1-1 1,1 1 0,-1 1 0,3 0 1,-3-2 6,3 2 0,0-1-7,-3-1 0,0 1 7,-1 0-1,1 0-1,-1 0 1,-1 1 5,1-1-14,-1 0 1,2 0-1,-3 0 9,-1 1-8,1-3 1,-1 2 14,-2 0-15,2 1 7,-3-1 6,-1 0-8,0 0-6,2 1 13,1-2-13,-1 0 6,-2 0 0,4 0 6,-1 2-13,-1-2 13,0 1-13,3 0 13,-1 0-13,0-3 1,5 3 6,-7-1-6,2 1 1,-1-1 0,-1 2 7,0-1 0,0 0 5,-1 0-7,-1-1 6,-2 1-7,0 0 6,0 1-7,-2-2 1,2 2 6,-1-1-1,1 1-13,-2-1 7,2 0-6,0 3 13,-4-2-13,2 0 14,2 0-8,-2 0-6,0 3 14,3-1-14,-3 1 14,2 2-14,0-1 1,0 1 13,-2 1 0,-2 0-14,2 4 7,0 0 7,-2 2-8,2 2 7,-2 0-7,2-1 0,-4 1 0,4 4 0,-2 1 7,2-2-14,-2 1 14,0 1-1,2-2-7,-2 0-6,3 0 14,-1 0-1,0-1-7,4-3 0,-2 0 14,0 0-2,-2 0-14,2-2 0,0 1 13,-1-1-1,1 0-1,0 0-13,-2-2 1,0 2 0,-2-2 13,2-1-7,-2 2-6,0-1 7,0 1-7,-2-1 1,0 0-6,0 0 20,2-1-1,-4 1-8,2-3-6,2 1 1,-2 1 0,-1-2 1,-1-1 13,0 1-14,4-1 7,0-2-1,-2 0 6,0-1-1,0 0-7,4 0 0,0-1 0,-4 0-6,-2 0 1,2 0 0,0 1 1,0-1 7,-2-1 5,2 1-1,-5 0-19,1 0 20,-2-1-1,2 0-1,-5 0 0,-1 1-1,-1-1-1,1-1 0,-2 1-21,-3-1 16,-4 1 0,1 0 0,-5-1-6,-2 3 7,-2-2-6,-2-2 7,-2-2 0,-4 2 6,-1 0-7,-5-3 0,0 2-6,-3-3 13,3 2-1,-3-1 0,1 1-1,3-2-1,17 3-7,1 0 13,-5-1-7,0 1-13,-4 0 13,0-1-19,-34 1 14,5 0 1,9 2 7,3-1-1,0 2-7,1 1 6,1-1-6,0-1 6,-1 1 0,-1 2-13,3-1 0,1 1 2,1 0 7,-1-1 0,1-1 0,1 0 6,-1 2 0,-1-2-8,-1 0 1,-1-1 6,3 1-7,-5-1 7,6 1-1,-1 1-7,2-1 7,-1 0-7,21-1 7,-1 1-1,-3-1 0,-2 1 0,-2 0-1,-2-1 0,-32 2 0,5 0-7,5 0 1,5-1 7,7-1 5,-1 0-7,5 0-19,2 3 21,4-3 6,-1 1-20,5 0 14,7 0 0,-3 0-7,2 1 7,0-1 6,3 0-8,9 0-12,-1 0 7,2 0 1,-5-1-6,3 2 20,-5 0-14,3-1 7,-3 0-1,3-1-6,-3 2 6,-1 0-19,1-1 21,0 0-1,3 0-13,-1 0 20,1-1-8,2 3 6,-1-3-13,3 0 6,-3 1-12,5-1 7,-2 1-6,2-1 8,-1 0 12,1 1-14,0-1 7,-1 0 0,1 1 5,2 0-13,-2-1 13,1 0-8,-5 0 0,2 2-6,-1-2 7,3 0 6,2 0-8,2 1 8,0-2-8,2 2 6,0-1-7,-1 1-6,1-1 7,0-1-7,0 1 15,0 0-8,2 0-14,0 0 15,0 2 0,-2-2 0,2 1-6,0-2 7,-2 1-1,2 0 6,0 0-19,0 0 20,-2 0-13,2 0 0,-4 1 13,2-1-13,0 3 13,0-2-14,0 0 14,-1-1-8,-1 0-6,2 1 7,-2-1 0,2 1-6,0-1 7,-2 1-1,0 1-12,2-4 14,-2 2-1,-1 2 6,3-4-1,-2 1-7,0 4-6,4-3 7,-2 0-7,2 0 1,0 0 13,0 0-7,-2 0 0,0 0 6,2 0-7,0-2-13,0 0 8,-2 1-12,4-1 1,0-1 1</inkml:trace>
  <inkml:trace contextRef="#ctx0" brushRef="#br0" timeOffset="30202">4689 3223 1,'-2'-5'2,"0"4"0,0 1 0,-1 0 0,1-4-1,0 1 1,0 4-1,4-1 0,0 0 0,-2 0 0,0 0 0,0 0 0,0 1 0,0 1 0,2 1 1,-2 1-2,5 3 1,-3 5 0,0 3-1,0 5 1,4 2 0,-4 5 0,2 4 0,-4 3 0,4 1 0,0 1 0,-1 3-1,-1 1 0,0 1 7,0-1-7,-2-1 0,0 0 0,2 0-1,0-1 1,0-3 0,0-4 0,0-3 0,-2-1 0,2-4 0,0-4-1,0-4 1,2 0 0,1-5 0,-3-3 0,2-2 0,-2-3 0,0 0-1,-2-2-1,2-6 0,2-6-1</inkml:trace>
  <inkml:trace contextRef="#ctx0" brushRef="#br0" timeOffset="30576">4616 3357 3,'0'-3'2,"0"-2"0,0 1 0,0-1 0,0-1 0,0 2 0,0-2-1,0 3 0,-2 0 0,2 1 0,0-1 0,2 1 1,-2-2-1,2 2 0,3-1 0,-3-2 0,2 0 0,2 0-1,4 0 1,9-7 0,0 3-1,1 0 0,3-1 0,2 2 0,4-1 0,4 1 1,2 0 0,0-1-1,4 1 0,1 0 0,-20 2 0,5 1 0,4-4 0,2 1 0,37-11 0,-5 2 0,-6 4 0,-1-1 1,-4 3 0,-4 2-1,-3-1 0,1 2 1,-1 2-1,-4 0 0,3 3 0,-5 0 0,0-1 0,-1 2 0,1 1-1,-4-1 1,0 2 0,-2 2 0,0-2 0,3 0 1,-3 0-1,0 0 0,2 1 0,0 0 0,2 1 0,-1-1-1,1 2 2,0-1-1,2-1 0,-1 0 7,-1 2-7,2-1-1,0-2 0,-1 2 7,1-2-1,-2 1-7,0 2 1,1-1 6,-3-2-7,-2 1 0,2 0 0,0-1 7,0 0-7,0 2 0,1-2 1,-1 0 0,2 0 0,0-2 0,0 1 0,1 0 0,-1 0 0,0 0 1,0-3 0,1 1 0,1-2 6,-2 1-1,0-1 0,1 1-1,-1 1-1,-2-2 1,2 2-9,-2 0 9,-2-1 5,-2 0-1,7 2-14,-7 0 1,2 0 7,-4 1-6,0 0 6,0 1 6,-2 0-1,-1 0-13,-13-1 13,3 1-7,1 0 6,2 0 0,3-1-14,-1 1 1,2-1 1,4-1 1,0 1 7,2 0-7,-1-1 13,32-2-1,-2 0 6,-2-1-1,-4 0-15,0 1 0,-5-1 8,3-1 5,-27 3-1,3 0-14,3 0 7,2-1 0,-2 2-7,2 0 7,0-2 12,0 2-8,-2 1 7,2-1-3,31-1-20,-8 2 2,-6 0 0,-7 1 14,-4 0 0,1 0-1,-3 1-1,-4-1-13,0 1 0,0 0 8,-4-1 8,-2 0-16,1 2 9,-1-1 6,-12-2 0,1 1-8,1 1 1,1-1 6,3 0-20,-1 0 21,1 0-7,0 0 7,1 0-15,-1 0 16,2 0 4,-3 0-14,1 0 1,2 0 6,-1 0-6,22 0 0,-5 0 0,-4 1 7,-2-1-1,-2 1-7,2 0 13,-4 0-7,2 0 5,-4 1-13,-1 0 7,-3 0 0,4-1-1,-2 3-6,2-1 1,-5 0 13,-7-1-27,-1-1 15,2 3 1,1-1 0,2 0 6,1 0-13,1 1 14,-1-2-14,1 1 8,0 0 7,-1-1-7,3 0 12,0 1-14,-1-2 7,1 1-13,-2 0 14,-1 1-14,21 1 14,-1 0 6,-9 1-8,0-3-13,-5 1 14,1 0-1,0-1-6,-2 0 13,0-2-2,-1 3-1,1-3-7,-4 1 0,-1-1-6,3 1 13,-4-1-7,1 1-6,1 2 1,-1-3 7,1 0-1,0 1 0,-11 0 6,2-1 0,1 0-8,1 2-7,2-1 8,1-1 8,1 2-2,1-2-1,0 2-13,1-1 0,1 1 2,4 1 20,20 0-9,-2 2 0,-1-2-1,-5 0 0,0-2-7,-4 1 0,0-1 7,0-1-13,-4 0 14,0 1-1,-4-2-1,-1 1 0,-3 0 0,4-1-7,-5 1 7,-1-1-13,1 0 14,-1 0-13,0-1 13,-3 1 0,5-1-1,-3 1-6,-1 1-6,-3-1 1,0-3 13,1 2 0,-3 1-20,5-2 21,-5 3-14,0-1 15,3 1-2,-3 0-6,3 0 0,-1 0 0,0 0 0,1 0 0,-1 1-7,-1 0 15,-1-1-1,2 2-1,-3-1-1,3 0 0,-4-1-1,0 1-6,1 0 0,-1-1 7,0 1-7,-1 1 0,-1-1 1,0 0 0,0-1-6,2 1-6,-1-1 28,1 1-9,0 0 6,-2-1-8,3 2 0,1-1 0,0 2-13,3-2 13,-1 2-19,-2-1 21,1 2 6,-1-2-8,1 1 0,-1 1-1,-2-2-6,2 1 7,-1 0-7,-1 0 0,-4 1 13,2-3-7,1 1-13,1 1-5,-4 0 9,0 2 19,-2 0-1,-2 2-8,2 0-6,0 1-6,-2 2 20,-2-1-2,-2 4-13,-4 0 6,6 2 0,-2-1-6,-3 2 6,1 0 6,0 0-13,-2 0-6,6-1 8,-2 1 6,1 1 0,-3-4 0,4 2 6,0 0-14,-2-1 7,2 0 0,-2-2-1,2 1 0,-2 0 7,4 0-8,-2-2-6,-1 0 7,-1-1 6,2 0-1,0-2-19,2 0 0,-2 0 9,2-1 1,0 1 6,-2-1-6,0 1 12,0-1-7,-2 1-6,2-1 13,-2 3-20,1 0 14,1 1 5,2-1-7,-2-1-19,0 1 21,0-1-6,-2-1 6,4 2 0,-2-2 0,0 0-13,-2-1 7,-2 1 1,4-2 6,-1 0 6,1-2-8,0 1 6,0-2-6,0 2-1,0-2 0,0 1-14,-2-1 9,2 1 0,0-1 1,2 0 7,-4-2-1,4 0 0,-2-1-1,2 1 0,-3 2 7,1-1-2,-2-2-13,0 3-1,-2 1 2,2-3 7,-2 1 7,-3 0-15,3-1 15,-4 1-9,-1-1 7,1 2-14,0-1 7,-5 0 7,1-2-1,-5 2-13,-1 1 13,-1-1-7,-2 2 13,-2-2-14,-2 1 12,-2 1-7,0-2-7,-4 3 14,0-2-15,-2 1 7,-4-1-6,-3 1 0,5 1 7,-4-1 0,-1 0-1,-3-1-12,-1-2 20,22-1-7,-3 0-1,-2-1-8,-2 1 2,-35-3-6,2 0 1,4-1 20,4 0-1,2 0-14,-2 0 7,4 1 0,-1-1 6,26 3-8,-6-1 13,-5-2-2,1 2-8,0 1 0,-4-1 6,-1 1-22,-43-1 16,5 0 5,7 0-7,1 4 0,8-1 6,4 1-14,2 2 7,29-2 6,-2-1-13,-2 0 13,-2 2-13,0-1 7,-5 1-13,-38 3 14,5 1 6,5-1-7,4-1-7,4 3 7,2-2-6,2-2 1,31-3 13,-4 2-8,0 0-12,-2 0 14,-2-1-1,-2 1 6,2-1-1,-4 1-19,-36 2 14,7-2-1,6 1 6,6-3-7,1 0 0,-3 2 0,4-1 0,0-2 0,26 0 0,-3-2-6,-2 2 1,0 2-7,-5-2 9,1 1 14,-2 0-15,-37 1 7,9-2-7,5 3-7,5 0 15,1 1 7,2-2-9,2 1 0,-1 1 0,-1-1 6,2-1-20,1 0 14,-1 3 6,-2-5-1,-1 2-13,-1-1 7,2-2 0,-4 0-7,1 0 7,1-1 0,2 0 6,2-3-13,3 1 1,3 1 6,1 0-6,0 2 13,1-4-20,-3 0 8,3 1 0,-1 1 1,1 1 7,1 0 0,0-3-1,1-1-1,1 4 0,-2-1 0,1 0-7,-1 1 7,-2-2 0,3 1-6,1 1 6,0-1-6,4 0-1,-3 2 9,5-1-15,0-1 9,0 2 0,2 0 0,2-2 0,0 0 1,2-1 0,0 3 6,3-1 0,-3 0-7,2-2 6,2 2 0,0-1-7,1 3 7,-1 0 0,0-1-15,0-2 9,-1 0-6,1 3 19,2-1-20,3 0 8,1 0 6,-2 1-1,5 0-6,-3 0 0,3 0 6,-1 0-6,1 0 6,2 0 0,-1 3-13,3-1 7,-3-2-6,3 3 7,0 1-6,-3-1 7,3 1 0,-3 0 0,3 0 7,-2-1-14,-1 2 7,-1-1 0,-1 2 7,3-1-1,0-3-7,-1 4 0,1-2 0,-1-2 0,1 1 6,-3 0 0,3 0 6,0 1-22,-1-2 9,3-1 0,-3 0 0,3 0 7,0 1-7,-1 1 7,-1-1-7,2-3 6,-3 5-19,1-3 14,2 2 7,-3 0-1,1-2-1,-3 2 7,1 0-8,1-1-1,1 0 0,0 1 0,-3-2-1,5 0 0,-5 3 0,7-2 0,0 1 0,-1-1-6,1 0 0,2-1 1,-2 0 7,4 1-7,-3-2 7,-1 2-14,4-1-4,-2 0 14,-1 0 7,3-1-7,2 0 6,-2 0-7,4 0-6,0 1 1,0-1 1,2 0 1,-2 0-7,0-1-16,0 1 2,-2 0 4,2 0 1,0-2 2,2-1 1</inkml:trace>
  <inkml:trace contextRef="#ctx0" brushRef="#br0" timeOffset="43091">7018 4820 1,'0'0'1,"0"0"0,0 0 0,0 0 0,0-1 0,0-2 0,-2 3 0,-1-1 0,6-2 0,-3 2 0,2 1 0,-2-1 0,0 1 0,0-2 0,2 2-1,-2 0 0,-2 0 0,2 0 1,0 0 0,2 0 0,-2 0-1,0 0 0,0 0 1,0 0-1,0 0 0,0 1 1,0 0 1,-2 0-1,2 0 0,0-1-1,0 0 0,-2 0 1,4 0 0,0 1-1,0 1 0,2 0 0,-2 0 0,0 1 0,0 0 0,0 1 0,0 0 0,2 1 0,3 0 0,-3 1 0,-4 0 0,2-1 0,0 0 0,0 0 0,2 0 1,-2 1-1,-2-1 1,2-1-1,0 1 1,-2 0-1,2-1 0,0 0 0,0-1 1,1 1 0,1-1-1,-2-1 0,0 1 0,2-1 0,-2-1 0,2 0 0,-2-1 0,0 2 0,2-2 0,-2 0 0,3-2 0,-1 1 0,-2 0 0,2-1 1,2-1-1,0-1 1,5-2 6,-1 0-7,2 0 0,3-2 0,4-1-1,1 0 7,3-2-7,2 1 0,0-3 0,4 0 0,2-1 7,33-14-1,-4 3-7,-9 4-1,1 1 1,-11 2 1,-1 1 0,-5 3 0,-21 8 0,1-1 0,-1 0 0,-1 1 0,-1 1 0,-1-1 0,-3 1 0,0 2-1,-2-1 0,3-2 0</inkml:trace>
  <inkml:trace contextRef="#ctx0" brushRef="#br0" timeOffset="64190">3092 5236 1,'-2'-2'2,"0"1"0,0-1 0,0 1 0,2 1 0,0-1 0,0 1-1,0 0 0,2 0 0,-2 0 0,0 0 0,2-2 0,0 2 0,4-4-1,4 1 2,1 0-1,1 4 0,3-1-1,3 1 0,1 0 1,4 1-1,6 0 1,2-1-1,6 1 0,2 0 0,3-2 0,3 3 0,-1 1 0,-1 1 0,0 0 0,-1 1 0,-5-1 0,-2 0-1,-2 0 0,-4 0-1</inkml:trace>
  <inkml:trace contextRef="#ctx0" brushRef="#br0" timeOffset="65014">0 5710 2,'0'0'2,"0"0"0,0 0 1,0 0-1,0 0 0,0 0-1,0 0 1,0 0-1,0-1 0,2 1 0,2-4 0,2 0 1,1-1-2,1 0 1,0 1 0,0-1-1,3-1-1,-1 1 1,2-2 1,-1-2 0,-1 2-1,0 0 0,1 0 0,-3-1 0,0 1 0,1-1 0,-3 1 0,-2-1 0,0 2 0,-2-1 1,0 1-1,0 1 0,-4 0 0,0 0 0,-2 3 0,0 0 0,-2 1 0,0 1 0,-3 0 0,1 2 0,0 0 0,-3 3 0,1 1 1,2 2-1,-1 1-1,1 2 1,0-1 0,0 2 0,1 0 0,3 1 0,0 1 0,2 0 0,2 0 0,2 0 0,0 0 0,4-2 0,-1-2 0,3-1 0,2-2 0,3 0 0,-1-4 0,2-2 0,5-1 0,0-4-1,-1 0-1</inkml:trace>
  <inkml:trace contextRef="#ctx0" brushRef="#br0" timeOffset="65428">755 5284 3,'-2'-2'3,"2"0"0,-2 1 0,0-2-1,0 2 0,-3 1 0,1 0 0,-2 1 0,0 2-1,-2 1 0,-11 8-1,2 2 1,1 2-1,4 2 1,-3 1-1,3 1 1,-3 1 0,5 0-1,2 1 1,-3-1-1,1-2 0,2-1 0,-1-2 0,3 1 0,0-4-1,2-1 1,0-1 1,-1-4-1,3 0-1,-2-4 2,4 1-1,-2-3 0,2 0 0,-2-2-1,0-4 1,0-1 0,-2-2-1,0-2 1,0-2 0,-1-2 0,1 1-1,0-2 1,0 1 0,2 2 0,0 6 0,0-1 0,0 1 0,-2 0 0,2-1 0,0 4 0,-3-2 0,5 0 1,-2 2-1,2 2 0,-2-2 0,0 1 0,2 1 0,0 1 0,0-1 0,0 0 0,-2 1 0,2-2 0,0 2 0,0 0 0,0 0 0,0 0 0,0 0 0,0 0 0,0 0 0,0 0 0,0 0 1,0 0-1,0 0 0,0 0 0,0 0 1,0 0-1,-2 2 0,0 1 0,0 2 0,-2-1 0,0 2 0,-1 0 0,1 2 0,0-1 0,0 1 0,0 0 0,2 2 0,0-2 0,-2 1 0,2 0 0,0 1 0,-3-2 0,3 0 0,0 0 0,2-1 0,-2-2 0,2 0 0,0-1 0,0 0 0,0-1 0,2-1 0,0 1 0,2-2 0,-1-1 0,3-1 0,0 0 0,0-3 0,2 1 0,1-1 0,1 1 0,11-5 1,-3 1-1,1 1 0,-5 0 0,3 1 0,-3 2 0,-1 0 0,-3 0 0,1-1 0,-1 2 0,-4-1 0,2-2 0,3 2-1,-7-2 1,4 0 0,-2-2-1,-2-1 1,1-1 0,-3-3 0,0 1 0,0-3 0,-2 0 1,0 0-1,0-1 0,0-1 0,-2 2 0,2 2 0,-4-1 1,-1 2-1,1 0 1,-2 0 0,4 3-1,-2 0 0,-2 3 0,2 1 1,-1 0-1,1 1 0,-2 0 1,0 0-1,2 3 0,2 1 0,-2-1 0,-3 1 0,1 4 0,0 0 0,-2-1 0,-1 6 0,3-6 0,0 2 0,-2 1 0,-1 1 0,-1 1 0,0 2 0,-1-1 0,1 3 0,0 1 0,-1 0 0,1 1 0,0 0 0,1 0 0,1 1 0,2-1 0,0 0 0,2 1 0,-1 0 0,3-1 0,0 1 0,2-1 0,2-3 0,0 4 0,3-4 0,-1 0 0,4-2-1,0 0 1,3-2 1,13 5-1,3-4-1,0-4 1,4-5 0,-2-3 0,-12 0 0,-3-3 0,7 0-1,-2-2 1,1-1 0,-1-2 0,-1 1-1,1-3 1,-2 0 0,-3 0 0,-2 0 0,1-1 0,-3-2 0,-4 1 0,1 0 0,-3-2 0,-2-1 0,0 2 0,-4-1 0,0 0 0,-2 1 0,-1 2 0,-1 0 0,2 3 1,0 0 0,-2 2-1,2 2 0,0 0 0,-1 2 0,3-1 1,0 4-1,-2 1-1,4 2 1,0 1 0,0 2 1,0 3-1,2 1-1,0 2 1,2 0 0,3 0 1,-3 3-1,4 0-1,-2-2 1,0 2 0,3 0 1,-1-1-1,2-1 0,-1 2 0,3-3-1,-2 0 1,1-2 0,1-1-1,0 0 0,1-4-1,-1 1 1,3-3-1,-1-2 1,1-1-1</inkml:trace>
  <inkml:trace contextRef="#ctx0" brushRef="#br0" timeOffset="66624">1189 5067 2,'2'-1'4,"0"-2"-1,-2 1 0,0 1-1,0-1 0,0 3 0,0 0 0,0 4 1,4 4-2,-1 4 0,1 3 0,0 5 0,0 1-1,0 1 1,0 3-1,-2 1 0,0-3 1,0 2 0,-2 0-1,0 0 0,0-5 1,2 1-1,-2-3 0,-2-2 0,0-2-1,0-2 0,2-1 0,-4-2 0,4-2 0,0-2 0,0-1-1,-2-4-1</inkml:trace>
  <inkml:trace contextRef="#ctx0" brushRef="#br0" timeOffset="66848">1046 5222 1,'0'1'3,"0"-1"-1,-2 0 0,2 1 0,0 0 0,2-1 0,-2 2 0,5 1-1,-1 0 0,2 3 1,0 0 0,2 0-1,5 1 0,-1 1 0,15 8 0,2 0 0,-4-2 0,-2 1 0,-3 1-1,3-2 0,-4-1 0,-1 0-1,-1 1 0,-3-1-1,-3 0 0</inkml:trace>
  <inkml:trace contextRef="#ctx0" brushRef="#br0" timeOffset="67142">275 6089 3,'-8'8'2,"-3"-1"1,-1 3-1,4-1-1,-3-1 1,3 1 0,2-1 0,0-1-1,2-1 1,4 0 0,0-2-1,6-2 0,2-2 0,7-2 0,1-5 0,7-3-1,37-19 1,4-3 0,-29 14 0,11-5-1,1-5 0,7-3 0,4-2 0,2-2 0,68-38 0,-14 9 0,-7 7 0,-7 6 0,-14 7 0,-46 24 0,-1 0-1,-2 1 0,-4 2-1,-2 1 0,-2 2 1,-4 1 0,-4 4-2,-2 1 2</inkml:trace>
  <inkml:trace contextRef="#ctx0" brushRef="#br0" timeOffset="67432">321 6208 3,'-11'7'3,"-1"0"-1,-1 1-1,1-1 1,4 0-1,-1 0 0,3-1 0,2-1 0,2 0 0,2-1 1,4-2-1,4-1 0,3-3 1,5-2-2,3-3 1,33-10 0,6-5-1,4-5 1,-27 12 0,4-4-1,7-2 1,3-3 0,5-3 0,4-2 0,60-33 0,-11 7-1,-12 3 0,-4 7 0,-49 24 0,-1 1 0,1 1 0,-1-1 0,-2 1 0,-4 2 0,1 1 0,-5 0 0,-2 2 0,-3 3 0,-3 0 0,-2 1 0,-5 2 0,1 1 0,-3 2 0,-3 0 0,-1 2 0,-2 0 0,-1 0 0,-1 0 0,-2 2 0,0-2 0,0 3 0,-2-1 0,0 1 0,0 0 0,0 1 0,1-1 0,-3 1 0,0-1-1,0 0 1,0 2-1,0-1 0,-3-1 0,3 1-1</inkml:trace>
  <inkml:trace contextRef="#ctx0" brushRef="#br0" timeOffset="69465">3191 6033 1,'-2'-1'2,"0"1"0,2 0 0,-2-1 0,0 1 0,2 0-1,-2-1 0,2 1 0,0 0 0,0 0 0,0 0 0,0 0 0,0 0 0,0 0 0,0 0-1,0 0 2,0 0-1,0 0 0,0 0 0,0 0-1,0 0 1,0 0-1,0 0 1,2 0 0,2 2 0,2-1-1,1 1 1,5-1-1,17 0 1,2-1-1,6 0 0,5-2 0,-18 2 0,5-3 0,2 2 0,5 0 0,3-1 0,0-1 0,5 2 0,-3-1 0,4 1-1,44-4 1,-8 3-1,-7-1 0,-3 0 0,-13 2 0,-7-1 0,-3 2 0,-9 0-1,-6-1-1</inkml:trace>
  <inkml:trace contextRef="#ctx0" brushRef="#br0" timeOffset="70925">5661 5985 2,'-6'0'3,"1"1"-1,-1 0 0,2 1 0,2-1 0,-2-1 0,4 1 0,-2 2-1,2-6 0,0 3 2,0 2-2,0-2 0,0 0 0,2 1 0,-2-1 0,2-1 0,0 1 0,-2 1 0,2 0 0,4-1 0,1 0 0,5 0 6,0-1-7,7 1 6,-9-3-1,5 2 6,1 1-14,3-1 0,2 0 7,3 1-1,3 0-6,0-1 6,31 3-6,-6 0 0,-5 1 7,1-1 0,-3 2-8,-3 0 8,1 1-1,-1 1 0,-3-2-1,0 1 0,-4 0 0,-2-2-1,-6 2 0,2-3-6,-6-1 7,-2 0 6,-1-1-7,-3 3-7,-3-2 1,-3 0 7,-1 0 0,-4-1 6,-1 0-8,-3 0-6,0 0 13,0 1-13,0-1 7,-2 0 6,-2 0-1,2 0-13,0 0 1,0 0 0,0 0 1,-2 0-1,2 0 0,0 0 1,0 0 0</inkml:trace>
  <inkml:trace contextRef="#ctx0" brushRef="#br0" timeOffset="71811">7245 5975 2,'-4'-1'2,"2"1"0,-2 4 0,0-2 0,2-2 0,-1 1 0,1 0 0,2 0 0,0 1-1,0-1 0,2-1 1,1 0-1,-1-1 0,0 2 0,0-1 0,2 0-1,0 0 0,2 1 1,3 1-1,3-1 1,0 2 0,3-2-1,1-1 0,5 1 1,2-2 0,0-2-1,3 3 1,1-1 6,2 1-1,4-1-7,3 0 0,3 0 0,2 0 7,1 1-8,-1 0 1,0-1 6,-1-1 0,-3 4-1,0-1 0,-22 0-7,3 0 6,-1 0 1,1 0-1,1-1-1,2 1 0,-3-1-6,1 0 6,-3 0 0,1 0-7,2-1 1,-5 1 0,0 0 8,1 0-8,-3 0 1,-1 0 7,-1 0-7,0 1 0,-1-1 7,-1 0-7,-2 0 7,0 0 0,1 2-1,-3-1 6,2-1-14,-2 1 1,-2-1-1,2 1 9,5 1-1,-5-2-1,0 2 0,-2-1 0,2 0-7,-4-1 7,2 2-7,-2-2 8,0 1-1,0-1-7,0-1 8,0 1-1,0 0 0,0 1 0,0-1-1,0 0 0,2 0-6,-2-1 0,0 1 7,0 0 0,0 0 0,0 0 0,0 0 6,0 0-14,0 0 13,0 0-7,0 0 0,0 0 7,0 0-8,0 0-6,0 0 1,0 0 7,0 0-6,0 0 13,0 0-7,0 0 0,0 0 6,0 0-14,0 0 1,0 0 7,0 0-6,0 0 7,0 0-1,0 0 7,0 0-8,0 0 7,0 0-14,0 0 1,0 0 0,0 0 1,0 0 1,0 0-2,0 0 1,0 0 0,0 0 0</inkml:trace>
  <inkml:trace contextRef="#ctx0" brushRef="#br0" timeOffset="83714">16451 2239 2,'0'0'2,"0"0"0,0 0 0,0 0 0,0 0 0,0 2-1,0 0 0,0 0 0,0 0 0,0 0 0,0 1-1,0 0 1,2 2-1,0-1 0,-2 2 1,0 1 0,-2 0 1,0 4-1,0-2 0,0 3-1,-2 1 0,-2 1 1,-1 0 0,-1 3-1,0-1 0,-3 3 0,-1-1 1,2 2 0,-1-1 0,1 1 0,0 1 0,-1-1-1,3-1 1,-2 1-1,-1-3 7,1 0-1,0 2-7,-1-4 0,1 1 7,0 1-8,-3-2 1,3 1 0,-3-2-1,3-1 1,2 2 0,2-2 0,-1-3 1,-1 1 6,2 0-7,-4 0 0,1-4 0,1 1 0,2-1 0,0-1 1,2 1 6,-1-3-1,1 0-7,2-3 0,2 0 0,-2 0 1,0-1-1,0-1 0,2-1 1,2 1 0,-2-5 0,4-2-1,-2-2 0,2 0-1</inkml:trace>
  <inkml:trace contextRef="#ctx0" brushRef="#br0" timeOffset="84277">16494 2228 1,'0'-1'2,"0"0"0,3 1 0,-1 0-1,-2 0 1,-2 1-1,2-1 0,0 0 0,0 0 0,2 0 0,-2-1-1,0 2 0,2 0 1,-2-1 0,-2 0 0,2 0 0,2 1 0,-2 1 1,-2-2-2,0 0 1,2 2-1,0-2 1,0 1 0,-3 0-1,3 2 1,-2-1-1,-2 1 0,2 2 0,-2 1 0,-2 1 1,-2 2-1,1-1 0,1 0 0,0 2 0,-2-2 1,-1-1-1,1 1 0,-2 0 1,-1 1 0,-1 0-1,0-1 1,1-1-1,-1 1 0,-3-1 0,3 1 0,0 0 0,1-1 0,-1 0 0,-3-1 0,3 1 0,-3 1 0,5-2 0,0 1 0,-1-3 0,7 1 0,0-3 0,0 1 0,-2-2 0,4 1 0,2-1 0,-2-1 0,2 0 0,0 0 0,2-1 0,0 1 0,4-1 0,0-1 0,5-2 0,-1-2 0,2-1 0,1 0-1,1-1 0,1-1 0,-1 0 1,1 2 0,-3-1 0,3-2-1,-1 1 0,-2 0 0,3 1 0,-1-2 0,1 2 1,-5 1 0,-2 0-1,3 0 1,-3 0 0,0 1 0,-4 1 0,3-1-2,-1 0 2,-2 0 0,0-1 0,2 1 0,-1 1 0,-1-1 0,0 1 0,-2 0 0,2 1 0,0 0 0,-2 0 0,2 0 0,-2 2 0,-2-2 0,2 1 0,1 0 0,-1 0 2,0 2-1,-2 0-1,-2-2 0,4 2 0,-2 0 0,0 0 0,-2 1 1,2 0-1,0 0 0,2 1 0,-2-1 1,0 0-1,0 1 1,0 0-1,2 2 1,-2-1-1,2 0 0,0 1 0,0 1 0,2 1 0,-2 0 0,2-2 1,0 2 0,1-1-1,-3 1 1,4 0 0,-2-2-1,2 4 0,-2-1 0,3 0 0,-3 2 0,2-1 0,0 1 1,-2-1-1,0 2 0,3-1 0,-3 1 0,0-1 1,-2 2-1,2 1 1,0-2-1,-2 0 0,2 3 0,0-3 0,-1 3 0,-1-3 0,2-1 7,-2 0-7,2 2-1,0-3 1,0 0 0,-2 0 0,2-2-1,-1 1 1,1 2 0,-2-1 0,0-1-1,0-1 1,2 1 0,-4-4 0,2 2 0,0-2-1,0 1 1,0 0 6,-2 0-7,4 1 0,-4-1 7,2-3-8,1 2 1,-1 0 0,-2 1 0,2-2 7,0 4-8,-2-5 1,0 2 0,0-2 0,2 1 0,0 2 7,-2-2-7,2-1 0,-2 0 6,-2 1 0,2 1-7,0-2 6,0 3 0,2-3-7,-2 0 0,0-3 1,0 3 6,0 0-7,0 0 1,0 0 6,0 0 0,0 0 0,0 0-1,0 0-8,0 0 9,0 0-9,0 0 2,0 0 7,0 0 6,0 0-14,0 0 0,0 4 13,0-4-13,2-1 0,-2 2 13,2 0-14,-2 1 7,0 1 0,0-3 0,2 1 6,-2-1-1,0 0-7,0 0 0,0 0 6,0 0-13,0 0 13,0 1-7,0 0 0,0 0 0,0-1 7,0 2-1,0-2-14,0 0 2,2 1 7,-2 0 0,0-1 0,0 1 6,0 0-13,2-1 13,-2 0-7,-2 1 1,4-1-7,-2 1 14,0 1-7,0-5 0,0 3 6,0 0-1,0 0 0,0 0-1,0 0-7,0 0-7,0-2 9,2 2 6,-2 0-7,2 0 0,-2 0-6,0 0 14,0 0-1,0 0 1,0 0-2,0 0-1,0 0 6,0 0-7,0 0-7,0 0-5,0 0 14,0 0-1,0 0 0,0 0-7,0 0 1,0 0 0,0 0 7,0 0-7,0 0 6,0 0-6,0 0 6,0 0 0,0 0 6,0 0-1,0 1-7,2 0-1,1 2 0,-3-1 7,4-1 0,-4 0-2,0-1-20,-2 0 9,2 0-6,0 0 14,0 0 0,0 0 0,0 0-7,0 0 13,0 0-13,0 0 13,2 0-7,-2 0 6,0 0-7,0 0 6,0 0-7,0 1-6,0 2 7,0-2 0,0 1 6,0-2 0,0 3-1,2-5-1,-2 4 0,0-1-21,0-1 10,2 1 7,-2 0-13,2-1 8,0 1 7,0-1 6,-2 0-1,0 0-7,0 0 0,2 1 6,-2 2 0,0-3-21,0 0 15,0 0 7,0 0-14,0 0 14,2 0-8,-2 0 1,2 2 0,-4-2 7,2-1-9,0 1 8,0 0-21,0 0 9,0 0 1,0 0 6,0 0 0,0 0 0,0 0 6,0 0-1,0 0-7,0 0 1,0 0 7,0 0-2,0 0-1,0 1 0,2 1-1,-2 1-6,0-4 6,2 2-6,-2 0 6,2 0 0,-2 0-13,0-1 14,0 0-13,0-1 0,0 0 8,2 2 8,-2 0-2,-2 0-1,2-2-6,0 1 6,0 0-7,0 0 1,0 0 6,0 0 0,0 0-13,0 0-6,0 0 9,2 0 0,-2 0 7,0 0 6,0 0-7,0 0 7,0 0 0,0 0-2,0 3-1,0-3 0,-2 2-7,2-4 7,0 2-1,0 0-19,0 0 7,2-2 9,-2 2-7,3 0 1,-1 2-5,0 0 14,0-1-7,-2-1 0,0 1-7,2-1 3,-2 0 0,-2 0 1,2 0 1,-2-1-1,2 1-1</inkml:trace>
  <inkml:trace contextRef="#ctx0" brushRef="#br0" timeOffset="98400">3593 4401 2,'0'1'1,"0"0"1,-3-1-1,3 1 1,-2-1-1,2 0 0,-2-1 0,2 1 0,-2 0 0,-2-1 0,2 1 0,0 1 0,0-1 0,2-1 0,0 1 0,0 0 0,0 0-1,0 0 0,0 0 0,0 0 0,0 0 0,0 0 0,0 0 0,0 1 0,2 1 2,-2-1-1,0-1 0,0 0 0,0 2-1,2-1 0,0 1 1,0 0-1,-2-2 0,0 2 0,4-1 0,3-1 0,-1 0 0,2 1 0,0 1 1,5-1-1,1-1 0,1 0 0,1 2 0,5-2 0,0 0 1,1 1-1,1-1 1,4-1-1,-2 1 0,2 1 0,4 0 0,-2-1 0,0 1 0,0 3 0,2-1 0,-2 2 0,-1-1-1,-3 0 1,2 0 1,-2 1-1,0-3 0,-2 3 0,-1-3 0,-5 0 0,-1-4 0,-1 2 0,-3-1 0,-1 1 0,-3-1 0,-2 1-1,-2-1 0,-2-1 0,-2-2-1,-2-3 0</inkml:trace>
  <inkml:trace contextRef="#ctx0" brushRef="#br0" timeOffset="98892">4037 4249 2,'-6'-1'2,"2"-1"0,2 1 0,-2 0 0,2 1 0,0-2-1,-3 1 0,3 2 0,-2-1 0,4 0 0,0 0 0,0 0 0,2 0 0,-2 0-1,4 4 2,5-2-2,1 3 1,-2-2-1,7 1 1,-1 1 0,5 2 0,-1 0-1,3 1 0,-2-3 0,1 5 0,3-3 0,-2 1 1,2 0 0,-3-1 0,1 0-1,0-1 0,-1 0 0,-1-1 0,-2 0 0,-1-1 0,1-1 0,-5 1 0,0-2 0,-1 1 0,-3 1 0,-2-2 0,-2 0 0,-2 2 0,-2-1 0,-2 2 0,0 1 0,-2 3 0,0 1 1,-6 0 0,1 2-1,1-1 0,-4 1 0,-1 3 0,-1 1 0,1 1 0,1-1 1,0-1-1,-1 1 0,3-1 0,0 0 0,1-1 0,-1-2 0,4-1 0,0 0 0,3 1 0,1-4 0,0 2-1,2 0 0,2-2-1,-2 1-1</inkml:trace>
  <inkml:trace contextRef="#ctx0" brushRef="#br0" timeOffset="100133">5098 4475 2,'13'-1'1,"-1"0"0,3 1 0,-1-3 0,-2 2 0,3-1 0,-3 0 0,1-1 0,-3-1-1,-4-3 0,0 0 0,1 1 0,-3-2 1,-4-3 0,-2 2 0,-2 0 0,-3-1 0,1 0-1,-2 1 1,-2 0 0,-3 1-1,1 1 1,-3 1 0,1-1-1,-3 3 0,1 0 1,-3 4-1,3-1 0,-5 4 2,2-1-1,1 4 0,-1 2 0,2 0-1,3 2 0,0 2 0,-1 2 0,5 3 0,1 2 0,3 0 1,4-2-1,4 2 0,2 0 1,3 0 0,3 0 0,2-2-1,1-3 1,5 1-1,1-4 1,2-2 0,-1-1-1,5-3 0,0-2 1,0 0-1,0-5 0,-1 0 1,-1-3-1,-2 0 0,-5 0 0,3 0 0,-5 3 0,-1-2 0,-1 1 0,-1 0 0,-3 1-1,0 0 1,-4 0 0,3 2-1,-3-1-1,0 1 0,-2 0 0</inkml:trace>
  <inkml:trace contextRef="#ctx0" brushRef="#br0" timeOffset="100585">5615 4340 3,'2'-7'3,"0"1"0,-2 1-1,0-1 0,3 1 0,-3 2 0,-3-2-1,-1 1 0,4 3 2,-4 1-2,2-1 0,-4-1 0,-2 2 0,1 2 0,-1 3 0,-2-3 0,-5 4 0,1 2-1,-5 1 1,3 3 0,-1 1-1,1-3 1,-1 4-1,5 1 1,-3 2-1,3-1 0,1-1 0,5-1 0,0 0 0,4 1-1,-2-1 1,2-1 0,2-3 1,0-2-1,2 1 0,2-3 0,0 0 0,0-3 0,4-3 0,5-5 0,-3 0-1,3-2 1,-1-3 0,3-1 0,-3 0 0,0-4 0,3 1 0,-7 0 0,2-3 0,-1 4 0,1 0 0,-4 1 0,-2 4 0,1 1 1,-1 3-1,0 2 0,-4 0 0,2 2 0,-4 0 0,2 2 0,0 3 0,2 2 0,-2 0 0,2 1 7,-2 2-7,2 1 0,-2 0 0,2 1 0,-2-3-1,4 4 0,0-1 0,3-3 0,-1-2-1,0 0 0,0-2 0,5-2 0,-1 1 0</inkml:trace>
  <inkml:trace contextRef="#ctx0" brushRef="#br0" timeOffset="101042">5942 4239 3,'0'0'3,"0"0"0,0 0 0,0 0-1,0 0 0,0 0 1,0 0 0,0 0-1,-2 0 0,0 5-1,-2-1 0,0 3 0,0 3-1,-1 0 1,-1 3-1,0 0 1,0-1 0,-2 2-1,1-1 0,1 0 1,-2 1 0,0-2-1,1 1 7,-1 1-7,2-3 0,-2 1 0,1-4-1,3 2 0,0 1 0,2-2 0,-4-3 1,4 1-1,0-1 0,0-4-1,0 1 1,2-2-1,0 1 0,0-1 0,0-1 0,0-3 0</inkml:trace>
  <inkml:trace contextRef="#ctx0" brushRef="#br0" timeOffset="101302">5781 4345 3,'0'-1'3,"0"1"-1,0-2 0,0-1 0,0 1 0,2-1 0,-2 2 0,2 0-1,0 0 0,-2 2 1,2 0-1,0-1 0,0 4 0,2-1 0,0 3-1,1-1 0,-1 2 1,2-2-1,2 4 1,-2 0-1,3 1 1,-1 1-1,0-2 0,0 2 0,1-1 1,-1 0-1,0 3 0,1-3 0,-3 0 0,2-1 0,0-1 1,-1 1-1,-1-1 0,2-1 0,-4-3 0,2 2 0,1 0 0,-1-2 0,0-2 0,0-1 0,0 0 0,-1 1 0,-1 0-1,2-2-1,-2 1-1</inkml:trace>
  <inkml:trace contextRef="#ctx0" brushRef="#br0" timeOffset="102109">3530 4253 2,'0'-2'3,"0"-1"0,3 2-1,-1 1 1,-2 0-1,0 0 0,0 0-1,0 4 1,2 4 0,2 2-1,-2 3 0,2 2 0,2 1 0,-2 4-1,3 0 1,1 3 0,-4-1 0,4 3-1,-4-1 0,3 1 1,-1 0-1,-2 0 1,0-3-1,0-4 1,0 0-1,0-2 0,-1-3 0,-1-2 0,0-2 0,0-4 1,0 0 0,0-3-1,-2-1-1,0-2 1,0-3 0,0-6 0,-2-2 0,0-4 0,-2-3 0,2-3-1,-1-3 0,-1-4 0,2 0 0,2-1 1,-2 2 0,0 2 0,2 4 0,-2 2 0,2 4 0,2 3 0,-2 2 0,0 1 0,0 3 0,0 2 0,0 0 0,2 3 1,2 1-1,0 2 1,1 1-1,3 0 0,-2 1 0,4 0 0,-1 4 0,3-1 0,3 1 0,-3 2 0,0-2 0,3 0 0,-1 1 0,3 2 0,-3-2 1,3-1-1,-1-1 0,-1-4 0,4 1 0,-5 0 0,1-2-1,-1 0 1,0-4-1,-1 0 0,-3-1 0,-1-3 0,-1-2 1,-2-1 0,-2-3-1,0 0 0,-4-3 0,0 0 1,-2 0 0,0 0 0,0 2 1,-2 3 0,2 2 0,0 2-1,-2 1 1,0 2 0,4 2 0,0 2 0,-3 1-1,3 4 0,-2 2 0,0 3 0,0 3 0,2 0 0,0 2 0,0 1 1,0 3-1,2-3 0,0-1 0,-2 4 0,0-3 0,0-3 0,0 0 1,-2-2-1,2 0 1,-2-3-1,4 0 0,-2-2 0,0-2 0,0-2 0,0-1 0,0-5 0,-2 0 0,2-2-1,-2-5 1,2-1 0,-2-4 0,0 0 0,2-5 0,0-1 0,0-1 0,0 0-1,2-2 1,0 3 0,0 2 0,2 4 0,-2 2 0,3 2 0,-1 3 0,2 0 0,-2 4 0,2 1 0,0 1 0,1 2 0,-1 2 0,2 3 0,3 2 1,-1 3-1,0 4 0,1 2 1,-1 1-1,0 5 0,1 0 0,1 1 0,-4 2 0,1 2 0,-3-4 0,4 4 7,-2-2-7,1 1 6,1 0-7,-2 0 6,-2-1 0,1-2-7,1-2 0,0-2 6,-2 0-6,1-3 6,1-5-7,-2-1 1,2-2-1,1-3 0,-1-1 1,2-5-1,1-1 0,-1-4 0,0-1 0</inkml:trace>
  <inkml:trace contextRef="#ctx0" brushRef="#br0" timeOffset="102977">4347 4262 4,'0'1'3,"0"1"0,-2 0 0,0 3-1,2 2-1,0 2 1,-2 2-1,0 5 2,0 1-1,2 0-1,0 2 0,2 2 0,0-1 0,2 0 0,1-2 0,1 3-1,0-5 1,2 1 0,5-3-1,1 0 0,1-4 1,-1-2-1,3-2 0,-1-4 1,1-2-1,-1-4 0,1-2-1,-1-1 1,-3-1 0,-1-4 0,-2-2 0,-1-2-1,-7-4 1,0 1 0,-2 1-1,-4-1 0,0-1 1,-5 4 0,-1 0 0,0 1 1,-3 3-1,-3 3 0,-1 0 0,1 2 0,-1 1 0,-2 2 1,1 2 0,3 1 0,-1 2-1,1 0 0,3 1 0,4 1 0,-1-1 0,3 2 0,2 0-1,2 2 0,0 0 0,2 1 0,4 0 0,0 1 0,4-1-1,-1-1 0</inkml:trace>
  <inkml:trace contextRef="#ctx0" brushRef="#br0" timeOffset="103673">4635 4309 2,'0'0'2,"0"0"0,-2-3 0,0 1 0,2 1 0,-2 0-1,2 1 1,-2 0-1,0-3 1,2 2-1,-2 1 0,2-1 1,0 2-1,0 0 0,2 1 0,-2 0 0,0 0-1,2 3 1,2 2 0,-2 1-1,2 1 0,0 3 1,0 0-1,0 0 0,3 0 1,-1 1 0,0-2-1,0 1 0,0 0 0,1 0 0,1 2 0,-4-1 0,4-2 0,-1-3 0,-1 3 0,0-2 0,0-2 0,-2-2 0,0-2 0,1 0 0,-3-2 0,0-3 0,0 0 0,0-3 0,-2-3 0,0-1 0,-2-4 0,2-2 0,0-2 0,0-1 0,-2-1 0,0-1 0,2-2 0,0 0 0,-2 0 0,-3 1 1,3 1-1,0 3 0,0 2 0,0 2 0,0 1 1,2 3-1,-2 2 0,2 3 0,-2-1 0,2 3 0,0-1 0,2 2 0,-4 0-1,4 2 1,-2-1-1,0 0 0,0 2 0,-2 2 0,4 1-2</inkml:trace>
  <inkml:trace contextRef="#ctx0" brushRef="#br0" timeOffset="104671">6294 4475 3,'0'0'3,"0"0"-1,0 0 0,2-3 0,-2 1 0,0 2 0,0 0 0,-2 0-1,2 0 0,0 0 1,-2 3-1,0-3-1,-3 0 1,5 0-1,0 0 0,-2 0 1,0 2 0,0 0-1,0 2 0,-2-2 0,2-1 0,2 1 0,2-2 1,-4-2 0,0 2-1,2 0 1,-2 0-1,0 0 0,0 0 0,4-1 0,0 1 0,-2 0 0,0-2 0,0 1 0,4-2 0,-2 2 0,-2 0 0,2-1 0,2 1 1,-2 1 0,2-2-1,-4 2 0,0 2 0,0-2 0,-2 2-1,2-1 0,0 4 1,2-3 0,-4 2 0,4 0-1,-2 1 1,-2-2 0,-2-2 0,2 3 1,2-2-1,-2 2 0,-2-2 0,2 2 1,0-3-1,-2-1 0,0 0 0,-3 0 0,5 0 0,0-3 0,0 2 0,-2 0 0,2-1 0,-2-1 0,4-1 0,-2-1 0,2-1 0,-2 2 0,2-2 0,2 0 0,0 0 0,0 2 0,0-1 0,-2-1 0,2 3 0,0-2 0,4 1 0,-4 2 0,2 1 1,3 0-1,-3-2 0,2 5 0,0 0 0,0 1 0,1 1 0,3 1 0,-2 0 0,3 5 0,-1-1 0,-4 2 0,0 0 0,3 4 0,-3 0 0,0-2 0,-2 2 0,-2-1 0,0-1 0,-2 2 0,-2 0 0,-2 0 0,0-2 0,-2-1-1,-5-2 0,1 1 0,-2-2 0,-1-2-1</inkml:trace>
  <inkml:trace contextRef="#ctx0" brushRef="#br0" timeOffset="105381">6652 4401 1,'0'0'3,"2"0"0,0-2 0,0 2 0,4 0-2,0-1 0,7-3 1,-3-1-1,2 1 0,1 1 0,-1-3 1,3 3-1,-1 0 0,-2 0 0,-1-3-1,1 3 1,-1-2-1,-3 0 0,-4 1 0,-2-2 0,2 1 0,-2 1 0,-4 0 0,0-1 0,-2 1 0,-2 1 0,-3 2 0,1-1 0,-4 2 0,-3 0 1,1 2 0,-1 2 0,1 0-1,-1 1 0,3 2 1,0 2-1,-1 1 0,3 0 0,0 2 0,3 0 0,-1 4 1,4-1-1,4-1 0,-2-2 1,4 2 0,2-1-1,2-2 0,3-3 0,1 1 0,0-2 0,7-1 0,-1 0 0,3-5 0,0-2 0,1-2 0,1-4-2,0 2 1,1-4-1,1 3 0</inkml:trace>
  <inkml:trace contextRef="#ctx0" brushRef="#br0" timeOffset="105726">7109 4313 2,'-5'-3'3,"1"1"0,-2 2 0,-2-2 0,0 2-1,-1 2 0,-1-1 0,0 3 0,-3 2-1,3 1 0,0 0 0,-1 2 0,1 2 0,0 1 0,1 0 0,1 3-1,2-1 0,2-2 0,-1 1 0,3 1 0,0-4 0,2 2 0,2-2 0,5-5 0,-3 0 1,2-2 0,2-1-1,1-3 0,1-1 0,2-3 0,1-2 0,1-1 0,-1-1 0,-3-4 0,0-3 0,1-2 0,-1 0-1,-2-3 0,0 0 1,1-5 0,-1-2-1,-4-2 0,2-1 0,1-3 1,-5 0 0,2 3 0,-2 2 0,-2 4 0,-4 6 0,2 2 1,0 5 0,-3 2-1,-1 5 1,0 3 0,-2 4-1,2 2 0,-1 3 0,1 4 0,2 3 0,-2 3 0,0 3 1,4 1-1,2 2 0,0 0 1,0 0-1,2 2 0,0-2 1,2-2-1,-2-1 0,0 0 0,4-1 1,-2 0-1,-2-3 0,5 1 0,-3-3 0,2-3 0,-4 1 0,4 1 0,0-2 0,1 0 0,-1-2 0,0-2 0,-2 1-1,0 1 1,0-3-1,3-1 0,-1-2 0,2 0-1,-2-2 0</inkml:trace>
  <inkml:trace contextRef="#ctx0" brushRef="#br0" timeOffset="107229">7512 4258 1,'0'0'3,"-2"0"-1,2 1 1,0 0-1,-2 1 0,0 1 0,0 0 0,0 2 0,-3 2 1,-1 2-2,0 1 0,-2 2 0,-3 2 0,3 0 0,-4 1 0,1-2 0,1 2-1,-2 0 0,-1-3 0,3 1 1,4-2 0,-3 2-1,1 0 0,2-2 0,0-1 0,0-3 0,3 2 0,-1-4 0,2-1 0,0 0 0,2-3-1,0-2 1,0 1-1,0-1 0,2-4 0,2-3-1,3-1 0</inkml:trace>
  <inkml:trace contextRef="#ctx0" brushRef="#br0" timeOffset="107475">7342 4291 3,'0'-2'3,"0"1"-1,0 0 0,2 1-1,-2 1 1,0 0 0,0 0 0,5 1-1,-1 2 0,2 1 0,0 0 1,4 4-1,-1 1 0,1 2 0,2-1 0,-1 1 0,1 0 0,3 1 0,-3-1-1,3 2 0,-3-3 0,0-2 0,3 4 1,-3-1-1,1 0 1,-3-3-1,2 1 0,-1-1 0,1 0 0,-4-1 0,1-1 0,-1 0 0,-2 2 1,-4-5-1,0-3 1,0 3 0,0-2-1,1 2 0,-6-1 0,3-1 0,5-2 0,-5 2 0,0-2 7,-2 1-7,4-2 0,-2-1 0,2 1-1,-4 1-1,0 0 1,2 0-1,0-2 0,0 0-1</inkml:trace>
  <inkml:trace contextRef="#ctx0" brushRef="#br0" timeOffset="135489">5957 5862 2,'0'0'2,"0"0"0,0 0 1,0 0-1,0 0 0,0 0-1,0 0 1,0 0-1,0 0 0,0 0 0,0 0 0,0 0 1,0 0-2,0 0 1,0 0 0,0 0 0,0 0 0,0 0-1,0 0 0,0 2 1,2-1-1,-2-2 1,0 3 0,0 0-2,0-1 2,0 1-1,0 0 0,0-1 1,0 0 0,-2-1-1,2-3 0,0 3 0,0 0 0,0 0 0,0 0-1,0 0 1,0 0-1,0 0 0,0 0-1</inkml:trace>
  <inkml:trace contextRef="#ctx0" brushRef="#br0" timeOffset="136868">6730 5545 3,'0'0'2,"0"0"0,4-1-1,2 0 0,-1-1 1,1 0 0,2-1 0,2 0-2,3 0 1,-1-2 0,3-1 0,1 1 0,5-2 0,4-2-1,4-2 0,8 1 2,6-1-1,1-1 0,1 1-1,5-2 0,2 1 1,-1-1 0,3 2-1,0 0 0,-2 2 0,1-3 0,-1 0 0,-2 1 0,-1 2 0,-7-1 0,-3 4 0,-4 1 0,-6-2 0,-8 3 0,-3 0 0,-3 0 0,-3 3 0,-3-1 0,-5 2 0,0 0 0,-2 0 0,0 0-1,-2 1 0,0-2 1,0 3-1,-2-2 0,0 0-2</inkml:trace>
</inkml:ink>
</file>

<file path=ppt/ink/ink1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45.144"/>
    </inkml:context>
    <inkml:brush xml:id="br0">
      <inkml:brushProperty name="width" value="0.05292" units="cm"/>
      <inkml:brushProperty name="height" value="0.05292" units="cm"/>
      <inkml:brushProperty name="fitToCurve" value="1"/>
    </inkml:brush>
  </inkml:definitions>
  <inkml:trace contextRef="#ctx0" brushRef="#br0">0 52 2,'0'0'2,"0"0"0,0 0 0,0 0 0,0 0 0,0 0-1,0 0 1,0 0-1,0-4 0,2 1 0,0-1 0,2 1 0,1-3 1,-1 1-2,8 3 1,-4-3-1,3 1 0,-1 2 1,5-1 0,1-1 0,-1 2-1,1 1 0,-1-2 0,-3 3 0,0-1 0,-1 2 0,-1-1 0,0 3 1,-1-2-1,-3 3 0,-2 1 0,2 0 0,-4 1 0,0-2 0,-4 5 0,0-1 0,-4 2 0,2 0 0,0 0 0,-5 1 0,1-2 1,-2 3-1,0-2 0,1-1 0,1-1 0,2-1 0,0 1 0,1-2 0,3 0 0,0-2 0,4 0 0,-4-2 0,4 2 0,2-1 0,3 0 0,1 0 0,0-1 0,5 0 0,-1 0 0,0 3 0,3-2 0,-1 1 0,3-1 1,-3 4-1,-1 0 0,-1-1 0,1 1-1,-3 0 1,0 0 0,1 1 0,-5 1 0,0 0-1,0-1 2,-2 2-1,-1-2 0,-1 1 0,-4-1 0,-1 2 0,3 0 1,-2 0-1,-4 0 0,0-2 0,0 1 0,-3-2 0,1-2 0,0 0 1,-2 0-1,-3 0 0,-1-2 0,3-2 0,-3 0 0,-1-1 0,3 0 0,-2-1-1,3 0 1,1-1-2,0-2 0</inkml:trace>
</inkml:ink>
</file>

<file path=ppt/ink/ink17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5:48.3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2260 64 1,'2'-3'1,"-2"-1"1,2 1 0,0-1 0,0 2 0,-2 1-1,2-2 0,-2 3 0,2 0 0,-2 0 0,0 0 1,2 2-1,-2-2 0,-2 1 0,2 1-1,0-1 2,2 0-1,-2 4 0,2 1 0,1 4 0,-1 4-1,2 3 1,-2 6-1,0 4 1,-2 3-1,0 0 1,2 5 0,-2 2 0,0 0-1,0 1 0,-2-1 0,0-2 0,2-2 0,0 0 0,-2-3 0,0-3 0,0 0 0,4-4 0,-4-3 0,2 1 0,0-4 0,0-2 0,2-2 0,-2-4-1,2-2 0,0-1 0,0-2-2</inkml:trace>
  <inkml:trace contextRef="#ctx0" brushRef="#br0" timeOffset="376">2190 122 2,'-5'-4'3,"1"0"-1,0 0 0,0 0 0,2-1 0,0 3-1,0 0 0,4-1 0,2 1 0,0 0 0,4-2 0,3 2 0,3-2 1,5 2-1,4-1 0,6 0 0,4 1 0,8 1 0,5-3-1,3 3 0,5-2 1,4-1 0,2 0-1,6 0 0,2 1 1,3-1 0,5 1-1,3 1 0,3 1 1,-1-1 0,0 1-1,-1 0 1,-1-2 6,-4 1-8,-1-2 7,-2 0-7,3 2-1,-5-2 8,5 2-8,-5-3 7,-2 3-7,-4-1 0,-4 1 0,-2 1 1,-4 0 0,-2 0 6,-3 1-7,-5 1 7,-5-1-1,-2 1-7,-4 1 1,-2-1 7,-2 1-7,0-1 0,-2 1 6,-2 0-7,-4 1 0,-3-2 1,1 0 7,-3 0 7,1 0-9,-3-1 0,-3 2-7,1-2 7,-1 1-7,-1-1-1,-2 0 2,-2 0 0,1 0 1,-1 0 0,-4 1 0,2-2 1,-2 2 6,2 0-7,2 0 0,-1-1 1,1 0 0,0 1 6,0-1-1,0 0 0,1 1-1,-1-1-6,0-1 0,2 0 7,-2 2-7,-1-1 0,-1-1 0,2-1 1,-2 1 7,0 1-7,0-1 6,1 1 0,-3-2 7,-2 1-9,2 0 12,0 0-20,-2 1 13,0 0-7,2 0 6,-2 1-7,2-1 13,-2 0-14,0 0-7,0 0 14,0 0-13,0 0 14,0 0-13,0 1 19,0 0-14,0 1 7,2 0-13,0 0 1,0 2 13,2-1-13,2 3 13,-1 1-7,-1 1 14,0 1-9,0 2-7,-2 2 0,0 1 8,0 2-8,-2 1 13,0 2-7,0 0-13,0 0 7,0 2 0,0-2-5,0 1 7,0-4 6,0 1 0,0 1 0,0-2-8,0-1 7,0 0-1,0-1-6,0-2 0,-2 1 13,4-2-1,-2 0-8,-2-2 0,2 2 0,2-3 0,-4 0-13,2-2 8,0 1-7,0 0 16,0-3-1,-2 2-1,2-4-14,0 2 3,0-1 7,2 0 6,-2-1 1,0 1 4,2 0-20,-4-1 7,2 2 8,0-2-9,-2 0 2,0-1 14,2 3-3,-2-1-7,0-1 0,0 1-7,-2-1 13,-1 2-1,-1-1-13,-2 1 13,-2-1-7,-3 0 6,1 0-7,-3 1 0,-1-3 0,-3 0 8,-4 1-2,1-1-7,-5 1-7,-4-1 2,-4 0 7,-3 0 7,-7-1-8,-5 0 1,-1 0 0,-7-1 0,0 1-13,-2-1 20,0 0-13,0 1 1,-4 0 13,0-2-20,-1 2 2,1 0 13,-2-1 6,2 1-20,-2 0 14,0 0-6,2-1 6,-1 0 0,3 2 0,2-1 5,0 0-7,2 1-12,1-1 7,1 0 1,2 1 0,2-1 13,1 2-1,-1-2-8,2-2-12,1 1 7,-1-1-6,2 1 15,3-2-9,3 2 15,1 0-8,0 0-7,6 0-7,-1 0 9,3 2 7,2-1-8,0 1 1,0-1-6,2 1 7,0 3 13,2-3-7,1 2-1,-1 0-1,2-1 6,2 0-7,2 2-13,1-2 14,1 0-7,3 0 1,1 1 6,1 1 0,-1-2-7,5 0 7,-1 1 0,3-1-13,-2 0 7,2-1 0,1-1 8,3 2-8,0-2 7,0 0-7,2 0 7,-2 0-14,2 0 22,2 0-22,0 1 8,-2-1-6,0 0 13,-1-1-13,3 1 8,-2-2 0,2 2 6,-2-1-7,2 0 6,-4 2-7,4-1-6,-2-1 14,2 1-13,-2 1 13,2-1-7,0-1-6,0 1 13,0 0-1,0 0-13,0-1 14,0 1-14,0 0 14,0 0-7,0 0 6,2-1-13,-2 0 14,2-1-7,-2 1 0,2 0 0,-2 1 0,2 0-6,-2-1 1,0 0 0,2 0 0,-4-1 0,2 1 1,0 0 1,0 1-1,2-2 0</inkml:trace>
  <inkml:trace contextRef="#ctx0" brushRef="#br0" timeOffset="20258">3 2161 1,'0'0'1,"0"0"1,0 0-1,0 0 0,0 0 0,0-1 0,0 0 0,0-2 0,0 2 0,0 0 0,3-1 0,-3 2 0,2-2 0,-4 4 0,2-2-1,0 0 1,0 0 0,0 0 0,0 0 0,0 0 1,0 0-2,0 0 0,0 2 1,0-1 0,0 0 0,-3 0 0,1-1-1,2 2 0,0-2 1,2 0-1,-2 1 1,0-1-1,3-1 1,-3 1-1,0 1 0,2 0 1,-2-1-1,0 0 0,0 0 0,2 0 0,0 1 0,0-2 0,-2 3 0,4-1 0,0 2 1,2-2-1,-2-1 0,3 2 1,-1 2 0,4-3-1,-2 2 0,1-1 0,1 0 1,0-2-1,3-2 0,-1 0 0,3 2 0,-1 0 0,7 0 0,0 0 0,3 0 0,1-1 0,2 2 0,4-1 0,4 0 7,0-3-7,3 2-1,-3 2 1,2 0 0,-4-1 6,-2 0-1,0 0-7,-2 4 1,0-1-1,0-1 7,-2 3-7,-4-3 1,1 2 0,-1 2 0,0 1 6,0-3-7,-3 0 1,5-1 0,-2 0 0,-4 0 0,3-1 0,3 2 0,-2-5 7,-2 0-1,1-1-7,3 2 0,-2 0 0,0 0 0,-3-1 7,-1 0-7,0 2 0,-3-1 0,-3 0 1,-1 3 0,-2-3 0,-1 0 0,-1 0 7,-4 0-7,2 1 6,-4 0-7,0 1 0,0 3 7,0-1-7,-2-2 0,3-1 1,-3 1-1,-3 0 1,3 4-1,3-3 0,-6 1 0,1 2-1,0-2 0</inkml:trace>
  <inkml:trace contextRef="#ctx0" brushRef="#br0" timeOffset="22713">1253 1402 1,'2'-5'1,"-2"0"0,0 2 0,0-1-1,0 0 1,0 0 0,-2 1-1,2-2 1,-2 0-1,0 1 1,2-1 0,-3 0 0,1 0 0,0-2 0,-2 0 0,0 0-1,0-2 0,0 1 0,0-1 1,0-1-1,1-2 0,1-1 0,-4 2 1,2-3-1,2 0 1,-2 0-1,0-1 0,4 1 0,0-2 0,-2 3 0,-3 0 1,3 2 0,0 2-1,2 2 0,0 1 1,0 2 0,-2 0 1,2 3-2,-2 1 0,2 0 0,0 0 0,0 0 0,0 8 1,0 1-1,0 4 0,2 0 0,-2 3 1,0 0-1,2 2 0,0-1 1,0 1 0,3 0-1,-3 0 0,0-2 0,2 0 0,-2 0-1,2 0 0,2-2 1,-2-1 0,1-1-1,1-1 0,-2-2-2</inkml:trace>
  <inkml:trace contextRef="#ctx0" brushRef="#br0" timeOffset="23156">1131 1371 3,'2'0'2,"-2"0"0,2 0-1,4 1 0,0 3 1,2-1 0,1 1-1,-1 3 0,2-1-1,1 0 1,-1 3-1,0 0 1,1-1-1,-1 2 0,-2-1 1,1 0-1,-3 1 1,2-2 0,-2-1-1,1 2 0,-1-3 0,0 1 0,0 0 0,0-4 0,1 2-1,-1-3 0</inkml:trace>
  <inkml:trace contextRef="#ctx0" brushRef="#br0" timeOffset="23397">1437 1361 2,'-2'-4'3,"0"1"-1,2 1-1,-2-1 1,2 2-1,-3 1 0,-1 2 0,2 2 0,-4 2 0,0 1 0,0 1 0,2 1-1,-3 0 1,-1 2-1,0 1 0,2-1 1,-1 2-1,-1-3 0,2 4 1,2 0-1,-2-1 0,-1 1 0,3-2 0,0 0 0,2 4 0,0-2 0,0-3 0,2 0 0,2-3 0,-2 0 0,0-1-1,0 1 0,2 1 0</inkml:trace>
</inkml:ink>
</file>

<file path=ppt/ink/ink17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6:23.1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2376 1219 1,'0'-4'2,"2"-1"0,-2-1 0,0 2 0,2-2 0,0 2 0,0-1-1,0 2 1,-2 0-1,0 2 0,0 1 0,0-1 0,2 0 1,-4 1-1,2 0 0,0 1 0,0-1 0,0 0 0,0 1 0,0 1 0,0 0 0,0 1 0,0-3 0,2 0-1,-2 1 1,0 0 0,2 1-1,-2 0 0,6 0 0,3-1 0,5 2 0,9 0 0,6-2 0,6-1 0,8-3 0,5-2 7,8 1-1,0-2-1,1-1-1,-1 0 0,2 1-1,-2 1 1,-2 1-1,-2-1-7,-7 0 7,-4 3-7,-3 0-1,-9 1 2,-3-1 0,-5 2 1,-4 0 0,-7-1 7,0 0-7,-1 2 14,-7 0-9,0 1 0,0-2-1,-2 1-6,0 0 0,-2 0 7,0 0 0,0 2-1,-5 0 0,1-1 0,0 1-7,2 1 0,0 1-1,2 1 1,0 2 0</inkml:trace>
  <inkml:trace contextRef="#ctx0" brushRef="#br0" timeOffset="814">4704 1248 1,'0'-2'2,"-2"-1"0,-2 1-1,2 1 1,-2 0 0,2 1-1,2 0 0,-2 0 0,4-2 0,-2 2 0,0 0 0,-2 4 0,2-3 0,-2 1 0,0 1 0,0 1 1,-2-1-1,-1-1 0,5-1 0,0 0 0,2 2 0,1-1 0,-1-1 0,4-1-1,6-2 1,7 1 0,4 1 6,3-3-7,6-2 0,3 0-1,4 0 1,4 1-1,1-1 1,-1-1 6,5 2 0,-1-1-1,5 4-7,-6-4 7,-1-1-1,1 2-1,-3-1 1,-2 3-9,-3-1 2,-5 3 0,-2-2 1,-2 1 0,-7-2 0,-1 3 0,-4-1 1,-3-1-1,-1 0 7,-5 2 0,0-2-7,-2 1 0,-4 0 7,0 2-8,-2 2 1,3-3 0,-1 1 7,-2-1-7,0 1 0,0-2 0,2 1 7,-2 2-1,0-2 0,0-1-7,2 0 0,-2 0 1,2 1 14,0 1-9,2 0-8,-2 0 2,0 0 6,-2-1 7,2 0-14,-2 1 13,2 1-1,0-4-14,-2 2 13,2 0-13,-2-1 7,0 1 0,3 0 0,-3 0 6,0-1-7,0 1 0,0 0 6,0 0-13,0 0 1,0 0-1,0 0 1,0 0 1,0 0-2</inkml:trace>
  <inkml:trace contextRef="#ctx0" brushRef="#br0" timeOffset="3113">5027 326 1,'6'-6'2,"1"-1"0,1-1 0,-2-1 0,0 0 0,0 1 0,-4 1-1,-2 0 1,3 3 0,-1-2-1,-2 2 0,2 1 1,0-1-1,-2 1 0,0 2 0,-2-2 0,0 2 0,0 2 0,-3-1 0,-1 3-1,2-1 1,-2 3-1,-2 0 1,-3 4-1,3-1 0,-4 2 0,1 2 0,3 2 1,0 0-1,-1 0 0,3 1 0,2 0 0,2 0 0,2-1 1,4 0-1,2-1 0,3 0 0,1-3 0,21 9 0,2-8 0,0-6 0,2-4 0,3-3 0,-3-3-1,-2-1 1,-4-3-1,-4-4 1,-7-1 0,-1-1 0,-7-2 0,-6-2 0,0-1 0,-10 1 0,-4-1 0,-5 1 0,-3 3 0,-5 1 0,-2 2 1,-2 0-1,-4 4 1,15 4 6,-3 1-7,-2 0 6,1 1-7,-1 0 0,2 1 0,1 1 0,-1 1 0,1 0 0,1 2 0,3 0-1,-11 8-1</inkml:trace>
  <inkml:trace contextRef="#ctx0" brushRef="#br0" timeOffset="54055">5151 15 1,'-4'-2'3,"2"-2"-1,0 2 0,0 0 0,0 1-1,0-2 0,0 1 1,4 3-1,-2-1 0,0 0 0,0 0 0,0 1 0,0 0-1,-2 3 1,2 1 1,0-1-1,2 3 0,0 5 0,-2 2 0,2 0-1,0 2 1,0 1 0,0 3-1,-4 0 0,2 1 1,-2 0-1,0-1 0,0 1 0,0 0 0,-2-1 0,-1 0 0,1 0 0,-2 0 0,2 0 0,2-3 1,-2 0-1,0 0 0,-1-3 1,1 1-1,0-1 0,0-5 0,2 2 0,2-3 0,-2-1 0,2-3 0,0-3-1,0 1 0,0-1 0,2-1-1</inkml:trace>
  <inkml:trace contextRef="#ctx0" brushRef="#br0" timeOffset="54413">5137 77 3,'0'0'2,"-2"3"0,0 2 0,-5-1 0,1 1-1,-4 3 0,2 2 0,-5-1 0,3 3-1,-5-2 1,3 3-1,0 1-1</inkml:trace>
  <inkml:trace contextRef="#ctx0" brushRef="#br0" timeOffset="66609">595 3124 3,'2'8'3,"0"-2"-1,4 1-1,0-4 1,1 2 0,1-1 0,4 0-1,3-1 1,3 0-1,3-2 0,0-1 1,26-2-1,-1-2-1,-3 1 0,-4-3 1,-3-5 0,-7 0 0,-3-1-1,-1-2 1,-6 0-1,-7 0 0,-3-1 1,-7 0-1,0 0 1,-11 2-1,-7 3-1,-5 1 1,-6 2 1,-4 4 0,-4 2-1,14 1 0,-1 1 0,-5 2 1,-2 1-1,-4 2 0,-31 11 7,6 3-7,8 2 0,7 1 0,3 1-1,9 0 7,7 2-7,9 0 0,5 3 7,6-1-1,8 0-1,4-1-7,0-15 15,5 0-9,1 1 0,7-1 5,2 1-13,3-2 1,3 0 13,5-1-2,1-2 0,39 9-1,-10-7-7,-6-2-6,-6-4 7,-7-3 6,-3-2-1,-9-2 7,0 1-3,-8 0 6,-5-1-21,-3 0 19,-5 1-6,-1-1-8,-3 1-8,-4 1 28,-2 1-3,-2-4-27,0 2 20,-4 0 5,-2-2-7,0 1-8,-1 0-7,-1 2-4,-4-2 1,1 3-6,-3-1 2,-1 1 0</inkml:trace>
  <inkml:trace contextRef="#ctx0" brushRef="#br0" timeOffset="68674">1519 2996 1,'2'-4'2,"0"2"0,1 0 0,-1-1-1,2 2 1,-2-1-1,-2 0 1,-2 0-1,0 1 0,0 0 0,-3 1 0,1 0 0,-4 1-1,-2 2 1,-5 0 0,-1 2 1,5-2-2,-1 2 1,0 1-1,-1 1 1,-1 2-1,-1 3 0,1 0 1,1 2-1,-1 1 1,1 3-1,3 0 0,2 1 1,-1 1 0,3 0-1,4-1 0,0 0 0,4 0 0,2-2 0,3-2 0,1 0 0,2-1 0,3-2 0,1-2 0,5-2 1,-3-2-1,3-2 0,2-2 0,22 2-1,-8-6 0,-4-2 0,-2-2 0,-4-5-1</inkml:trace>
  <inkml:trace contextRef="#ctx0" brushRef="#br0" timeOffset="69011">2189 2920 3,'-4'0'3,"2"0"-1,-4 4 1,-2 2 0,-5 3-1,-1 5-1,-5 2 0,-1 3 1,-3 4 0,2 0-1,0 4 0,1 2 0,1-2 0,3 3-1,-1 0 1,5-1 0,1 0 0,3 0-1,-2-1 0,3-4 0,3-3 0,0-4-1,4-2 0,2-2 0,2-3-1,-2-3 0</inkml:trace>
  <inkml:trace contextRef="#ctx0" brushRef="#br0" timeOffset="69246">1879 2959 3,'0'0'3,"0"0"0,0 0-1,2 1 0,2 2-1,5 0 1,3 2 0,5 7 0,1 3 1,5 3-2,-11-10 0,1 2 0,1 3 0,3 0 0,-1 1 0,1 1 0,-1 1 6,1 0-7,0 0 0,-1 0 0,1 2 0,-1-2 0,-1 0-1,14 14 0,-5-6 0,-5 0 0,-4-7-1,1-3-1</inkml:trace>
  <inkml:trace contextRef="#ctx0" brushRef="#br0" timeOffset="69499">2516 3034 1,'2'-3'3,"2"-2"-1,5-1 1,3 0-1,1 2 0,3-1 0,5-1-1,-1 3 1,5-2-1,-2 3 0,-2-2-1,-1 3-1,-1 0 0</inkml:trace>
  <inkml:trace contextRef="#ctx0" brushRef="#br0" timeOffset="69653">2541 3211 2,'2'5'2,"-2"-2"1,4 2-1,2-3 0,3 3 1,3-2-1,3-5-1,3 0 1,3 2-1,4-3 1,2 0-1,-1-2 0,6-2 0,-4 1-1,1 0 0,0-1-1,-2-1 0,-4-1-2</inkml:trace>
  <inkml:trace contextRef="#ctx0" brushRef="#br0" timeOffset="69875">3250 2773 3,'-2'-6'3,"0"-2"-1,0 2 0,-2 0 0,2 1 0,-4 2 0,4-1 0,0 2 0,0 1 0,0 2-1,-3 4 0,3 4-1,-2 0 1,2 5 0,0 1-1,6 3 1,4-1-1,-1 2 1,1 1-1,9-2 1,-3 3-1,5-1 0,1-2 0,1 2 1,2-1-1,2-2 0,-3 0 1,1-1-1,-2-2 0,-3 1 0,1-2 0,-2-2 0,-5 0 0,-4 0 0,0-1 0,-3 0 0,-3-2 0,-2 2 0,-2-5 0,-7 2 1,-1-1-1,-2 1 0,-7-2 0,-2 0 0,-4 0 0,1-1 0,-3-1-1,-2 1 0,2-1-1,0 1 0</inkml:trace>
  <inkml:trace contextRef="#ctx0" brushRef="#br0" timeOffset="70223">3331 2634 2,'4'-7'3,"2"1"0,3 1-1,-1-4 0,4 2 0,3 2 0,1 0-1,3-1 0,4 3-1,2 3 0,-1 1 0,3 1-1,2 2 0</inkml:trace>
  <inkml:trace contextRef="#ctx0" brushRef="#br0" timeOffset="70389">3850 2171 3,'-25'-37'2,"-6"-1"0,-6-1-1,-4 0 1,-7 0 0,-8 3-1,-6 4 1,-10 2-1,-9 3 0,-6 4 0,-8 2 0,-8 4 0,-13 1 1,-8 4-1,-8 3 0,-5 4-1,-8 4 1,-6 4 0,-8 1-1,4 6 0,-2 4 1,0 6-1,-3 10 1,3 3 0,8 6 0,4 4-1,7 4 0,1 5 0,7 3 0,10 6 0,13 2 1,9 1-1,11 3 0,15 5 0,10 3 0,12 2 0,13 3 0,10-1 0,13 2 0,14-40 0,6 5 0,6 7 0,32 59 0,16-5 0,12-8 0,-24-53 0,8 1 0,12 2 0,87 51 0,-74-56 1,6 0-1,8-2 0,103 37 0,-10-17 0,-97-38 0,7-4 0,3-3 0,106 8 0,-19-13 0,-10-12 0,-93-5 0,6-4 0,101-19-1,-20-5 1,-5-5 0,-5-3 0,-5-3 0,-6-4 0,-11-4 0,-7-1 0,-7-3 0,-10-7 0,-11-1 0,-10 1 1,-10-2-1,-12 1 1,-11-1-1,-9 0 1,-5-3-1,-9 1 0,-10 0 0,-4-3 0,-8-4 0,-3 4 7,-8 1-1,-6 3-1,-8-1 6,-6 2-14,-7 0 6,-6 0-6,-8-1 6,-7 2-7,-13 2 1,-10 3 7,-11 3 7,-9 2-9,-8 6-6,-10 1 0,-7 4-1,-8 5 2,-10 3 7,2 3-7,-5 5 0,-5 2 1,-5 4-1,3 4 1,-1 5-1,1 3 0,-3 4 0</inkml:trace>
</inkml:ink>
</file>

<file path=ppt/ink/ink17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4:02.4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52 2,'0'0'2,"0"0"1,0-1-1,2 2 0,0 0-1,0 0 1,0-2-1,0 1 1,0-1-1,9 0 0,1 1 2,3 0-2,1 0 0,5-3 0,4 3 0,2 2 0,4-5 0,2 1 0,6 0 0,0 2 0,5 3 0,-1-4 0,3 0 0,1 2-1,3-1 0,0 1 0,1-1 0,1 0 0,-2 1 0,3-1 0,-1 3 0,0-3 0,-1 0 7,-3 0-8,2 2 1,-3-1 6,-3 1-1,-1-2-7,-2 0 0,1-3 7,-3 2-7,-2 2 7,-1 0-8,1-1 1,-4 0 7,0 0 6,0-1-2,2-1-7,0 2-7,-2-2 1,1 0-1,-3 2 9,-5 1-9,5-2 9,-2 1-8,-2 0 8,0-1-8,-2-1 14,2 0-14,0 4 13,0-5-14,-2 3 1,-1-2 7,-1 1-7,2 1 13,-2 0-14,-3 0 13,1 0-7,-2-3 6,-1 2-1,1 0-13,-3 1 20,3 0-8,-2-1-7,1 0 8,-5 1-2,3-1-7,1-1 0,1 0 1,1 1 7,0 0-1,-1-2-1,-1 3-6,1 2 6,-3-1-6,1-2 13,3-1-20,-3 1 20,1-1-8,0 1 0,-1 1 6,-1 1-1,-1-2-14,1-3 8,1 4-1,-3 0 0,-1-1 0,0-1-6,1 1 1,-1 0 1,-2 1 13,1-3 5,-1 1-7,-2 2-16,-1 0 9,3-1 6,-2 1-7,1 0-6,-3 1 13,0-2 0,2 2-15,-2-1 2,1 2 7,-1-2 7,0 0 0,0 0-9,0-1 8,-3 0-15,1 3 2,-2-1 13,2-2 1,-2 2-8,4 2 6,-4-3-1,0 3-6,2 1 0,-2-3 13,1-1-20,-1 0 7,2 0 6,-4 0-6,0 0 6,0-1 6,2 1-14,-2 1 7,2-2 0,0 2-7,-2-1 7,0 0-1,2 0-6,-2-1 7,0-2-1,0 4-6,0 1 6,2-2-12,-2 0 7,2 0 13,-2 0-14,-2-2 13,2 1-13,0 1 6,0 0-6,0 0 0,0 0 13,0 0-13,0 0 7,0 0-7,0 0 0,0 0 13,0 0-7,0 0 0,0-1-7,0 1-5,0 0 7,0 0-13,-2-1 3,0 1 1,2 0 1,-4-3 0,0 0 1</inkml:trace>
  <inkml:trace contextRef="#ctx0" brushRef="#br0" timeOffset="41521">956 5 2,'0'0'3,"0"0"0,0 0-1,0 0 0,-3 3 0,3 0 0,-2 2 0,0-3 0,0-1 0,-2-1-1,4 1 0,2 3 1,0 2-1,-6-4 7,6 3-8,0-2 7,0 1-1,0-2-8,-2 2 7,-2-3 0,2 1-1,0-1-1,0 2-7,2-3 8,-2 0 6,0-2-8,0 2 0,0 0-7,0 0 0,0 0 0,0-1 1,0 1 0,0 0 1,0-1-1,0-2 0</inkml:trace>
</inkml:ink>
</file>

<file path=ppt/ink/ink17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5:31.9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1137 145 2,'0'-9'2,"0"-2"0,4 2 0,-1 1 0,-3 2 0,2 1-1,-2 2 0,2 2 1,0 1-1,0 2 0,0 4 0,0 3 0,2 6 1,4 5-1,-4 2 0,1 8 0,1 6 0,-4 8 0,-2 9-1,-2 10 1,-2 8 0,-5 5 0,3 7 0,-4 5-1,0 8 0,-3 7 0,5 7 0,2 2 1,-1-1-1,1 2 0,2 3 1,0 4 0,4 0-1,0-4 0,0-2 0,4-3 0,-2-4 0,0 2 0,0-8 0,0-6 0,5-5 0,-1-9 0,-2-6 7,2-6-1,-2-4-1,2-5-1,-1-4 0,-1-5-1,-2-2 1,4-6-9,-2-5 2,-2-2 7,2-3-8,3-7 1,-1-5 0,-2-2 0,0-5 0,2-5 0,3-4 0,3-5-1</inkml:trace>
  <inkml:trace contextRef="#ctx0" brushRef="#br0" timeOffset="612">2492 80 3,'2'-8'2,"2"2"1,-4 1-2,0 1 1,0 3 0,0 1-1,0 2 1,0 6-1,0 5 0,0 10 0,-2 6 2,0 10-2,2 4 0,0 7-1,-2 9 1,2 7 0,2 5 0,2 6 0,0 2 0,5 1 0,3 7 0,-2 5-1,1 5 1,1 4-1,3 0 0,-1-1 0,-1-2 0,-1 0 7,-2 2-7,3-4 0,-3-3 6,0-5-1,-1-4-7,-1-7 7,-2-5-7,-2-7 0,-2-7 1,2-4 6,-1-3-1,-6-5 0,3-5 0,-2-6-1,0-5 0,-2-4-8,2-6 8,2-4-7,0-3-1,0-4 2,0-4 0,0-3-1,-2-4 0,2-3 0</inkml:trace>
  <inkml:trace contextRef="#ctx0" brushRef="#br0" timeOffset="1320">1357 273 1,'-5'-3'2,"1"-1"0,-2 1 0,2-1 0,-2 1 0,0 0-1,1 0 0,1 2 0,-2-2 0,2 2 0,-2 0 0,2 0 0,-1-2-1,1 2 1,-2 0-1,0-1 1,-2 1 1,1-3-1,3 3 0,0 0 0,0-1 0,0 0-1,2 0 0,-2 0 0,2-1 0,0 1 0,-1 0 1,3-2 0,5 2 0,1-2-1,0 0 0,6-2 0,7 0 0,6-1 1,-9 1 0,5 1-1,8-2 0,37-10 0,2 2 0,7 0 0,-1 0 0,-1 2 0,-1 0 0,-6 2 0,-4-1 0,-8 3 1,-4 2-1,-5 0 1,-5-1 0,-9 2-1,-4 2 0,-7 1-1,-3 2 1,-7-2 0,-2 1 0,-3 0 0,-1 2 0,-2 0 0,-2 0 0,0 1 0,0-2 0,0 1 0,0 1 0,-2-1 0,2 0-1,-2 0 1,-5 1-1,1 0 0,-2 3-1,0-2 0</inkml:trace>
  <inkml:trace contextRef="#ctx0" brushRef="#br0" timeOffset="2842">1135 2105 2,'0'0'2,"0"0"0,-2 0 1,2 0-1,0 0 0,-2 0 0,0 0-1,2 1 0,-2 1 0,2-1 0,0 0 0,4 1 1,-2-4-1,2 4 0,-2-1 0,3 0 0,-1-1 0,4 0 0,2-1 0,3 0-1,3-2 1,7 1 0,4-2 0,6-1-1,4-1 7,7-1-8,5-1 7,9-2-7,6 1 7,7 0 5,11-3 0,5 1-15,4-1 7,-4 3-1,-2 0 0,-4 2 0,-5 2-7,-4 1 7,-7 1 0,-5 2 0,-5-1-1,-7 4-6,-7 0 7,-3-1 6,-5 0-14,-9 2 7,-3 0-6,-2-1 13,-7 1-1,-4-3-13,-1 1 13,-1 0-13,-4-2 7,-2 2 6,2-1-7,-2 0 6,0 0-13,-2-1 13,2 1-7,-2-4 0,-2 3 0,-2-1 0,-1-2-6,1-1 0,2-1 0,2 1-1,-2-3 1</inkml:trace>
  <inkml:trace contextRef="#ctx0" brushRef="#br0" timeOffset="3538">1727 390 2,'0'-4'2,"-4"-1"0,4 4 0,-2 0 0,2 2 0,0-1-1,0 4 0,0 2 0,2 5 0,0 5 0,0 4 0,0 4 0,4 5 0,-4 2 1,0 4-1,0 2-1,0 1 0,0 4 1,3 1 0,-3 2 0,0 0 0,0 0-1,4 2 0,-4 3 0,0 1 0,0 0 1,2 0 0,-2 4-1,3-2 0,-3-2 0,0-2 1,0-2-1,0-3 0,-2-1 1,2-1-1,2-4 0,0-2 0,0 1 0,-4-2 0,4-1 0,1-3 0,1-1 0,-2-3 0,0-1 0,0-3 0,0-1 0,0-3 0,3-4 1,-5-3-1,2-3 0,-2-1 0,2-3-1,0-3 1,-2-2-1,0-2-1,0-6 0</inkml:trace>
  <inkml:trace contextRef="#ctx0" brushRef="#br0" timeOffset="4346">2951 723 2,'-2'-1'3,"0"-3"-1,0 3 0,0 1 0,0 0 0,-2 0 0,4 1 0,-2 2-1,0-1 0,0 2 0,-1 1 1,-1 2-1,0 3 0,0 1-1,2 0 0,0-1 0,4 1 1,0 0 0,0 0-1,4-1 1,3 1 0,1-1 0,0-1-1,7-2 1,1 3 0,1-1-1,6-2 0,-2 2 0,1-1 0,1-1 0,-2 2 0,0-1 0,-7 0 0,3 1 0,-5-1 0,-3 2 0,1 0 0,-6 2 0,-4 1 0,-2 2 0,-2-1 0,-2 0 0,0 1 0,-2-1 0,0 1 0,-3 0 0,-1 1 0,-2-1 0,-1-1 0,1 0 0,-1-5 0,3 2 1,-2-3 0,-1-6-1,5 4 0,0-3 0,-1-2 0,3-2 0,2-3-2,-2-2 1,4-3-1</inkml:trace>
  <inkml:trace contextRef="#ctx0" brushRef="#br0" timeOffset="4726">3005 682 2,'2'-3'3,"0"-2"0,2 1-1,0-1 0,3 1 0,1 0 0,-2-1 0,2-1 0,5 3 0,-1-1 0,-1 0-1,5 0 1,-1 2-1,3 0 0,-3-4 0,1 3 0,1 0-1,1 2 0,-1-2 0,-3 2 1,-1 0-1,-5 1 0,0 0 0,-1-1 0,-1 1 0,-2 0 0,2 1 0,-4 0 1,0-1-1,0 1 0,0 1 0,-2-4 0,2 0 0,-2 2 0,0 0 0,0 0 0,0 0-1,0 0 0,0 0 0,0 0-1,0 0-1</inkml:trace>
  <inkml:trace contextRef="#ctx0" brushRef="#br0" timeOffset="5564">1257 2501 2,'-4'-1'3,"2"-2"-1,-2 0 0,0 1 0,4 0 0,0 2 0,-2 1 0,2-1-1,0 0 0,0 0 2,0 0-2,-2 0 0,2 0 0,-2 1 0,0-1 0,-1 0 0,1 0 0,-4 0 0,0-1-1,0 2 0,-2 1 1,3-2-1,-1-1 0,2 1 0,-2 4 0,6-2 0,-4 0 0,2-1 0,-3-1 0,3 0 0,2 3 0,0-6 0,0 3 0,0 0 0,0 0 0,0 0 1,0 0 0,0 0 0,0 0-1,0 0 0,0 0-1,0 0 2,0 0-1,0 2 0,2-5 0,-2 1 0,3 2 0,-3 2-1,0-3 1,0 1-1,0 1 0,0-1-1</inkml:trace>
  <inkml:trace contextRef="#ctx0" brushRef="#br0" timeOffset="6351">1139 2227 1,'-4'-1'2,"0"-1"0,0 1-1,-2 0 1,0 1-1,-1 0 1,-3 0-1,-2 0 0,-1 0 0,1 0 0,-3 1 0,3 0-1,0 2 1,-5-2 0,0 0 0,1 3-1,1-2 0,-3 1 1,-1 2-1,1 0 0,-1-2 0,0 1 0,1 0 0,1 1 0,1-2 0,-1 2 0,3-3 0,-1 2 0,3-2 0,-1 1 0,3-3 0,4 0 0,-3 1 0,1-1 0,2-1 0,2-3 0,0 2 0,-2-1 0,-1 1 0,5-1 0,-2-1 0,0-2 0,-2 2 0,2-1 0,-1 3 0,-1-2 0,2 1 0,0-1 0,0 1 0,2 2 0,0-1 0,2 0 0,0 1 0,-2 0 2,2 1-1,0-1-1,0 2 0,0-1 1,0 0-1,0 0 0,0 0 0,0 0 0,0 0 0,0 0 0,0 0 0,0 0-1,0 0 2,0 0-1,0 1-1,-2 0 1,2 1 0,-2 1 0,-1-2-1,3 2-1,-4 2 2,4 0-1,-2 0 0,0 1 0,0 0 0,0 2 0</inkml:trace>
  <inkml:trace contextRef="#ctx0" brushRef="#br0" timeOffset="6803">651 2438 1,'4'14'2,"1"3"0,-1 2 0,0 2 0,0 4 0,0 0 0,-2 6 0,-2 1-1,2 5 0,-2 2 0,0 3 0,-2 4 0,0 3 1,2 1-1,-2 3 0,0 2 0,4 3 0,-2-1 0,2-2 0,-2 1 0,2-3-1,0 0 1,2-3-1,1-4 0,1-1 1,-2 0 0,0-6-1,2 2 0,0-5 0,-1 2 0,1-3 1,0 1-1,0-3 0,0-1 0,1-1 0,-1-1 1,0-3-1,-2-3 0,2-1-1,1-3 0,-3-3-1,0-3 1,0-2-1,-2-2 0,0-3 0</inkml:trace>
  <inkml:trace contextRef="#ctx0" brushRef="#br0" timeOffset="7733">705 939 1,'-4'-5'2,"0"-1"0,2 0 0,0 0 0,0 0 0,0 0-1,-1 2 0,-1-1 1,2 3 0,0 0-1,0 0 0,0 1 0,0 2 1,0 1-1,-2 2 0,-2 3-1,-1 4 0,-3 4 1,0 2 0,-1 1-1,-1 1 0,6 5 0,-3 0 0,3 3 1,2-3-1,2 1 0,0 1 0,6-1 0,0-3 0,5-3 0,3 0 1,0-1 0,5-5-1,-9-8-1,5 0 2,-1-1-1,5-2 0,-1 0 0,1-2 0,-1-2 0,3-2 0,-1-1-1,-1-5 1,16-8 0,-8-2 0,-4-3 0,-5-2 0,-8 2 0,1 0 0,-5-1 0,-4 0 0,-4 1 0,-5 1 0,-1 2 0,0 1 0,-1 4 0,-3 0 0,1 2 0,7 9 1,-2-2-1,2 0 0,-5 1 0,3 1 0,0-1 0,2 3 0,-3-1 0,1 1 0,2 1 0,-2 1 0,1 1 0,1 1-1,0 1 1,2 1-1,-6 7-1</inkml:trace>
  <inkml:trace contextRef="#ctx0" brushRef="#br0" timeOffset="9255">124 2938 2,'-4'0'1,"2"0"0,-2 2 0,1-2 1,-1 1-1,0 0 1,2 2-2,0 1 1,-2 2 0,-2 2 0,2 1 0,-3 5 0,3 2-1,0 2 0,0 2 0,-2 3 1,4-1 0,-2 1 0,1 2-1,1-1 1,2 3 0,0-4-1,5-2 0,1 1 0,0-3 0,0-1 0,2-4 0,3-1 0,1-4 0,1 0 2,3-5-2,1-3 0,-1 0 0,1 1 0,-1-6 0,3 0-2,-5-5 2,3 0 0,-5-3-1,1-2 1,-3-2 0,-2-1 0,-3-2 0,-3-1-1,0-2 1,-4 1-1,-3-1 1,-1 0 0,0 2 0,0 2-1,-2 0 1,-1 4-1,-1 0 1,0 4 0,-1 1 0,1 2 0,0 0 0,1 2 0,-1 0 0,0 1 0,1 1 0,1 1 0,0 1-1</inkml:trace>
  <inkml:trace contextRef="#ctx0" brushRef="#br0" timeOffset="9885">176 2978 2,'0'-4'2,"0"2"0,-2 0 0,2 0-1,2 0 1,0 1-1,-2 2 0,2-1 1,2 3-1,0 0 0,2 5 0,0 3 0,3 0 0,-3 9-1,0 2 2,2 2-1,1 1 0,-3 2 0,0 0 0,0 3-1,0 0 0,1 1 0,-3 3 0,2-1 1,0-1-1,-2 0 0,3-1 1,1-1 0,-2-1-1,0-2 0,3-2 0,-5-3 0,2 0 0,-2-4 0,2-2 0,-2-5 0,0 0 0,1-3 0,-1-4 0,0 0 0,-4-3 0,2-1 0,0-1 0,-2-4-1,0 1 1,-2-6 0,4-1 0,-4-3-1,0-1-1,-2-3 1,2 2-1</inkml:trace>
  <inkml:trace contextRef="#ctx0" brushRef="#br0" timeOffset="10253">215 2955 1,'-4'-3'3,"2"1"-1,-2 2 1,-3 0-1,3 4 0,0 1 0,-4 5-1,0 0 1,-3 3-1,3 4 0,-2 4 1,-1 3-2,7-13 1,-2 2 0,-2 2-1,1 4 1,-1-1 0,2 2 0,-4 0-1,3 0 1,-1-1 0,-2 0-1,1 0 1,1-3 0,2-1-1,-2-1 0,2-1 0,-1-2 0,3-2 0,0-1 0,0-3 0,2 1 0,0-3 0,2-1 0,0-3 0,2-2 0,2 0 0,0-4 0,2-2 0,3-3-1,-3-2 0,4-2 0,-2-4 0,1-1 1,1-1-1,-4-1 1,3-2 0,-3 1 0,0 2-1,-2-1 1,0 2 0,0 1 0,0 2 0,1 3 0,-3 3 1,0 0-1,2 1 0,0 2 0,2 2 0,-2 0 0,3 4-1,-3-1 1,2 3 0,0 2 0,2 4 1,7 9-1,-1 2 0,-1 2 0,-3 1 0,0 3 1,1 3 0,1-1-1,-4 2 0,1-1 1,3-1-1,1 0 0,-5 2 0,4-5 0,-1 1 0,-1-3 0,-2 2 0,3-2 0,1-3 0,-2-2-1,3 0 2,-3-1-1,2-1-1,-1-2 1,-1-1 0,-2 0 0,1-3 0,-1 1 0,-4-1 0,2 2 0,-2-1 1,-2 2-1,1-1 0,-6 1 0,3 0 0,-2 2 0,0-1 0,0 1 0,-2 0 0,2 2 0,-2 0 0,-2 1 0,0 2 0,-1-1 0,1 2-1,0-1 1,0 2 0,-5-2 1,1 0-1,2 1 0,2-3 0,-3 0 0,-1 1 0,4-2 0,-3 0 0,1-1 1,0-3-1,2-5 0,0 1 1,1 0-1,1-2 0,0-2 0,4-2 0,0 1 0,2 0 0,0 0 0,-2-3 0,4-4 0,3-1 0,3 0 0,4 1 0,7-4 0,-2 1 0,3-4 0,-1 2 0,0 2 0,2 0 0,-3 2 0,-3 1 0,-1 0 0,1 4 0,-5-2 0,-1 3 0,-1-3 0,-4 4 0,0-1 0,-4 0 0,3 2 0,-7 2 0,2-2 0,0 0 0,0 2 1,0-1-1,-3 1 0,1-2 1,0 0-1,2 3 0,-2-1 0,0-2 1,2 0-1,0 0-1,-2 0 1,2 0 0,2 0-1,0-1-1,-2 1 0,0-4 0</inkml:trace>
  <inkml:trace contextRef="#ctx0" brushRef="#br0" timeOffset="11778">1359 3144 1,'0'0'2,"0"0"0,0 0 0,-2 0 0,-3 3-1,3 1 0,0 0 1,-4 4-1,0 0 0,2 6 0,-2 2 1,-1 3 0,3-1 0,-2 7-1,-2-1 0,4 4 0,2-1 0,-3 2 0,1 0 0,0 0 0,4 0 0,-2-1 0,4 1-1,0-1 1,0 1-1,4 0 1,-1-2 0,-1 2-1,0-2 0,0 1 0,0 0 0,0-4 0,2 1 7,-3-2-8,1-1 7,-2-1-7,2 1 0,-2-5 0,0 0 0,-4 0 7,2-3-7,0-2-1,-2-3 7,2 0-7,-2-2 1,2 0 0,0-1 0,0-2 0,0-1 0,0-1 7,0 1-7,0-2 6,2 1-7,2 0 0,0 1 7,2-2-7,3-1 13,3 1-14,0-2 14,7 1-15,6-1 7,2-2 12,4-1-2,6-1-14,4-1 6,7-1 1,8-1-9,8 1 14,4-2-2,5-3-1,3 0-20,-1 0 14,1 1-12,-6 4 13,-1 0 6,-3 1-13,-6 2 6,-4-1 0,-5 3 6,-5 2-1,-5 0-1,-8 0-7,-2 0 0,-6 1 8,-4 2-2,0-1-1,-5 0 0,-1-1-1,-1 1-13,-4 0 8,3 0 6,-3 2-6,-2-2 0,1-1 6,1 1-6,0 0 6,-1 0 6,1 0-8,-4 1 6,2-2-13,1-1 1,-5-1 6,2 2-6,-2-1 7,-2 1 5,-2-1-7,2-1 6,0 2 0,0-3-8,-2-3-7,0 0 8,0-1 0,0-2-12,0-2 14,0-4 6,0-5-7,0 0-7,0-4 7,0-3-6,0-3 7,0-4 6,-2-2-14,2-3 1,0-4 1,-2-5 0,0-1 1,0-4-6,-2-1-6,0-6 21,-2-3-7,0-1 8,-1 2-8,-3 0 6,-2 4-1,1 0 0,3 2-1,0 4 0,1 2-7,3 3 7,4 2-7,0 3-5,0 4 13,2 1 0,0 7-13,1 5 7,-1 6 7,0 5-1,2 3-7,-2 3-6,-2 3 1,-2 1-5,4 1 1,-2 6 1,0 2 2,-4 0 0,2 8 1,0-1 0,-3 3-1</inkml:trace>
  <inkml:trace contextRef="#ctx0" brushRef="#br0" timeOffset="12899">1526 2721 1,'13'-6'3,"3"-1"-1,3 0 0,3 0-1,1-2 1,6 2 0,0-4-1,6 2 1,5 1-1,-3 0 0,4 1 0,1 2 0,3 1 1,-1 0-1,-1 1-1,0 3 0,-1 1 1,-5 1-1,-2 3 0,-4 1 0,-2 2-1,2-2 0,-6 2 1,-2 1 0,-5 1-2,1 1 1,-3-2 0,-1 1 0,-3-1 0</inkml:trace>
  <inkml:trace contextRef="#ctx0" brushRef="#br0" timeOffset="13174">1253 3064 2,'-6'10'2,"4"1"0,0-1 0,6 0 0,2-1 0,9-3-1,1 0 0,5-3 0,4-4 0,6-2 0,6-1 0,4-4 0,3-4 0,5-1 1,9-2-1,4-2 0,7-1 0,3 0 0,0 0 0,-1 4 0,-3 2 0,-4 1 0,-4 2 0,-2 2-1,-6 1 0,-5 3 0,-1-1 0,-9 3 0,-2 2 0,-4 1-1,-8 2 0,0-1 0,-7 2 0,1 1 0,-9 1 0,-4 2 0,-2 0-1</inkml:trace>
  <inkml:trace contextRef="#ctx0" brushRef="#br0" timeOffset="13494">1572 3623 3,'4'0'3,"6"-1"0,3 0 0,3-2-1,7-2 0,4-1 0,6-1 0,6-2 1,7 1-1,1-2 0,3 2-1,6-2 0,-3 0 0,5 2 0,4 0-1,-2 1 0,2-1 1,1 1-1,-4 1 0,4 2 0,-10-1 1,-1 1-1,-6 3 0,-5 1 0,-6-1 0,-4 2-1,-6 2 0,-6-1 1,-5 1-1,-4 1 0,-6 1 0,-4 0 0,-6 2-1</inkml:trace>
  <inkml:trace contextRef="#ctx0" brushRef="#br0" timeOffset="56561">83 2398 2,'-3'-1'2,"-1"-1"0,2 2 1,0 0-1,0-1 0,0 1 0,2 3-1,0-3 1,0 0-2,0 0 1,0 0 0,2-3 1,0 3-1,0-1 0,2 0-1,1 2 1,-1-1-1,2-2 0,0-2 1,0 3-1,3-1 1,1-1-1,2 1 1,1 1-1,1-3 1,1 2-1,5-1 0,1-1 0,2 2 0,6-1 1,4 1-1,4 0 0,2-2 0,3 0 1,3-1-1,3 0 1,-1 1-1,-3-2 0,1 0 0,3-1 0,-3 0 0,3-1 0,-5 1 1,3-1-1,-1 1 0,1-1 0,1 0 0,1-1 0,0 0 0,-1-1 1,3 2-1,-5-1-1,3 0 1,-3 0 1,1 1-1,-1 1 0,-3 0 0,1 0 0,-1 0 0,-1 0 0,0 0-1,-1 1 1,3 0 1,0-2-1,-3 2 0,1-2 0,-2 0 0,1 2 0,-3-1 0,2-1 0,-6 1 0,2-2 0,-1 1 0,-5 1 0,-1 0 0,-1 1 0,-2 0 0,0-1 0,-2 0 0,2-1 0,-3 1 0,1-1 0,0 1 0,0 2 7,3 1-7,-1-3 0,2 1 6,2 0-1,4 0-7,-2 3 7,0-2-7,0 1 0,-2 2 0,2-1 1,-2-2 6,-2 2-1,-2 0-6,-2 1-1,-1 1 7,-1-3-6,0 3 0,-5-1 0,1-1 0,-3 1 7,-1 0-1,3-3-6,-1 2 0,1 0 6,-1 0 0,1 0 0,1 1 5,-3 1-1,5 0-7,-5-3-7,3 2 1,0 1 1,1 0 7,-1-2-7,1 1 7,1 1-1,-2-1-6,-1 0 7,-1 0-1,-1-1 0,1-1 0,-1 2-1,-2 1 7,1-3-14,-1 2 13,-1-2-7,-1 1-6,2 0 7,-1 1 6,-3 0-1,2-1-13,1 1 7,-1 1 6,0 0-13,-1-2 7,-3 1 0,2 1 6,-6 1-7,4-2-6,-4-1 1,0 3 7,1 0 0,-1 3-7,-2-2 14,0-1-14,-2 0 14,2-2-8,0 2 7,0 0-7,0 0-7,0 0 7,0 0 0,0 0 7,0 0-1,0 0-1,0 0-13,-3 0 13,3 0 0,0 0 0,0 0-9,-2 0-4,0 0 13,-2 0 0,-2 1-15,0 0 9,-5 0 6,3 0-7,-2-1 7,-3 1-7,-1 2 7,-1-1-8,-1-1 1,-1 4 0,-1-3-6,1 0 7,-3 1-6,-3-1 7,2-1 7,-2 2 5,-4-1-7,1 0 5,-3 2-14,-2-2 1,0 2 6,-5-1 0,-1 2-7,2-2 1,-4 0 7,-3 0-1,5-1 0,-2 2-7,-5-1 1,3 1 6,-2-3 0,1 1-1,-1-1-6,-1 3 7,3-3-1,2 0-12,-1 2 7,3-2-1,0 1 9,0 2-1,2-2-7,-1 1 6,5 3-6,-2-2 6,-2-1-13,0 2 2,4-1 1,-2 1 19,0-1-14,4-1-6,-4 2 14,4-1 6,2 1-8,2-1-1,0 0-6,-2 0 0,2 0 7,1 2-7,-1-1 6,2-1-13,0 1 8,5 0 7,-5-1-15,0 1 15,0 0-7,1-2 7,-1 2-13,2 1 13,-4-2-7,3 1 0,-1-2-6,-2 1 1,4 1 14,1 0-7,-3 0 0,2 1 6,1-1-7,1-2-6,0 2 19,1-1 0,-1 2-15,3 1 7,-1-1-1,-2 0 0,3 0-1,4-2 0,-3 0-6,1-1 0,-1 1 13,-1 0-7,-1 0-13,0 0 0,1-1 3,-3 1 0,3 0 14,-1-1-7,1 2 0,-1-1 7,-1-1-1,1-1-7,-2 1 14,3 0-15,1 1 0,-1-1 7,1-1-14,1 3 22,-1-3-15,5 2-7,-2-2 8,-3 1 1,3 0-6,-3 1 13,3-2-7,1 0 6,1 2 7,0-3-9,2 0-6,-3 1 13,1 1-20,2-1 13,-3-1 6,3 2-13,-2-1-6,-1 0 14,-1-1-7,2 2 0,-3-1 7,3 0-7,1-1 7,-3 2 5,4-2-13,2 1 0,-3 1 1,3-1 6,0-1 0,0 0 0,2 2-14,2-1 1,2 0 9,0 2-7,0-1 0,2 2 1,4-2-1</inkml:trace>
  <inkml:trace contextRef="#ctx0" brushRef="#br0" timeOffset="58603">1104 2599 2,'0'0'2,"0"0"0,0 0 0,0 0 0,0 0 0,0 0-1,0 0 1,2 1-1,-2 0 1,2-1-1,-2 1 0,2-1-1,-2 0 2,0 2-1,3-1 0,-6-1-1,3 0 0,0 1 1,0-1 0,3-1-1,-3 1 1,2 0 0,0 1 0,-2 0-1,0 1 0,2-2 0,2 1 1,-2-1-1,-2 2 1,2-2-1,0 0 0,2 0 1,-2 2 0,0-2 0,2 1-1,1 0 0,-1 0 0,2 1 7,0-2-8,2 1 0,1-4 1,-1 1 6,2 0-1,3-1 0,-3 1-7,5 1 6,-3 1 0,2-3 0,1 0-8,-1 1 8,1 0 5,1-1-1,1 0-1,0 0-13,-1-1 7,-1 1 6,1 2-7,-1-1 12,1-2-20,1 1 13,-3 2-6,3 0 6,-3-3 7,-1 3-3,1 1-13,1-1 6,-1 0-6,-2 1 7,3-3-13,-1 2 20,3-1-2,-3 0-1,3-2 0,2 2-20,-3-2 8,3 1 0,-1-2 14,1 2-2,0 3 0,-1-2-8,5-1 1,0-1 7,-3 2-2,-1 0-7,4-2 7,-3 1-7,1 0 0,0 0 7,-1 1-21,-1 2 9,0-3 21,1 3-3,-1-3-7,2 2-1,-1 0-6,-1-1-6,2-1 7,-1-1 7,1 0-1,0 1-13,-1-1 7,3 0 1,0 2 6,0-2-7,-3 2-7,1 0 16,0-1-16,-3 2 16,3 1-9,0-1 8,-3 0 5,1 0-8,2-2 0,-5 2-7,3 1 7,-3 0 0,3-1-7,-3 0 13,1 0-7,-3 1 6,3-1-14,0 0 1,-1-1 7,-1-1-1,-1 1-6,3 0 13,-3 0-1,1 1-7,-3 1 0,2-2 7,-1 0-15,-3 1 8,-2 0 7,-1 1-8,-1 0 7,-2 0-7,-2 0 6,2-1-7,-2 0 1,0 2 0,0-1 6,3-1-1,-1 0 0,-2 2-1,2-4-6,0 3 0,0 0 13,0 0-1,-2 0-8,3 0 0,-1-1-6,0-1 14,-2 2-8,-2 0-8,2-1 8,-2 0 0,0 1 0,0 0 1,0 0 11,0 0-1,0 0-8,0 0 6,0 0-8,0 0 7,0 0-2,0 0-1,0 0 0,0 0-7,0 0-13,0-2 21,-2-1-14,2 1 1,0-3 7,0 1 0,0 1 6,2-2-1,-2 2 0,-2-1-1,2-1-1,-2 0 0,2 0 0,-2-2-8,0 0 8,0-1-1,-3 0 0,1 0-21,0 0 22,0 0-13,0-1 8,0 1 0,-2-2 0,1 1 0,-1-1 0,-2 1 7,2-3-7,2 2 0,-3-1 0,1 2 0,2 0-6,0-1 7,-2 3 0,2-1 0,-1 0-6,-1 1 7,2 0-14,0 1 9,0 1 0,2-1 14,0 1-15,0-1 7,-3 2-6,3-1 0,0 0 7,2 2 0,-4-1-7,2 1 7,0-3 0,0 3 0,0-2-1,2 1 0,0 2-1,-2-1 0,-2 2 6,4-2-13,0 2 7,0 0 0,0-1 0,0 0 0,0 0 0,-2-1-1,0 0 0,0 1 0,2-2 7,0 3 5,-3-1-8,1-2-13,0 1 1,2 1 8,-2-1 6,2 0-7,-2-1 6,0 1 0,2-1-7,-2 0 6,2-1-13,-2 2-5,0-1 21,0 2-14,0-2 14,0 1-14,2 0 1,0 1-6,0 0 15,0-2 0,-2 0-1,0 0-8,-1 2 2,3-2 1,0 2 6,-2-1 7,2 0-2,0 0-7,-2 2 6,0-3-7,0 3 6,0-1-7,2-1 6,0 0-13,-2 2 1,-2-1 1,2 2 7,2-2-6,0 1-1,0-1 2,0-1 7,-2 1 7,0-3-3,2 2 0,-2 0-1,-2 1-1,1 0-7,1 0 7,0 2-1,0 0-1,2 0 1,-2-4-1,0 1 6,-2-1-2,-2 2-7,0 1-12,-1-1 0,1 2 22,-4 0-8,2 0 0,-5 0-13,3-1 20,-3 2-13,3-1 6,0 2 0,-5-1 0,-1 0 6,-1 1-1,-1-1-14,-1-1 1,2 3 7,-1-2 0,-1 0 0,1 1-20,-3 2 10,13-3 13,-5-1 7,3 1-8,-3 0-1,1 2 6,0-2-13,-5 1 7,3 0-13,-1 2 6,1-3 2,-3 3 7,-16 0 6,4 1-14,2 1 0,2-3-7,0 2 9,3-3-6,-1 1 7,0 0 0,3-2 7,-3 0 5,2 2-20,0-3 14,-1 2-1,3 0-7,0-1 1,3 1 6,-3 0 0,1-1 0,1-1-1,-1 0-1,1 1 0,0 2 0,1-1-7,1 0-6,3 1 8,-2-2 1,1 0 6,7 0 0,-2 0 0,1 0-15,-1 2 3,-2-2 7,-1 0 6,1 0 0,-2 2-1,1-2-7,1 1 1,0 0 6,-3 2-19,1-3 2,-1 2 8,1 0-7,-2-1 15,1-1-1,1 0 7,-3 2-14,3-1 13,-1 0-13,1 0-1,-13 2 15,2 1-14,5-3 7,1-1-1,3 3 7,-1-3-1,3 3-1,0-3-1,-5 0-1,7 0 7,-3 0-8,1 0-1,1 2-14,1-1 16,2-1 5,0 0-7,-1 1-20,5-1 22,-2-1-13,2 0 1,4 0 13,-4 0 0,0 1-7,2 0-6,2 0 13,-3-1-7,3 1 1,-2 0 0,2 1 12,-2-2-7,2 0-19,-2 0 20,2 0-19,-2 0 20,0 1-13,4 0 13,-2-1-7,2 2-6,-2 1 7,0-1 7,2 1-1,0 1-13,-2-1 13,0 2-1,2-3 0,3 2-14,1 1 8,0-1 0,-2 0-6,0 0 1,-2 2 13,0-1-13,0 1 7,5 1 6,-1 0-7,-4-2 0,2 2 0,0-1 0,-2 2-7,-2-1 7,-2 1 0,2 2 0,-2-2-6,2 0 1,0 2 0,-2 0-5,4-1 20,-4-1-8,0 3 1,2-1-8,-2-1 1,0 4 1,0-3 0,0 0 13,2 2-20,-2-2 20,0 1 0,0-1-3,2-2 0,0 1-8,2 3 1,2 0 0,-4-2-13,0 0 8,-4-2 13,2-1-7,4 0 0,0 0-7,-4-2 7,0-1-6,-1 1-7,3 0 21,0 1 0,0-2 5,3-2-8,-6 0-14,3 1-5,-2-1 8,0 0 0,4 2 15,3-1-3,-1 1-7,0 0-6,0-2 13,0 1-1,0-2 0,-2 0-1,2 2-7,1-2 7,-1 1 6,2-1-28,0-2 9,2 2 14,1-3 5,-1 1-20,0 0 7,3-2 7,-1 2 7,2-1-9,1-2-14,-1 2 15,1-1 7,-1-2-9,0 0 6,-1 1-7,1 0-13,-4 2 8,-1 0-1,-1-1 9,-2 1-1,0 0-14,0-2 8,-2 4-12,-2-1 2,2 0 1,-2 2-17,0-1 3,0 0 4,-2-1 0,0 1 3,0 0 1</inkml:trace>
  <inkml:trace contextRef="#ctx0" brushRef="#br0" timeOffset="61137">1814 2169 1,'4'-5'2,"0"1"1,0 1-1,-2-1 0,2 0 0,-2-1 0,-2 2 0,0-1 0,-4 2 0,2 0 0,-2-1-1,2 1 0,-4 1 1,-3 0-1,3 1 0,-4 2 0,0 0-1,1 3 1,-3 1 0,2 1-1,-1 1 0,-1 3 1,1 0-1,1 2 1,4 1-1,0 0 1,0 0-1,3-1 0,1 3 0,2-1 7,2 0-8,1 0 0,3 0 1,0-2-1,2 1 7,3-3-7,-1 0 7,6-2-7,3-1 6,2-3-7,1 0 0,3-3 0,0-1 0,-2-2 1,0-1 6,-1-4 0,-1 0-1,-4-1-7,-1-2 7,1-2 0,-5 1-8,0-4 1,-3 1 7,-3 0-7,-4-1 0,2 2 1,-6-2 0,0 0 0,0 2 1,-4-1 0,-3 2 6,1-1-7,0 0 1,0 3 0,-1 1 6,-3-1-7,0 2 7,-1 1-1,3 1 0,-3 2 0,1-1-1,2 1-1,-1 2-6,1-1-1,0 1 1,1 0 1,3 0 1,0 1 0,0 1 6,-3 1-6,1 1-1,2 0 0,-4 2 0,3-1-1,-1 2 0</inkml:trace>
</inkml:ink>
</file>

<file path=ppt/ink/ink17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4:43.2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0 1,'0'0'3,"0"0"-1,-2 0 0,2 0 0,-2 0-1,2 1 1,0-1 0,-2 0-1,2 0 1,0 0-1,0 0 0,0 0 1,0 1-1,0-1 0,0 0-1,0 0 0,0 3 1,0-1 0,0-1-1,0 3 0,0-4 0,0 1 0,2 1 0,-4-1 0,2 0 0,-2 1 0,0-1-1,-2-1-1</inkml:trace>
</inkml:ink>
</file>

<file path=ppt/ink/ink17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5:10.2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 2542 1,'0'-6'3,"-2"0"-1,-1 1 1,3 1-1,0-2 0,-2-1 0,4 5 0,-4-1-1,2 3 0,0 1 0,0-2 1,0 1 0,0 0-2,0 3 0,2 7 1,-2 3 0,0 4 0,5 4 0,1 4 0,0 1 0,0 2 0,-2 3-1,0 0 0,3 0 0,-3 1 0,2 0 0,-2 0 0,0-3 0,3 0 0,-3-1 0,0-3 0,2 1 0,0-4 0,-2 0 0,3-2 0,-1 1 1,0-4-1,0 0 0,-2-6-1,2-1 1,1-2 0,-3-4-1,0 0 0,-2-3 0,0-1-1</inkml:trace>
  <inkml:trace contextRef="#ctx0" brushRef="#br0" timeOffset="341">23 2603 1,'-6'-2'3,"2"-1"-1,-1 1 0,1 2 0,2 0 0,0 0 0,0 0 0,2-1-1,4 1 0,0-1 1,7-1 0,5-3-1,7 0 0,8-2 0,6-1 0,11-1-1,8-3 0,10 0 1,6-2-1,15 0 0,4 0 1,8 0 0,1-1-1,5 2 1,7-1-1,4 0 0,-1 2 1,3 1-1,2-1 0,4 0 0,7 2 1,-1 2-1,-2 0 0,-2 2 0,-2 1 0,-1 1 0,-1-1 1,-9 1 0,-5 1-1,-7 1 0,-8-1 0,-6 2 0,-8 1 0,-5 0 0,-8 0 0,-8 0-1,-8 0 1,-11-1 1,-4 1-2,-10 0 1,-6 0 1,-5 0-1,-5 0 0,-1 0 0,-4 0 0,-2 0 7,2 0-8,-4-1 1,0 1 0,2 0 0,-2 0 0,0 0 0,2 0 6,-2 0-1,0 0-7,2 0 0,0 0 0,3 0 1,-3 0 0,-2 0 0,0 1 0,0-1 1,0 0 0,-2 0 0,2 0-1,0 0 1,2 0-1,-2 0 1,0 0-1,0 0 1,0 0 0,0 0 0,0 0 0,0 1 0,2 0 0,0 3 0,-2-1 6,4 2-7,2 2 0,-4 2 0,2 0 0,0 2 0,-1 3 1,-1 1-1,-2 4 1,4 4 6,0-1-7,-2 5 7,0 1-7,-2 1 6,0-4-7,0 3 7,2 0-8,-4-1 7,2-2-6,-2 1-1,0-2 1,2 0 7,-2-2-1,2 0 0,0-2-8,-2-1 1,2-2 1,2-1 0,-4 0 0,4-2 0,0-1 0,0-3 1,0 2 6,0-4 0,-2 0-7,2 1 0,-2-2 0,0-2 1,4 0-1,-2 0 1,2-2 6,-1-1-7,-3 0 7,0-1-7,-3-1 0,3 0 1,0 0-1,0 0 7,-2 0 0,0 0-7,-2 0 0,-2 0 0,-6 1 13,-5-1-14,-2 2 0,-3-1 1,-3 1 6,-4-1 0,-2 1 0,-8 0-9,-5 1 8,-5-1-6,-7 2 6,-8-3 1,-7-1-9,-11 1 9,-9 1-8,-9-2 1,-3-2 0,-7 2 7,-6 2-7,-2-3 7,-4 2 0,2 0-1,3 3 6,1-1-8,0 2-6,-2 1 19,6 0-8,5-2 6,5 1-7,9 0-9,7-1 9,9 0 11,9 2-21,4-1 7,6 0 0,4 1 6,6-2-7,7 0-7,6-1 7,2 1 6,8 1-7,0-3 7,7-1 0,-3 1-16,6 2 9,1-3 6,1-1 0,1 2-15,2 0 2,1-1 1,1-2 1,0-2 7,2 2-1,-1 1-6,-1-2-6,2 1 1,0-3 8,0 2-6,-1 1 14,3-3-1,-2 3-14,0-1 8,0 0-6,2 0 0,-3 1 2,1 1 0,2-2 1,2 2-1,-2 1 2,0-2 0,2 2 0,-3-1 0,-1 2 0,2 2 1,0-2-1,-2-1 1,4 3 0,-5-1 0,3-3 0,0 1 1,-2 0-1,2 2 0,-2-2-1,-1 0 1</inkml:trace>
  <inkml:trace contextRef="#ctx0" brushRef="#br0" timeOffset="2119">1092 3863 1,'0'0'3,"0"0"0,0-1 0,0-1 0,2 1-1,0 1 0,0 3-1,2-3 1,1-2 0,1 4 0,2 0-2,2-1 1,3-1 0,-3 0 0,5-1-1,-1 3 1,3-5 0,1-1 0,1 3-1,0-4 1,-1 0-1,1-1 0,-3-2 0,1-2 0,-3 2 0,1 0 0,-5-5 0,-2 2 0,-1-2 0,-1-1 0,-4 1-1,-4 2 1,-2 0-1,-2 2 1,-5 1-1,-1-1 1,-7 2 1,5 3-1,-3 0 0,-4 2 0,1 2 0,-3 2 0,2 3 0,-6 2 0,5 3 0,-3 4 0,0 5 1,2 1-1,3 4 1,3 3-1,1 0 0,3-1 0,5 2 0,2-1 0,1 0 0,5-4 0,5-2 0,3 0 0,4-4 0,5 0 1,4-3-1,5-3 0,3-1 0,2-3 0,5-4 0,1-1 1,0-2-1,-2-1 1,2-1-1,1-2 0,-5 0 0,-4-1 0,-4 2 0,-5-2 0,-3 0 0,-7-1 0,0 3 7,-3 1-1,-3 1-7,-2-2 0,0 2 13,-4 0-1,2 1-16,-2-1 9,-2 0 5,-3 1-14,3 0 7,-4 0 6,2 1-13,-2 0 7,1 0 6,1 0-8,2 2 0,-2-2-6,0 0 1,1-1 0,3 0 0,0 0-1,2 0 1,0 1 0,0-1 0</inkml:trace>
  <inkml:trace contextRef="#ctx0" brushRef="#br0" timeOffset="4222">1090 3902 1,'0'0'2,"0"0"0,0 0 0,0 0-1,0 0 0,0 0 0,0 0 0,0 0 0,0-1 0,0 1 0,2 0 0,0 0 0,0-2 0,0-1 0,-2 2-1,0 0 0,2-1 0,0 2 1,-2-1 0,0 0 1,0 1-1,3 1 0,-1 0 0,-4-1-1,2 0 1,0 1-1,0 0 0,2-2 0,0-4 0,2 4 0,0-2 0,4-1 0,-4 2 0,5 1 0,-1-3 0,0 0 0,-2 0-1,5 4 0,-1-1-1</inkml:trace>
  <inkml:trace contextRef="#ctx0" brushRef="#br0" timeOffset="5625">573 2708 1,'0'-1'3,"2"-1"-1,-2-1 0,0 0 0,2 2-1,0-1 1,-2 1 0,0 1-1,2-1 0,0 1 0,-2 1 0,0 2 0,2-2 1,0 5-1,1-1 0,-1 3 0,0 3-1,0-1 0,0 2 1,0 2 0,0 0 0,0 1-1,0 2 0,0 0 0,0-1 0,0-1 1,0 0-1,3 0-1,-3-1 2,0 0-1,2-2 0,-4-2 0,2-1 0,2 0 0,-2-2-1,2-1 0,0-1-1,-2-1 1,3-2-1</inkml:trace>
  <inkml:trace contextRef="#ctx0" brushRef="#br0" timeOffset="5951">635 2611 1,'-2'-1'3,"0"1"0,2 0 0,-2 0-1,0 1-1,0-1 0,2 0 1,-2 3 0,2 1-1,-2 1 0,0 1-1,-1 1 2,-1-1-1,2 3 0,-4-1-1,2 3 0,2-1-1,0 2 0</inkml:trace>
  <inkml:trace contextRef="#ctx0" brushRef="#br0" timeOffset="6157">569 2993 2,'4'2'3,"-2"-1"-1,0 1 0,2-1 0,2 0 0,-1-1 0,-1 0 0,2 1-1,2-1 0,1-1 0,-1 1 1,2 0-2,3 0 0,-1 0 0,0-1-2,-1 0 2,-1-1-1</inkml:trace>
  <inkml:trace contextRef="#ctx0" brushRef="#br0" timeOffset="6437">1148 2720 3,'2'-6'3,"0"5"0,2-2 0,0 2-1,1 0 0,-5 2 0,-3-1 0,3 0 0,0 4 0,-2 3-1,-2 3 0,-4 3 0,2-1 0,0 1 0,-3 1-1,-1 2 0,0-1 0,-3 0 1,3 1-1,0-2 1,-3 1-1,1-1 0,1-1 0,3-3 0,0 1 0,2-2 0,-3-1-2,5-2 0,2-2 0,0-2 0</inkml:trace>
  <inkml:trace contextRef="#ctx0" brushRef="#br0" timeOffset="6684">962 2693 3,'0'-1'3,"-2"1"0,2 0 0,2 2-1,0 2 0,4 3 0,0 2-1,5 0 2,1 3-2,3 2 0,1 1 0,1 0-1,-1 4 1,-1-1 0,1 1 0,1-1-1,-1 1 1,-3 0-1,1-3 0,-1-1 0,-3 0 0,0-1 0,-1-2 0,-1 0 0,2-2 0,-6-2 0,3-1-1,-5-1 1,2 0-2,2-3 1,0-2 0,0 1-1</inkml:trace>
  <inkml:trace contextRef="#ctx0" brushRef="#br0" timeOffset="6997">1533 2595 3,'0'-3'2,"-2"-1"1,2 0-1,0 1 0,0 3 0,-2-1-1,2 1 1,-3 0-1,3-1 0,0 2 0,-2 0 1,0 2-1,2 0 0,-2 5 0,2 0-1,0 3 1,-2-2 0,4-1-1,0 3 0,2 1 0,5-1 0,-1-1 1,4 1-1,1 2 1,1 1-1,3-3 0,-1 2 0,3 0 0,0-2 0,-3 1-1,-1 1 2,1-1-1,-3 0 1,-3 0-1,0 0 0,-1-3 1,-3 3-1,0-2 0,-2 0 0,-2 0 0,0-2 0,-2 0 0,-2-1 0,-2 1 0,0-1 0,-2-1 0,0-1 0,1-2 0,1 1 0,-6-2 0,2 0 0,-1-1 0,3 1 0,2-4-1,2 1 1,-4-1-1,2 0 0,2-4-1,2-1 0</inkml:trace>
  <inkml:trace contextRef="#ctx0" brushRef="#br0" timeOffset="7375">1632 2524 2,'2'-2'2,"2"-2"0,2 1 1,1-1-1,3 0 0,-2 1 0,0 1 0,3 0 0,1 1 1,3 0-1,-1-3-1,3 3-1,1 2 1,3 1-1,-2-2 0,-1 0 1,1 2-1,-3-1 1,-1 1 0,-1-2-1,1-1 1,-3 1-1,-3 0 1,-1 0-1,0-1 0,-2 1 0,-2 1 0,-2-1 0,-4 2 0,4-1 0,-2-2 0,0-1-1,-4 2-1,0 0 0</inkml:trace>
  <inkml:trace contextRef="#ctx0" brushRef="#br0" timeOffset="128591">2087 20 2,'2'-1'3,"-2"1"-1,0 0 0,0 0 0,0 0 0,0-3 0,0-3-1,2 1 0,-2 2 0,0 2 0,2 1 0,-2 0 1,2 0-1,-2 0-1,2-1 0,-2 2 0,0-1 1,0 0-1,0 0 0,0 0 0,2 0 0,-2 0 1,0 0 0,0 0-1,0 0 0,0 0 0,0 0 0,0 0 0,0 0 0,0 0 0,0 0 0,0 0 0,0 0 0,0 0 0,0 0 0,0 1 0,0 4 0,2 2 0,3-1 1,1 4-1,-4 0 0,4 0 1,0 1-1,0 3 0,-1-1 0,1-1 0,-2 2 0,0 1 0,0-3 0,0 1 0,1 1 0,-1-1 0,-2-1 0,2-1 1,-2 0-1,0-2 0,0 1 0,0-1 0,0-2-1,0 0 1,0-2 0,-2 1 0,0-1 0,2-1 0,-2 0 0,0-1 0,-2 1 0,2-2 0,0 1 0,0-1 0,0-1-1,-2 1-1</inkml:trace>
  <inkml:trace contextRef="#ctx0" brushRef="#br0" timeOffset="129538">2066 637 1,'0'0'3,"0"-4"-1,-4 2 0,4 3-1,-2-2 0,0 0 0,4 1 0,-4-1 0,2 2 0,0-1 0,0 0 0,0 0 0,0 0 0,0 0 0,0 0 0,0 1 1,0 0-2,0-1 1,0 1 0,-2-1-1,2 0 1,2 3-1,-2-4 1,0-2-1,0 3 0,2-1 0,-2 0 0,0 1 0,0 0 0,0 0 0,2 0 0,-2 0 0,0 0 0,0 1 0,0-1 0,2 1 0,-2 0 0,0-1 1,2-2 0,0 1-1,0 1 0,1 1 0,1-1 0,0 0 0,0 0 1,0-2-1,4-1 0,-1 3 0,3-1 0,0 0 0,1 0 0,1 3 0,0-2 0,3 0 0,-1 1 0,1-1 0,-1 0 0,1 0 0,-3 0 0,1 2-1,-1 0 1,-2 0 1,1 3-1,-5-2 0,0 2 0,0 0 0,-2 2 0,-1-2 0,-3 5 0,0-2 0,0 1 0,-7 2 0,-1 0 0,0 1 0,-3-2 0,-3 1 0,2-2 0,-5 0 0,2 1 0,-1-3 0,-1 0-1,1-3 1,3 2 0,1-2 0,2-1 1,1-2-1,3 0 0,2-1 0,2 2 0,2-2 0,0-2-1,2 2 1,0 0 0,0-2 0,4 2 0,5-2 0,3-1 0,-1 2 1,1 0-1,3 0 0,1 0 0,-1 1 0,1 1 0,-1-1 0,0 2 0,-1 1-1,-1-1 1,-1 0 1,-4 3-1,1-2 0,-3 1 0,-2 1 0,-2 0-1,0 1 2,-4 0-1,0 0 0,-2 0 0,-2-1 0,0 4 0,0-2 0,-4 1 0,-1-2 0,-1-2 0,0 1 0,-3-1 0,1 0 0,0-1-1,-1-1 1,1-1 0,1-1-1,-1-1 2,0-2-1,1 1 0,1 0 0,2-2-1,-1 2 0,3 0 0,0-2 0,4 1-1</inkml:trace>
  <inkml:trace contextRef="#ctx0" brushRef="#br0" timeOffset="130482">2174 1007 1,'2'0'3,"0"0"-1,2-2 1,-4 2-1,0-2 0,0 4-1,0-2 1,0 0-1,-2 4 0,0 1 0,0 0 0,0 4-1,-2 0 2,2 1-2,-2 2 1,-1 0 0,-1 0 0,2 1-1,2 3 0,0-2 0,0 0 0,0 1 0,2-1 0,0-1 0,6 0 0,0-2 0,2-2 1,1 0-2,1-2 1,2-1 0,-1-1 0,1-4 0,1-4-1,-1 0 1,0-3 0,1-1-1,-3-5 1,1 1 0,-1-2 0,-2-1 0,3-1 0,-3-1 0,-2-1 0,0 6 0,-2 0 0,0 2 0,1 1 1,-3 2-1,0 3 0,-2 1 0,2 0 0,-2 3 1,0 3 0,0 0-1,0 2 0,2 2 0,0 4 0,-2 1 0,4 3 0,-4 1 0,2 1 0,-2-2 0,2 1 1,-4-1-1,2 1 0,-4 2 0,2-3-1,0 0-1,-4 1 0</inkml:trace>
  <inkml:trace contextRef="#ctx0" brushRef="#br0" timeOffset="133376">2170 536 1,'0'-1'2,"0"1"0,0 0 0,0 0 0,0 0 0,0 0-1,0 0 0,0 0 0,0 0 0,0 0 0,-2 0 0,2 0 0,-2 0 0,0 0-1,-3 0 1,1 0-1,-2 3 2,-2 2-2,2-3 0,1 0 0,1-1 0,0 3 0,0-2 0,2 2 1,0-3-1,2-1 1,0 3-1,2-1 1,0-4-1,0 1 1,4 2-1,0-2 0,1-1 0,5 2 0,-2-2 0,5-1 1,-1 1 0,1-2-1,-1 2 0,3 0 0,-1 1 0,1 2 0,0 2 0,-1 0 0,-1 0 0,-3-2 0,0 4 1,-3 1-1,1-2-1,-4 3 2,-2 2-1,-2 0 0,-2 0 0,0 4 0,-4 0 0,0-1 0,-2 1 0,-4 1 0,-3-1 0,-1 0 0,-3-2 0,3 1 0,-3 0 0,3-2 0,-3-2 0,5 2 0,-1-2 0,3 0 0,2-1 0,4-1-1,-1-3 2,1 1-1,4-2 0,2 0 0,-2 1 0,7-2 1,-1-1 0,4 2-1,2 0 0,5-3 0,2 1 0,-1 0 0,3 0 0,0-2 0,1 1 1,1 1-1,-2 0 0,0 0 0,-7 0 0,3-3 0,-3 2 1,-2 1-1,-5-1 1,-3 1-1,2 0 0,-2-1 0,-4 1-1,4 0 1,-4 0 0,0 0 0,-2 2 1,4 1-1,-2 0-1,0-2 1,-2 3 0,2-2-1,-2 2-1,0-1 0,0 2 0</inkml:trace>
  <inkml:trace contextRef="#ctx0" brushRef="#br0" timeOffset="134458">2087 1086 1,'0'0'2,"0"0"0,2 0 0,-2-1-1,0-2 1,2 1-1,0 1 0,0 1 0,-2-1 0,2-1 0,0 0 0,-2 0-1,0 1 1,0 1 0,2 0-1,1-2 1,-3 0 0,2 1-1,0 0 0,2-2 0,0 1 2,-2 1-1,4 0 0,0 0-1,3-2 0,-3 3 0,4-1 0,3 1 0,-1 0 0,0 0 0,3 0 0,-1 0 0,-1 0 0,-1 1-1,-1-1 1,-3 0 0,0 3 1,-2-2-1,1 0 0,-5 0 0,0 0 0,0 2-1,-2-1 1,-2 1 0,0 0 0,0 4 0,-3-1 0,-3 1 0,0-2 0,0 3 0,-1-1 1,-1 2-1,-2 0 0,1 1 0,1 0 0,0-3 0,-1 0 0,1 0 0,2 0 0,3-4 0,-1 1 0,4-1 0,0-1 1,2 1-1,2-3 0,0 1 0,2 0 0,3 1 0,1 0 0,4-2 0,1 1 0,-3 2 0,4 0 0,1-1 1,-1-1-1,-1 4 0,1-1 0,-3 0 0,-3 0 0,0 2 0,-2-1 0,-1 0 0,-3 0 0,0 4 0,-2-3 0,-2 1 0,0 2 0,-3 0 0,-3-1 0,0 0 0,-2 1 0,-1 0 0,1-1 0,-3 0 0,1 0 0,0-1 1,-1 0 0,3-2-1,-5-2 0,3 2 0,0-1 0,1-1 0,-1-1 0,1-2 0,3 0 0,0 0 0,2 0 0,2 0 0,2-1-1,-1-1 0,3-1-1</inkml:trace>
  <inkml:trace contextRef="#ctx0" brushRef="#br0" timeOffset="135330">2170 1450 2,'0'0'2,"0"-3"0,0 3 0,0 0 0,0 0-1,0 0 0,0 0 0,0 0 0,0 0 0,0 0 0,0 0 0,-2 0 0,2 0 0,0 0 0,0 0 1,0 0-1,0 2 0,-2 1-1,0 1 1,-1 0 0,1 1 0,0-1-1,-2 3 1,0 3 0,0-1 0,2 3-1,0 0 1,0 1-1,0 2 0,0 2 0,2 0 0,-3 1 0,1-1 0,2 0 0,0 0 0,2-1 0,3 0 0,-3-1 0,0 1 0,2-5 0,0 0 0,2-2 0,0-1 0,3 0 0,-1-1 0,4-1 0,-1-3 0,-3-1 0,4-6-1,-1 2 0,1-3 0,-1-2 0,-3-1 1,0-2-1,2-3 1,-3 0 0,1-1 0,0 0-1,0-1 0,-1 1 0,-1 1 1,-2 0 0,2 3 0,-2 1 1,0 2-1,1 0 0,-5 1 0,2 1 0,-2 2 0,2-1 0,-2 2 0,0 1 0,0 1 0,2 0 1,-2 0 0,-2 1-1,2-1 0,-2 6 1,0 0-1,0 2 1,-3 1 0,-1 2-1,4 1 0,-2 0 1,2 2-1,0 1 0,-2-1 0,0 0 1,2 0-1,-1-1 0,3 2 0,0 0 0,-2 0 0,2 0 0,0 3 0,-2-1 0,2 0 0,0 0 0,0-3 0,0 1 0,0-1 0,0 0 0,0-1 0,0-3 0,0-2 0,0 1 0,0-2 0,0 2 0,0-5 0,0-1-1,0-2-1,0 0 0</inkml:trace>
  <inkml:trace contextRef="#ctx0" brushRef="#br0" timeOffset="136164">1638 1310 2,'0'8'2,"0"-2"0,2 3-1,0 2 1,-4 1 0,2 0 0,-2 2-1,2 0 0,-2 1 1,0 3-1,0-1 0,-2 0 0,0 1 1,0 1 0,-3-1-1,1 2 0,2 1 0,-2 0 0,2 0 0,-3 2 0,3 0 0,-2 1 0,2-1-1,-2-1 0,2-2 1,2 2 0,-3-2-1,3 1 0,-2-2 0,2 2-1,0-3 1,2-1 0,-2 2 7,2-3-8,2-3 7,0-2-1,2 2 0,-2-1 6,3-2-2,1 0-7,2-1 6,4-2-1,1 1-1,3-3-7,3-1 0,4 2 6,2-2-7,3-1 1,6-2 6,5 3-7,6-1 14,5 2-22,2 1 8,2-2 0,3 2 14,3 1-2,2 0-14,0 1 13,-2-1-7,3-1-7,-1 0 13,-5 0-7,-1-2 0,0 2 0,-4-2 6,-2 0-13,-7 0 13,-2-1-1,1 2-7,-7-1 0,-2 0-6,-2-2 7,-2 2-6,-2-1 7,-2 2-7,-1 0 14,-3-1-8,-2 1-6,-1-1 1,-1 0 1,-3 0-6,1-1 14,-7 1-1,0-2-7,-1 0 7,1-1 0,-6 1-7,0-2 7,0 1 0,-2-1-13,0 0 0,-2 1 22,2 0-9,0-1 6,2 0-7,-4 0-13,2 0 0,2 0 16,-4 0-8,2 0 13,0 0-7,0 0-1,0 0 0,0 0 0,0-1 0,2-4-1,-2 1-12,0-2 20,0-1-8,0-1 0,-2-2 6,0-1-7,2-4 0,-2 0 0,0-1 0,0-3-6,-2-3 7,-1-4 6,1-1-7,0-2 0,-2-8 0,0 0-12,0-3 7,-3 0-5,3-2 0,-2 0 8,4-2-6,-3 1 8,3 0 12,2 1-7,0 1-1,4-1-1,0 1 0,2 1 0,1 2-1,1 0 0,2 2-13,-2 2 8,3 1-7,-5 1 8,2 2-6,0 2 1,-2 2 7,2 2 0,-3 1 0,-1 1-6,-4 1 7,2 1 6,-3 1 6,1 1-21,0 0 20,2 2-14,0 0 0,0 0 7,0 0 6,-2 0-8,0 1 0,-2-1-13,2 3 0,2-1 16,-4 1-2,-2 2-7,4-2 7,-3 3-14,1 0 15,2 1-1,0 2-7,0-1-7,0 1 2,2 0 1,-2 2 1,2-1 1,0 3 0,0-1-1,0 3 2,0 0 0,0-1 0,0-1 0,0 0 0</inkml:trace>
</inkml:ink>
</file>

<file path=ppt/ink/ink17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5:18.7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69 0 2,'0'0'1,"-2"-2"1,2 5-1,-2-2 0,4-1 0,-2 0 0,0 0 0,0 0 0,0 0 0,0 0 0,0 0 0,-2 0 0,2 1 0,-2-1-1,-4 1 1,0 0 0,1 1-1,-3 0 0,2 3 1,2-3 0,0 1-1,-2 0 0,-1 1 0,3 0 2,2-2-1,0 3-1,0-3 1,2 0-1,-2 1 0,4-1 1,0 3-1,2-3 1,-2-1-1,2 2 0,-2 0 0,5-2 0,-1 3 0,0-3 0,0 0 0,0-1 1,3 1-1,-1 0 0,-4-1 0,2 0 0,3-2 0,-5-1 0,4 1-1,0 0 0,1 2-1,-3-2-1</inkml:trace>
</inkml:ink>
</file>

<file path=ppt/ink/ink17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5:19.6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166 439 2,'2'-3'3,"-4"1"-1,4 3 0,-2-1 0,0 0 0,0 0 0,0 0-1,2 0 1,0 0 0,2 0 0,2-2-1,0-1 0,1 1-1,3 1 1,-2-3 0,1 3 0,1-1 0,2 0 0,1-1 0,-1 3-1,3-2 0,-1-3 0,1 4 0,-3-1 0,0 1 0,-1-2 1,1 1-1,-4 0 0,1 3 0,1-2-1,-2 1 0,1-2 0,-1 0 0,-4 1-1</inkml:trace>
  <inkml:trace contextRef="#ctx0" brushRef="#br0" timeOffset="1283">366 427 1,'4'-6'2,"1"1"0,3 0 0,-4-1-1,-2-1 1,-2 0-1,0-1 1,0-2-1,-2 1 1,2-1-1,-2 0 0,-2-1 0,0-1 0,-7 2 1,3 0-1,-2 2 0,-5-3-1,3 1 1,-3 3 0,1 3-1,-1 0 0,-3 4 0,-3 4 1,-2 0-1,3 2 1,-3 2 0,2 6-1,1-1 0,-3 7 0,4-1 0,-2 5 0,5-1 0,1 4 0,3-2 0,2-1 1,3-1-1,3-1 1,0-1-1,4-3 0,4 0 0,0-3 0,3-2 0,3-3 0,2-2 0,3-2 0,1-1 0,7-4-1,-2-2 1,2-4 0,-3-1 0,5-3-1,0-1 0,-4-4 0,-1-4 0,-1-2 0,2 1 1,-5-3-1,-1 0 0,-1 1 1,-6 1 0,1 2 1,-3 3-1,0 2 0,-4 2 0,-2 2 1,0 0 0,4 6-1,-4-1 1,-2 3 0,4 1-1,-2 3 1,2 2-1,0 4 0,1 2 0,3 3 0,0 1 0,0 3 0,0-2 1,3-1-1,3 1 0,-2 2 0,1-2 0,-3-1 0,2-2 0,1-1 0,-3-2-1,2 1 0,1-4 0,1-3-1</inkml:trace>
  <inkml:trace contextRef="#ctx0" brushRef="#br0" timeOffset="1772">875 255 1,'-2'-6'3,"2"1"0,0 1 0,-2-1 0,2 2-1,-2 1 1,0 2-1,2 0 1,-2 3-2,0 2 1,-2 4-1,-3 2 0,-1 4 0,0 3 0,0 0 0,-5 2 0,5 2-1,-2 0 0,-3 4 1,3-2-1,-3 1 0,3-4 1,0-1-1,-3-1 0,5-1 0,-2-2 0,1-2-1,1-2 1,2-1-1,0-3-1,2-1 1,1-1 0,1-4-1,2-2 0</inkml:trace>
  <inkml:trace contextRef="#ctx0" brushRef="#br0" timeOffset="2035">679 262 1,'0'0'3,"0"0"0,0 0-1,0 0 0,2 0-1,0 3 1,2 2-1,2 2 1,4 6 0,1-2 1,3 4-1,3 2-1,-3 0 0,3 2 0,-3 1 0,1-1 0,-3 1-1,1 0 0,-3-2 1,0-2 0,-1-1-1,-1-1 0,0-2 0,0 0 0,-3 0 0,-1-4 0,0-1-1,-2 0 0,0-3 0,2 0 0,-2-3-1</inkml:trace>
  <inkml:trace contextRef="#ctx0" brushRef="#br0" timeOffset="2356">1082 352 2,'0'0'3,"0"2"-1,0-2 0,2-3 0,0 2 1,2 0-1,2-1 0,5 0 0,-1 0 0,5-3-1,-1 2 0,5 1 0,-1-1 0,1 1 0,-3 0 0,1-3-1,-3 4 0,-1 0 1,-3-3-1,1 4 0,-1 1 0,-2-1 0,-4 0-1,3 2 0,-5-2 0,0 1 0,0 1-1</inkml:trace>
  <inkml:trace contextRef="#ctx0" brushRef="#br0" timeOffset="2585">1140 519 2,'4'2'3,"2"-2"-1,2-1-1,3 2 1,-1 1-1,0 0 0,3-4 0,-1 0 0,3 2 0,-3-3 0,-1 3 0,1-2 0,-2 0 0,1 1-1,-1 1 0,0 0 1,-1-1-1,1-3 2,-4 2-2,2 0 1,-1 2 0,-3 0-1,2 0 0,-2-3 1,0 3 0,-2 1-1,2-2 0,-2 1 0,-2-1 0,3 0 0,-3 1 1,0-1 0,2 1 0,-2-1-1,0 2 0,-2-1 0,2 0 0,0-1 0,0 1 0,0 0 0,-3 0 0,1 0 0,0 0-1,-2-2 0,2 2 0,-2-2 0,-2 2 0,0 1-1</inkml:trace>
  <inkml:trace contextRef="#ctx0" brushRef="#br0" timeOffset="5492">1649 77 2,'0'-2'3,"2"-2"-1,-4 3 1,2 0-1,2 1 0,-4 0 0,0 0 0,2 0 0,0 0 0,-3 4-1,6 2 0,-6 3 0,3 3 0,-2 1-1,2 1 1,-2-1 0,4 1-1,0-2 1,3 4-2,3-4 1,2 2 1,3-1-1,1-1 0,5-1 0,1 0 0,1-3 0,2 1 0,0-1 0,-1-2 0,1 0 0,0 0 0,-2 0 1,-3-1 0,-3 1-1,-1 0 0,-4-1 0,-1 1 0,-1 0 0,-4-2 0,0 2 1,-2 2-1,-4-1 1,0 5-1,-4-1 0,-2 0 7,-1-1-7,1 1 6,-4-1-7,1-3-1,-1 6 1,2-3 0,-3-3 7,1 0-8,-1 0 7,3-2 0,-2-2-7,-1 2 0,1-2 0,-1 0 0,3-1 0,0-1 0,4-3 0,-5 0-1,3-4 0</inkml:trace>
  <inkml:trace contextRef="#ctx0" brushRef="#br0" timeOffset="5911">1702 33 3,'0'0'3,"2"0"0,-2 0-1,5 0 0,-1 0-1,2 0 1,4 0-1,5 0 1,-1-2-1,5 0 1,4 2-1,1-1 0,1 0 0,2-1 0,-2-1 0,-2 2-1,-5-1 1,-1-1 0,-3 2-1,-5 0 0,-1-1 1,-2 2-1,-2-1 1,-2-2-1,-4 1 0,2 2 0,-2-1 0,0 1 0,0-1 0,0-2-1,-2 2 0,-2 1-1</inkml:trace>
</inkml:ink>
</file>

<file path=ppt/ink/ink17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7:57.0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2277 224 2,'0'1'3,"-2"-1"-1,2 1 0,0 2 0,0-1 0,0 0 0,0-1-1,0 1 1,0-2 0,0 1 0,0-1 0,2-1-1,-2 3 0,2-1 0,-2 0 7,2 0-8,-2 1 0,0-2 7,0-2-8,0 2 1,0 0-1,-2 2 0,2-2 1,0 0 0,-2 0 0,-2 1 6,0 1-1,2 0 0,-5 1-1,-1 0 0,-2 0-7,0 1 0,-5 1 14,-6 1-8,-1-2 5,-3 1-13,-4 0 13,-4-2-7,-7 1 12,22-3-14,-9 0 6,-4 0 0,-6 0 0,-3 0 5,-3-1-8,-52 0-6,2-2 7,0 1-1,47 0 0,-6 1 6,-1-3-13,-5 3 13,-2 2-8,-66-1 0,16 1 7,11-2 0,10 2-9,6 1 8,46-4-1,-2 1-21,-1 0 23,1 0-9,0 0 8,-1-3-1,3 2-14,-2-1 7,4 1 1,2-2-6,2 1 1,4 0 7,2 0-7,2-1 1,4 1 7,3-2-13,1 1 0,3 0 2,4 0 0,-3-2 1,1-6 1,4-1-1</inkml:trace>
  <inkml:trace contextRef="#ctx0" brushRef="#br0" timeOffset="446">502 45 2,'-2'-4'3,"-2"1"-1,2-2 1,0-1-1,0 2 0,-2-1 0,-2 2 0,-1-1 0,1 1 0,0 0-1,0 2 0,-2-1 0,-3 1 0,-1 1 0,-5 1 0,-1 1 0,-1 3-1,-4-2 0,-1 3 1,-1 1-1,0 1 0,-2 0 0,2 3 1,-2-1-1,0 1 0,3-2 0,-1 3 0,0-1 0,4 1 0,3 0 0,1-3 0,3 1 0,3 1 0,3 1 0,4-2 0,2 4 0,6 0 0,0-2 0,4-1 0,5 1 0,1-3 0,-3-4 0,1 1 0,0 2 0,5-1 0,2 1 0,1 0 1,3-1 0,0 1 0,-3 0-1,3 0 0,0 0 0,-2 2 0,-1-2 0,1-1-1,-2 2 1,-1-2 0,-3 1 0,-1-1 0,-1 1 1,-3-1-1,0-1-1,-1 1 1,-3-1 0,0 1 1,-2-1-1,0-2 0,-2 1 0,2-1 0,-2 0 0,1 0 0,-1-1 0,0 0 0,-2 0 0,2-2 0,0-1 0,-2 1 0,0 2-1,0-1-1</inkml:trace>
</inkml:ink>
</file>

<file path=ppt/ink/ink17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6:40.1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2293 114 1,'2'-1'1,"-2"1"0,2 0 0,-2-2 0,2-1 0,-2 5 0,5-1 0,-3-2 0,-2 3 0,0-4 0,0 2-1,0 0 0,0 0 1,-2 0 0,2 0-1,0 0 1,0 0 0,0 0-1,-3 1 0,1 0 0,2 0 0,0 1 0,0 0 0,-2-1 1,4-2 0,-2 1-1,0 0 1,0 0-1,-2 1 1,2-1-1,0 0 0,0 0 0,2 1 0,-2 0 0,0-1 0,2 4 1,-4-4-1,-2 1 2,4-1-2,0 2 1,2 2 0,-4 3-1,2-1 0,0 1 0,2 0 0,-2-1 0,4-2 0,-1 2 0,-3 3 0,0 0 0,0-1 0,2 3 0,-4-1 0,-1 1-1,1-4 2,2 3-2,-2 1 1,-2 1 0,4 0 0,-4-2 1,4 1-1,-4-2 0,-2 2 0,2-3 1,-1-1 0,3 1-1,-2 0 0,-2 0 0,-2-1 0,-3 1 0,1 1 1,0-2-1,-3 1 0,-1-1 0,-1-2 1,3 1 0,0-1-1,-3-2 0,1 1-1,1-1 1,3 0 1,-3-2-1,1 1 0,0-1 0,1-1 0,-3 0 0,1 0 0,-1-1 0,-1-1 0,3 1 0,-7-2 0,3 1 0,-3 0 0,1-1 0,-5 2 0,-2-2 0,-2-1 0,0 2 0,-2-2 0,-2 2 0,0-3 0,2 1 0,2 0 0,1 0 0,1-1 0,-2-1 0,2 0 0,0-1 0,5 2 1,-3-1-1,2-1 0,0 1 0,1 0 0,1 2 0,-2-2 1,1 0-1,-1 1 0,0-2 0,3 0 0,-1 1 0,1 2 0,-1-2 0,0 0 0,1 0 0,1-2 0,1 1 0,1 0 0,1-2 0,1-1 0,-1-1 0,1 1 0,3-1 0,2 2 0,-3-3 0,3 1 0,0 0 0,2-2 0,-1 2 0,1 1 0,0 0 0,0 2 0,0-2 0,1 2 0,-3 4 0,4-3 0,-2 2 0,2-1 0,-3 2 0,1 0 0,4-1 0,-2 3 0,2-3 0,-2 3 0,2 0 0,2-1 0,-2 2 0,2-1 0,0 1 0,-2 1 0,2 0 0,0 0 0,0 0 0,0 0 0,0 0 0,-2-3 0,2 2 0,0-1 0,0 1 0,-2-1 0,2 4 0,0-2 0,0 0 0,0 0 0,0 0 0,0 1 0,0-1 0,0 2 0,-3-3 0,3 1 0,0 0 0,0 0 0,0 0 1,0 0-1,0 0 0,0 0 0,0 0 0,0 0 0,0 0 0,0 0 0,0 0 0,0 0-1,0 0 1,0 0 0,0 0 0,0 0 0,0 0 0,0 0 0,0 0 0,0 0 0,0 0 0,0-1 0,0 0 0,0-1 0,-2 2 0,2 0 0,0 0 0,0-3 0,0 3 0,0 0 0,0 0 0,0 0 0,0 1 0,0-1 0,0 0 0,2 2 0,-2-1 0,0 2 0,0 1 0,0-2 0,0 5 0,0-2 0,0-2 0,0 4 0,-4 2 0,4 1 0,2 1 0,-2-3 0,0 4 0,0 1 0,0-1 0,-2-3 1,0 1-1,0 2 1,2 1 0,-2-3-1,-2-1 0,4 1 0,-2-2 0,2 1 0,-2 2-1,2-3 1,0-2 1,0-3-1,0 1 0,-2-2 0,0-1 0,2 0 0,-2-1 0,4 0 0,-4-1 0,0 1 0,2-1 0,-5-5 0,5-2 0,-4 0 0,0-1 0,2-4 0,-2 2 0,2 2 0,-2 0 0,4-1 0,0 1 0,0 0 0,0-3 0,-4 2 0,-1 0 0,5-1 0,0 0 0,-4 3-1,2-2 2,2 2-1,-2-2 0,0 2 0,2 0 0,0 3 0,2-2-1,-4 3 1,4-2 0,-2 0 0,2 1 0,4 1 0,-3 0-1,-1 1 1,0 0 0,-2 1 0,2 1 0,0 0 0,-2-2 0,4 2 0,-2 1 0,2 0 0,-2 1 0,2 1 0,-2 0 0,1-1 0,1 3 0,0 0 0,2 1 0,0 1 0,0 1 0,1-2 0,1 2 0,0 0 0,0 2 0,3 1 0,1-1 0,-1 2 1,-1-3 0,2 1-1,1 2 0,-3-2 0,0-2 0,1-1 0,-3 2 0,2-2 0,-1-2 0,1 1 0,-2 1 0,-2-1 0,1-1 0,-1-1 0,-2-2 0,0 2 0,0-2 0,-2 1 0,-2 0 0,0-1 0,2-1 0,-2 0 0,0 0 0,0 0 0,0 0 0,0-1 0,0 0 0,0-2 0,0 5 0,0-2 0,0 0 0,0 0 0,0 0 0,0 0-1,0 1 1,-2-1 0,2 0 0,0 0 1,0 2-1,0-2 0,0 0 0,0 0 0,0 1 0,0 0 0,0 0 0,0-1 0,0-1 0,2 0 0,-2 1 0,0 0 0,-2 0-1,2 0 2,0 0-1,0 0 0,0 0 0,0 0 0,0 0 0,0 0 0,0 0 0,0 0 0,0 0 0,0 0 0,0 0 0,0 0 0,0 0 0,0 0 0,0 0 0,0 0 0,0 0 0,0 0-1,0 0 1,0 0 0,0 0 0,0-1-1,0 1 0,0 0 0,0 0-2</inkml:trace>
  <inkml:trace contextRef="#ctx0" brushRef="#br0" timeOffset="5786">473 947 1,'2'1'2,"0"3"0,2-1 0,1 2 0,-1-2 0,2 2 0,4-2-1,-2 1 1,3-2-1,3 0 0,1 0 0,1 0-1,3 0 1,0-1 1,3-1-1,1 0-1,2 0 1,2 0 0,2 0 0,0-2 0,0 2-1,0 0 1,2 0 0,0-1-1,2 1 0,-6-1 0,2 2 0,-1-2 0,1-3 0,2 2 0,-2-3 0,0-2 0,-2 3 0,0-2 0,0 0 0,-2-1 0,0-2-1,0-2 1,-3 1 1,1-5-1,0-2 0,2 1 0,-1 2 1,-1-2-1,0-3 0,-2 1 1,-5 0-1,1 2 0,-5-4 0,1 2 0,-7 0 0,0 3 0,-4-1 0,-2-2 0,-4 3 0,-2-2 0,-7-1 0,1 2 0,-7-1 0,1-1 0,-5 0 0,-4-1 0,0 1 0,-2 0 0,2-1 0,-2 1 0,0-1 0,2 0 0,-2 2 0,1 0 0,1-2 0,0 2 0,0 0 0,-4 1 0,0 1 0,0 2 0,-2-1 0,-2 0 0,1 1 0,-3 1 0,0 0 0,0 4 0,0 0 0,-1 0 0,-1 2 0,2 6 0,-3 0 0,1 0 0,0 0 0,0 0 0,-3 1 0,3 2 0,0 0 0,1 1 0,-1 3 1,0 0-1,2 3 0,6-1 0,2 1 0,2 3 0,4 0 0,-2 1 1,4 1-1,7-1 0,-1 2 0,5 4 0,2 0 1,2 1-1,2 1 0,4 2 0,0-1 0,2 1-1,6 0 1,-2-1 0,4 2 0,5-1 0,-1-2 0,7 4 0,2-4-1,2 0 1,6-1-1,0 0 1,0-4 0,0 2 0,4-2 0,-2-3 0,2 3 0,-2-4 0,0-4-1,-2 2 0,-2-4-1,0 0 0</inkml:trace>
  <inkml:trace contextRef="#ctx0" brushRef="#br0" timeOffset="33853">1507 758 1,'0'0'2,"0"0"-1,0 0 0,0 0 1,0 0-1,0 0 0,0 0 0,0 0 0,0 0-1,0 0 1,0 0 0,0 0-1,0 0 0,0 0 1,0 0-1,0 0 1,0 0-1,0 0 0,0 0 1,0 0 0,0 0 0,0 0 0,0 0 0,0 0-1,0 0 0,0 0 2,0 0-2,0 0 1,0 0-1,0 0 1,0 0-1,0 0 0,0 0 1,0 0-1,0 0 0,0 0 1,0 0-1,0 0 0,6 0 0,9 0 0,6 0 0,3-1 0,10 0 0,3 1 1,6 0-1,3-6 0,1 1 0,1-4 0,1 1 0,1 0 0,-4 0 0,-1 1 0,-1 0 1,-7 4-1,-4-2 0,-2 0 0,-6 2 0,-3 0 1,-3 2-2,-2-1 1,-1 1 1,-10-2-1,1 3 0,-1 0-1,-2 0 1,2 0 1,-2 3-1,0-1 0,-2 0 0,-2 1 0,3 0 0,-1 1 0,0-1 0,-2 1 0,0-2 0,0 5 0,-2-2-1,2-2 1,0 2 0,0-2 0,-2 1 0,-1-1-1,-1 0 0,2 1 0,-2 1-1</inkml:trace>
</inkml:ink>
</file>

<file path=ppt/ink/ink1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46.052"/>
    </inkml:context>
    <inkml:brush xml:id="br0">
      <inkml:brushProperty name="width" value="0.05292" units="cm"/>
      <inkml:brushProperty name="height" value="0.05292" units="cm"/>
      <inkml:brushProperty name="fitToCurve" value="1"/>
    </inkml:brush>
  </inkml:definitions>
  <inkml:trace contextRef="#ctx0" brushRef="#br0">132 21 1,'2'-3'2,"0"-2"0,-2 3 0,2-4 0,0 2 0,-2 3 0,0 1-1,-2 0 1,4 0-1,-2 1 0,0 3 0,-2 2-1,0 1 1,0 3 1,-2 4-1,-2 0 0,-3 1-1,1 2 0,0 0 1,0 0 0,-3 2-1,-1-2 1,2 3-1,-3-3 0,5 2 1,0-2-1,2-1 0,-1 1 1,1-2-1,2-1 0,0-2 0,2 0 0,4-2 0,-2 1 0,4-4 0,0 2 0,0-3 0,3 0 0,3-2 0,4 1 0,3-3 0,-3 1 0,7-2 0,-1-1 0,3 0 0,0 0 0,1-2 0,1 0 0,2 0 0,-5 0 0,1 1 0,-2-2 0,-3 0 0,1-1 0,-5 2 0,3-1-1,-5 0 1,-2 0-1,-2 0-1,1 0 0,-3-1-1</inkml:trace>
  <inkml:trace contextRef="#ctx0" brushRef="#br0" timeOffset="393">412 202 2,'-2'-3'3,"2"0"0,0 1 0,-2 1-1,2 1 0,-2-2 0,-1 3-1,3 0 1,-2 2 0,0 2-1,0 3 0,-2 1 0,2 3 0,-4 3 0,4 0-1,0 1 0,0 1 0,0 0 1,0 0-1,2 1 1,0-1-1,-2 1 1,2-1-1,-2-1 1,2 1-1,0-1 0,0-1 0,0-2 0,2 0 0,-2-1 0,0-1 0,4-1 0,-2-1 0,-4-2 0,4-2 0,0 0 0,-4-3 0,4 0 0,-2 1 0,0-2 0,2 0 0,-2-1 0,0-1 0,0 1 0,0 0 0,0 0 0,0 0 0,0 0 0,-4 0 0,4 0 0,0 0-1,0 0 0,0 0-1</inkml:trace>
</inkml:ink>
</file>

<file path=ppt/ink/ink18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6:45.1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2609 1850 1,'-3'2'2,"1"-1"0,-2-2-1,0 1 0,0 2 1,2 0-1,0-1 0,0 2 0,0 0 0,2 1 0,0-1 0,2 3-1,2-3 0,4 4 1,0-1 0,5 2 0,1-2 0,3-1 0,6 1-1,-1-2 2,3 0-2,6-3 0,4-1 1,3-3 0,-1 1 0,6-1-1,3 2 0,-1-2 0,3 2 0,-5-1 0,3 0 0,-3-1 0,1 3 0,-7 3 0,-2 0 1,-4 2-1,-4-3 0,-2 0 0,-5 2 0,-1-1 0,-6 2 0,-1 0 0,-2-1 0,-4 0 0,1-2 0,-1 0 0,0 0-1,-2-1 1,0 2-1,-4 2 0,0 0-2</inkml:trace>
  <inkml:trace contextRef="#ctx0" brushRef="#br0" timeOffset="1944">2282 2456 1,'-2'0'2,"2"0"0,-2 3 0,2 1-1,-2-1 1,-1-1-1,-1-1 1,0 1 0,-2 3-1,-2-5 1,-1 4-1,1-2 0,-2 0 1,0 2-2,-3-4 1,1 3 0,-3-2 0,1-1 0,1-1-1,1 2 0,-5-1 1,1 0-1,1 0 0,-1-1 1,-1 1-1,3 0 0,-5 0 1,3 0 0,-1-2 0,1 0-1,1 0 1,-1 0-1,3-1 1,-3 0-1,1-1 0,-1-1 1,-1 0 6,0 1-7,-1-2 0,-1 1-1,-1-3 1,-3 2-1,-2-3 0,-2 1 1,0-2-1,-2 2 1,-4-2 0,0-2 0,-2 1 6,0-1-7,4-2 0,-4 2 0,-1-2 0,3 0 0,0-1 7,0 0-7,0-2 0,0 1 7,0-2-8,0-3 1,0 1 0,0-1 6,-5 1 0,3-4-1,-2 2 0,2-1 0,-2-3-9,-1 1 2,5-1 7,-6 1-7,2-3 0,-1-1 7,5 1-1,0 1 1,2 0 5,0 2-14,0-1 1,2 0 7,2 1-1,-2 0 0,3 2 0,1-2 0,0-1 6,0 3-1,4-2-14,1-1 1,1-1 13,0-1-7,3 0 6,1-2 0,1-2-14,2 0 1,1-1 8,1-2-1,2-1 7,1 3-7,3 0 0,-2 4-7,0 0 1,2 2 1,-3 2 7,3 0-7,2 2 13,0 0-7,0 0 6,-2 1-13,2 0 1,2-1 7,-2 2 6,0-2-1,0 2-14,4 1 14,-4-2-8,4 1 7,0 0-7,2 0 0,-2 0 0,2-1-6,2 1 7,-1 3 0,-1 0 6,2 5-13,-2 1 13,2-2 0,-4 2-7,2 3 6,1 1-13,-3 3 13,-2 0-13,0 0 1,2 0 7,-4 0 0,4 2 0,-2 0 0,2 2 0,-2 1 7,0 0-7,2-1 0,-2 0 0,0 2-7,0-1 7,-2 0 0,2 0 0,0 0 7,0 0-7,0 0 6,0 0-7,0 0 6,0 0 1,0 0-2,-2-2-14,2 2 16,-2 0-16,0 1 15,2 0-13,0 0 13,0 0 0,-2-2-7,-1 1-6,3 1 7,0-1-6,0 0 1,0 0 7,0 0 0,0 0-7,0 0 1,0 0 7,0 0 0,0 0-7,0 0 1,0 0-1,0 0 2,0 0 0,0 0 1,3 0 13,-3-2-15,2 2 8,-2 0-1,0 0-8,0-1 9,0 1-1,0 0-7,0 0 0,0 0 1,0 0 0,0 0 7,0 0-7,0 0 7,0 0 0,0 0-9,0 0 2,-5 0 7,3 0-7,0 0 0,-4 1 7,2 0-7,-2 3 7,-7 2-1,5 2 7,-2 1-8,-3 1 6,1 4-7,0 0 6,-1 1-14,3 3 8,-5 1-7,5-2 13,-2 0-7,1-1 7,1-1-14,2-1 7,-3-2 0,1 1 7,2 0-8,1-3 7,-1 2-7,2-3 0,0 0 0,2-1 6,2-3-13,2 0 8,-3-3 6,3 0-13,0-1 7,3-1-7,1 0 8,-4-1-1,0 1 0,0-4-6,0-2 1,4-1 1,2-1 0,2-3-1,-2-3 2,3-2 0,3-1 0,1 0 0,-3-4 1,6 2 0,-3 0 1,-3 0 0,5-1 0,-5 2 0,0 2 0,1 1 0,-3 3 0,2 2 0,3-2 0,-5 4 1,0 0 0,1 2 0,-3 2 0,0 0 0,0-1 0,-2 2 0,-2 3 0,3-1 0,-3 1 0,0-1 0,0-1 0,2 5 0,-2 1 0,2 2 0,0-1 0,0 0 0,5 0-1,-1 4 1,0 0 0,0 0 0,3-2 0,-1 4 0,0-2 0,3 3 0,-1-2 0,1 2-1,-1 0 1,0 4 0,3-1 0,-5-4 0,3 3 0,-1-2 0,1-1 0,-3 2 0,0-1 0,1 0 0,1-1 0,-4 1 0,3-3 0,-1-1 0,-2 0 0,0-1 0,-1 0-1,-1-1 1,-2-1 0,2-2 0,-6-2 1,2 1-1,-2-1 0,2 0 0,-2-1 0,0 1 0,0-1 0,0 0 0,0-1 0,-2 0 0,2 0 0,0-2-1,-2 0 0,0-1-1</inkml:trace>
  <inkml:trace contextRef="#ctx0" brushRef="#br0" timeOffset="43427">2025 126 1,'-6'-9'3,"2"-1"0,0-1-1,-2 0 1,-1-1 0,1-1-1,0 0 0,-2 2 1,2 2-1,-1 0-1,1 1 0,0 2 0,-2 3 0,1 2 0,1 0 0,-2 5-1,-4 3 1,-3 3 6,-1 5-7,-3 5 0,0 2 0,3 2 0,-3 2 0,3 2 6,-1 1-7,3 0-1,3 1 2,5 1-1,0 0 7,4-1-7,4-2 0,4 0 0,2-2 0,3-2 0,3-1 0,5-4 0,-1-1 0,7-1 1,-2-4 0,4 0 0,0-1 0,0 1 0,-1-4 0,-3 0 0,0 3 0,-6-1 0,-1 0-1,-6 4 0,-1 0 1,-7 2 0,-4 0 0,-2-1 0,-5 3 0,-3 2 0,-3-1 0,-1 2 0,-5 0 0,-2 0 0,-3 0 0,-1 0 0,-2-1 0,-2-1-1,-2-1 1,4-2 0,0-2 0,-2-1 0,2-1 0,2-2 0,2-2 0,0-1 0,2-4 0,7 0 0,3-2 0,-1-3 0,8-2-1,4-1 0,-2 1 1,6-4-1,4 0 0,2-1 1,7 1 0,1-2 0,1 2 0,3 2 0,1 0 0,2 1-1,0 3 1,-1 0 0,1 3 0,0 2 0,-3 3 0,-1 1 0,-2 3 0,-1 2 0,-3 5 0,-3 4 0,-2 5 0,-4 3 0,-2 4 0,-4 4 0,-2 5 0,-4 3 0,-2 0-1,-3 3 1,1-1 0,-5-1 0,3 3 0,-5-1 0,5 0 0,1-1 0,-1-2 0,-1-2 0,5 3-1,2-3 1,-1 0 0,5-3 0,0 1 0,2-3 0,6 0 0,0-3 0,3-3 0,1 0 0,2-4 0,3-2 0,1-2 0,0-1 0,1-3-1,-1-4 0,5-1 1,-2 1 0,-1-5 0,-1 0-1,-3-3 1,0-1 0,-1 1-1,-1-1 0,-2-1 1,-1-1 0,-3-1-1,-2 0-1,0 1 1</inkml:trace>
</inkml:ink>
</file>

<file path=ppt/ink/ink18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8:43.9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0 610 3,'0'-5'3,"2"2"0,-2-2-1,2 0 0,1 1 0,1-1 0,-2 1-1,0 2 1,-2 0 0,2-1-1,-2 1 0,2 1 0,0-1 0,-2 2 0,2-1 0,-2-1 0,2 2 0,-2 0 6,0-2-7,2 2 0,-2-1 0,0-1 6,0-2-7,4-1 0,3-3 0,-3 0 7,2-2-7,4-3 0,5-1 0,1-5 0,5 1 7,4-3-8,0-3 0,6-1 1,0-1 0,0 0 0,4-2 1,-2 0-1,2 0 7,0 1-7,-4 2-1,0 0 8,-2 2-1,0 3-7,-4 0 0,-2 2 0,-3 0 7,-1 4-7,-2 1 0,-3 3 7,-1 1-7,-3 1 0,-2 1 7,0 1-7,1 0 0,-1 2 0,-4 1 0,0 1 0,0 1-1,0 1 0,1 2 0,-1 1 0</inkml:trace>
</inkml:ink>
</file>

<file path=ppt/ink/ink18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8:44.6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0 494 1,'0'0'2,"0"0"0,0 0 1,0 0-1,0 0 0,0 0-1,0 0 1,0 0-1,0 0 0,0 0 1,0 0-1,0 0 1,0 0-1,0 0 0,0 0-1,0 0 0,0 0 0,0 0 1,0 0 0,0 0-1,0 0 1,0 0 0,0 0 0,0 0-1,-2 1 0,2 0 1,0-1-1,0 1 1,0-1 0,2-1-1,0 1 1,-2-1 0,2-2-1,2-1 7,4-3-7,0-1-1,5-2 1,3-3 0,3-1 6,2-2-1,6-3-7,-1 0 1,3-2 6,0-1-7,4-1 0,1 0 1,-1 0 6,2-2-7,0 3 7,-2-1-1,0 0-7,-2 0 7,-2 5 0,-2-1 5,-2 2-1,-4 2-1,-3 1-13,-1 1 7,-3 2 6,-1 3-7,-5 0 0,2 1-7,-2 0 8,-1 3-1,-1-1-6,-2 1 7,0 1 0,-2 2 6,0 1-7,-2 0 0,0 1-7,0 0 1,0 3 1,0-2 0,0 1-1,0 2 1</inkml:trace>
</inkml:ink>
</file>

<file path=ppt/ink/ink18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8:45.6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0 399 1,'0'0'3,"0"0"0,0 0-1,0 0 0,0 0-1,0 0 1,0 0 0,0 0 0,0 0-1,0 0 2,0 0-2,0 0 0,0 0 0,0 0 0,0 0 0,0 0 0,0 0 0,0 0-1,0 0 1,0 0 0,0 0 0,0-1 0,0-1-1,0-2 0,4 0 7,4-3-1,2-3-7,3 1 0,1-3 0,3 0 0,3-3 0,5-1 7,2 0-8,4-2 7,-2-1-7,2-1 1,2 2-1,-2-1 0,2 0 1,-4 2 0,0 1 0,-4-1 7,2 3-7,-4 0 0,-3 2 0,1 0 7,-4 3-7,-1-1-1,-3 3 1,-1 0 0,-2 2 0,-1 0 0,-1 2 0,-2-1 7,0 1-1,-2 0-7,1 1 0,-1 0 1,0-1-1,-2 2 1,0 0 6,0 0 0,0-2-7,0 3 6,0-1-6,-2 0 0,0 1 0,2-1 0,-2 0 0,0 0 0,0 1 0,0-2-1,0 2-1</inkml:trace>
</inkml:ink>
</file>

<file path=ppt/ink/ink18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8:56.5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11665 55 1,'-11'-3'3,"1"-1"-1,-2 0 1,1 2-1,-1-3 0,1 1 0,1-1-1,0 0 1,-1 2 0,5 1 0,0-2-1,0 2 0,0-1 0,2 1 0,1 2 0,1 0 0,0-1 0,2 0-1,0 2 0,2-1 1,0 0 0,7 0-1,1-1 0,11 1 0,8-1 13,8-2-8,10 3 0,9-1-1,11 1-7,9 0 7,5 0-7,1 0 0,7 1 15,0 2-16,2-2 8,-4 1-8,2 0 8,-2 1-1,-4-1 0,-5-1 5,-3 2-7,-7-2 0,-4-1-7,-6 0 14,-8-1-14,-5-1 7,-8 0 0,-6 1-6,-6 1 13,-6-1-7,-5 1 12,-3-3-8,-3 2 0,-4 1-7,-2 0 0,0 0 0,-2 0 1,-2-1 13,2 1-15,-2 0 7,-2 0-14,-4-1 2,-3 2 0,1-1 0,-2 0 1,1 0-1</inkml:trace>
  <inkml:trace contextRef="#ctx0" brushRef="#br0" timeOffset="1410">68 985 1,'-6'0'2,"-1"1"1,1-1 0,2 0-1,0 0-1,0 0 0,-2 0 1,1 0-1,-1 0 0,2 0 0,0 0 0,4 0 0,-4 1-1,2-1 2,2 2-1,-2-2 0,2 2-1,-2-1 1,0 0-1,4-2 0,-2 2 0,2 3 0,-2-2 1,4 0-1,6 2 0,1-1 1,5 1 0,7-1 0,6 1 0,6-4 0,8 0 0,9-1 6,8-2-1,6-1-1,13 1-7,10-4 1,8-1 6,6 1-1,9 1 7,2 1-8,2 0-7,4 0 13,2 2-1,4-2-1,0 2-1,0-1-1,4 0-13,3-1 20,-1 1-14,3 0 0,-1 0 0,1 1 7,1-1-7,-2 2 0,-3 2 14,-5 2-9,-6 1 0,-2-2 0,0 1-1,-7 0-6,-5 3 13,-7-4-14,-6 3 1,-6-1 0,-6 0 7,-5-1 0,-1-2-7,-5-1 1,-4 1 6,-2 0-6,0-4 6,-4-2 6,-2-1-7,0 2-7,-2-3 7,-2-1 0,-2 2 0,-1 0-13,-3 2 1,-3-4 14,1 1-7,-3 1 13,-1 2-7,-7-1-1,2 1-6,-2 2 6,-2-2-6,0 3 7,0 0-7,1 1 7,-1 1-7,-2 0 7,4 4-7,-2-1 7,0 2-7,-2-2-6,0 0 8,0 1 0,-2 0 7,-2-1-7,0 0 0,-4 0 0,-1 0-6,1-2 1,0 1 20,0-1-8,-3 0 1,-1 0-2,2-2 6,-5 2-8,-1 1 0,-1-2-7,-2 0-5,1 1 14,1 0-7,1 2 6,-1 0 0,-3 0-7,1-3-6,0 4 15,1-4-1,-1 1 6,1-1-20,-1 0 13,3 0 0,-1 0 0,1 3-1,-1-1 0,1-1 0,1 0-7,-1 1 7,1-1 0,-1 1-7,-1-2 7,1 1 0,-1 1-7,5-1 1,-5-1 7,5 1-1,-3 1 0,5-1-13,0-1 14,3 2 6,3-1-7,-2-2-7,6 1 13,0 1-7,0 2-6,0-1 13,0-1-14,-2 1 7,-2 1 0,0-2-6,0 1 7,0 0 0,-2-2-1,-1 0 0,1 3-13,-2 1 8,-2 0 1,-1-2 0,1-1 0,0-1 1,-3 2 7,3-4-8,-2 4 1,-1-1 7,1 0-15,2-1 2,-3 0 8,5 0 0,-4 0 0,3 1 0,-1 0-7,0-1 1,1 0 1,3 0 1,0 1 6,-2-1 0,0 0-6,-1 0 0,3-1 0,0 1 8,-2-1-8,1 2 0,-1-1 8,0 1-7,-2-1 0,-1 0 0,1-1 7,-2 0-6,-1 1-1,-3 0 1,1 1 0,-3 0 7,1-1-7,-1 2 0,-3-2 1,2 1 0,-3 0-1,1 1 1,0-1 0,-1-1 0,1 3 0,-4-2 1,0 0-1,3 0 1,-1 0-1,-2 3 1,0-3 0,0 0 0,-1 1 6,1 0-7,-2-1 0,-2-1 0,2 0 0,0 0 0,-2 0 0,0 0 0,1 0 0,-1 2 1,0-2 0,-2 0 0,2 0 0,-2-1 0,0 1 0,0 0 0,0 0-1,0 0-1,-2 0-1,2-1 0</inkml:trace>
</inkml:ink>
</file>

<file path=ppt/ink/ink18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9:02.2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45 140 3,'-6'-5'3,"0"2"0,0-2-1,2 3 0,-3-1 0,3 0-1,0 1 1,0 2 0,2-2 0,0 1-1,2 0 0,2 1 0,-2 0 0,2 0 0,6 0 0,7 0 0,8-3 0,5 0 0,12 1 0,9 0-1,11-5 0,15 1 1,10 0 12,10-2-8,4 1 0,4 0 6,5-1-2,4 0-1,-3 2-7,-1-2 6,-3 2-7,-3 0-7,-5 1 7,-6 2 0,0-1 7,-4 2-1,-9 0-7,-5-1 6,-7 2-7,-8 1 7,-6 0-13,-9 1 13,-8-1 1,-6 0-2,-4 3-14,-11-2 16,-1-2-16,-5 3 15,-4-3-13,0 2 1,-2-1 13,-2 2-14,-4-2 1,0 0 1,-6 3 0,-3-1-1,-1 2 1</inkml:trace>
</inkml:ink>
</file>

<file path=ppt/ink/ink18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9:15.7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84 765 2,'-4'0'2,"-2"0"0,0 2-1,-1 1 1,-1-2 0,0 1-1,0 0 0,1 0 0,-1 0 1,2 0-1,2-2 0,-3 1 0,5-1 0,-2 2 1,4-4-1,0 1 0,0-2-1,4-3 1,5-3 0,1-4-1,2-2 1,7-3-1,2-4 1,28-27-1,-1 2 0,8-1 1,-29 25 0,6-2-1,2 0 0,0-3 1,4-1-1,1 1 0,1-1 0,0 0 0,1 1 0,-1 1 0,1 0 0,-3 3 0,0 1 0,-2-1 1,36-19-1,-11 10 0,-11 5 0,-7 6 0,-7 5 0,-10 2 0,-4 5 0,-7 3 0,-3 2 0,-7 3 0,-2 2-1,-2-1 1,0-1 0,0 1 0,0 0-1,-2 2 0,-2 0 0,0 2-1</inkml:trace>
  <inkml:trace contextRef="#ctx0" brushRef="#br0" timeOffset="3286">438 3126 1,'2'0'1,"0"-1"1,-2-1-1,2 2 0,0 0 0,-2-1 0,2 1 0,-2 0 0,0 0-1,0-1 1,0 0-1,0 2 0,0-1 1,0 2 0,2-2-1,-2 0 0,0-1 1,0 0 0,0 3-1,0-2 0,0 0 0,0 2 1,0-2-1,0 0 0,0 1 0,0 0 1,0-1 0,0 0-1,0 1 1,-2-1-1,2 0 1,0 0-1,0 0 0,0 0 0,0-1 0,0 1 2,0 0-2,0-2 1,2 2 0,0-3-1,0 1 0,2-2 0,-1 0 0,1-2 1,0 1-1,-2 1 1,0-1-1,2 1 0,-2 1 0,-2 0 0,2 0 0,0 1 1,0 1 0,-2 0-1,0 1 1,0 0-1,0 0 1,0 2-1,0-1 1,0 6-1,0 3 0,0 6 0,-2 3 1,2 6 0,0 2-1,0 4 7,4 3-8,1 2 1,-1 3 0,2 1 0,4 0-1,1 5 0,3 0 1,-2 2 0,5-1 6,2 3 0,1 1-1,1-1-7,2 0 0,2-3 0,1 1 1,1-2 0,2-1 0,0-1 13,2-1-8,-2-1-7,0-3 0,2-3 0,-4 0 1,-2-3 0,0-1 1,0-3-1,-5-2 1,1-2 6,-5-3 0,3-3-1,-4-2 0,-3-2 0,0-1-9,-1-2 2,-3-3-1,-2 0 1,0-2 0,1 0 0,-3-5 0,0-1 0,2-3-1</inkml:trace>
</inkml:ink>
</file>

<file path=ppt/ink/ink18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9:20.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88 1,'-4'-1'2,"-3"0"0,5 0 0,-2 0-1,0-1 1,-2 0-1,4 3 1,-2 2-1,2-1 0,0 0 0,0 1 0,-1 4 0,3 1 0,0 1 2,3 2-2,-1 1 0,-2 5 0,2 0 0,2 0 0,-2 6-1,2-1 1,0 1 0,2 3-1,1-1 0,-1 3 0,14 28 0,-1-4 0,0-5 1,1-4 0,-9-24-1,3 4 0,1-1 0,3 2 0,1 1 1,2-1 0,-1 0 0,3 0-1,0-1 7,0 0-8,-3 0 0,5-1 1,-2 1 0,-3-2-1,3-1 0,-2-1 1,-3 0 0,-1-3 0,0 0-1,-1-2 7,-1 0-7,-3-1 0,2-1 0,-3-2 1,-1 0 0,1 0-1,-3-3 0,0 0 0,0 0 0,-1-1 0,1-3 0,-2 2-2,0-3 1</inkml:trace>
  <inkml:trace contextRef="#ctx0" brushRef="#br0" timeOffset="740">2634 5 1,'-4'-4'2,"4"4"1,-2-1-1,2 1 0,0 0 0,0 0-1,0 0 1,0 0 0,0 0 0,0 0-1,0 1 1,0 3-1,2 1 0,-2 5 0,2 4 0,0 3 0,1 3-1,3 3 0,0 2 0,2 1 1,5 3 0,1 2-1,3 1 0,20 33 0,4-5 0,3-7 1,-3-4-1,2-6 1,-1-2-1,-21-23 1,3 3-1,1 1 1,0 0-1,2 0 0,0 1 0,0-2 0,0-2 1,-1 0 6,-3-2-1,2-2-7,-2 1 6,-1-4 0,-3 1-1,0-2-1,-5-2 1,-1-1 5,-1-1-7,-2 0-1,-1-1 0,-1-2 6,-2 1-1,0-1 0,1-1-14,-1 1 14,-2-2 6,2 1-8,-2 1-7,2-2 13,-1 1-1,-1-1-14,0 0 7,0 2 0,2-2 6,-2 2-1,0-1-7,1-1 7,-1 2-2,0-1-1,0 1-6,-2-1-7,0 1 2,0-2 1,2 2 0,0-3-6,-1 2 0,-1-2 2,0-1 0</inkml:trace>
</inkml:ink>
</file>

<file path=ppt/ink/ink18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9:16.6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17 799 1,'0'0'3,"0"0"-1,0 0 1,-2 1-1,0 2 0,2-2 0,-2 0 0,0 1-1,0 1 1,0-1 0,0-1-1,2 0 0,-3-1 0,3 1 0,0-1 0,0 2 0,0-2 0,0 1 0,0-1 0,0 0-1,3-3 0,-1 2 7,2-1-1,2-5 6,0-1-8,7-4-1,1-2 7,19-22-14,4-5 0,-16 21 13,4-5-13,2-3 13,6-2-2,2-1-13,2-3 13,3 0-13,-1-1 1,2 2 7,1-1-1,-1 1 6,0 3-13,40-27 13,-11 10-7,-10 7-6,-8 7 13,-7 5-13,-7 5 13,-24 14-13,5-1 7,-1 1 6,-1 1-7,-1 0 6,1 0-1,-2 1-7,-3 1 7,0 1 6,-1 1-14,-5-1 0,2 1-1,-4 2 9,3-1-8,-3 2-7,-2-1 9,0 0-7,-2 1 1,0 0 0,-2-2 0,-2 2 0</inkml:trace>
</inkml:ink>
</file>

<file path=ppt/ink/ink18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39:17.5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28 610 2,'-5'2'3,"1"-1"0,0 0 0,0 0 0,0 1-1,0-1 1,2-1 0,0 0 5,2-1-1,0-2-1,0 1 0,0-2-7,2-3 6,4-2-7,0-1 0,4-3 7,3 0-1,3-2-7,3-4 7,2 0 0,26-21-7,-1 0 0,5 3 1,-3 4 0,2 0 0,-26 18 0,3-1 7,-2-2-1,4 0 0,0 0 0,0 1 5,-2-2-1,2 3-1,-4-1-7,-1 1 0,1 1 6,-2 2-7,0-1-6,-2 3 1,-3-1 7,1 3-7,-5-1 1,3 1 7,-5 1 0,1 2 0,-1-1-1,-2 1 6,-1 2 0,-1-1-14,-2 2 7,0-1 0,0 2 0,-1-1 0,-1 1 0,0 0 0,-2 1-6,0 1 13,0-2-1,-2 2 0,2 0-7,-2 0 0,0-1-7,0 1 1,0 0 1,0-1 0,-2 1-1,2 0 0</inkml:trace>
</inkml:ink>
</file>

<file path=ppt/ink/ink1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7:00.023"/>
    </inkml:context>
    <inkml:brush xml:id="br0">
      <inkml:brushProperty name="width" value="0.05292" units="cm"/>
      <inkml:brushProperty name="height" value="0.05292" units="cm"/>
      <inkml:brushProperty name="fitToCurve" value="1"/>
    </inkml:brush>
  </inkml:definitions>
  <inkml:trace contextRef="#ctx0" brushRef="#br0">47 487 2,'-6'-2'3,"2"1"-1,-2 0 0,-1 1 0,1-1 0,2 1 0,0-1-1,2-1 0,2 2 0,-4 0 0,2-2 2,0 2-1,2 0-1,2 0 0,-2 0 0,0 0 0,-2-1-1,2 1 1,0-2 0,0-2 0,6 0-1,2-2 0,0 1 1,3-2 0,3 0 0,1 2-1,-1-4 0,3 3 7,1-3-8,-1 2 1,3 0-1,1 2 1,-2 0 6,-1 2-7,1-1 0,0 2 0,-1 2 0,-3 0 1,1 1-1,-1 1 0,-3 3 1,-2-2 0,-1 4-1,-1 0 0,-2 4 7,-6-1-7,0 2 0,-4 2 1,-2 2 6,-3 0-7,-1 0 0,-4 1 0,-1 1 6,1-2 0,-5-2-7,3 1 0,-1-3 0,5-3 0,3-2 1,1 1-1,0-1 1,0 2 0,-5-2 0,3-2 0,-1 0 0,5-3 1,2 2 0,0-1 6,2 0-7,2-5 0,0 2 7,0 0-8,0-4 7,2-1 0,-2 0-8,4 1 1,0-2 0,2-2 0,3 1 0,-1-1 1,2 2 0,1-1 0,3 1 0,-1-1 0,-1 3 1,2-1 6,1 2-7,-1-1 0,1 1 0,-1 1 0,3 2 7,-1 2-8,-3 1 1,3 1 6,-3 2-7,1 3 7,-1-1-7,-1 1 0,-2 0 0,1 3 0,-3 2 0,-2 0 1,0 0 0,-1 1 0,-3 0 0,-2 3 0,0-1 7,-2-1-7,-1 1 0,-3 2 0,2-2 0,-4 1 7,0-6-7,-3 1 0,-1-1 0,-1 1 0,1-1 7,-4 0-8,1-2 1,-2 0 6,-1-1-7,-1-1 7,1-2-7,1-1 0,1-3 0,-1 3 7,-2-3-1,3 0-6,1-2 6,-1 0-7,3-2 0,1-2 1,0 2 0,1 0 0,1 1 7,2-1-7,-1 1 1,5-1-1,0 1 1,2 0 0,-2 1 0,0 0 7,2 2-7,2-3 0,2 1 0,-2 0 6,0 0-7,0-1 0,0 1 1,2 0 0,2 0 6,-4 1-7,2-2 0,0 1 7,0 1-7,-2-1 7,2 1-7,-2-1 6,0 1-7,2 0 7,-2 0-7,2-2 1,-2 2 0,0 1 0,3-2 0,-1-2 0,-2 4 7,2-1-7,-2-4 0,0 3 7,0 0-7,0 0 0,0 0 1,0 0 6,0 0-8,0 0 2,0 0 0,0 0 0,0 0 0,0 0 0,0 0 0,0 0 0,0 0 0,0 0 7,0 0-7,0 0 0,0 0 0,0 0 7,0 0-1,0 0-7,0 0 7,0 0-8,0 0 7,0 0-6,0 0-1,0 0 1,0 0 0,0 0 0,0 0 1,0 0-1,0 0 8,0 0-1,0 0-7,0 0 6,0 0-6,0 0 0,0 0 0,0 0 7,0 0-7,0 0 0,0 0 0,0 0 7,0 0-7,0 0 0,0 0 7,0 0-1,0 0-7,0 0 1,0 0 0,0 0 0,0 0 0,0 0 0,0 0 0,0 0 0,0 0-1,0 0 0,-2 0 0</inkml:trace>
  <inkml:trace contextRef="#ctx0" brushRef="#br0" timeOffset="1756">942 455 2,'0'-2'3,"2"1"-1,-2 1 0,-2 0 0,2 0 0,0 0 0,0 0-1,0 0 1,-2 3-1,0 0 2,0 1-2,-2 2 0,4 2 0,-4 1 0,2 3 0,-2 1-1,0 1 1,-3 0 0,1 2 0,-2 1 0,0 1 0,-3 0-1,1 1 1,0-1 6,1 3-1,-3-1-1,0 0-7,1 2 1,1-4-1,-3 1 7,1 3-7,2-2 0,1-3 0,3 1 0,-4-6 1,0 1 0,5-4 1,1 1 0,0-3-1,2-5 7,0-1-7,2 1-1,-2 0 0,4-2 0,0-3-1,0-1 1,2-3-1</inkml:trace>
  <inkml:trace contextRef="#ctx0" brushRef="#br0" timeOffset="2116">760 519 2,'0'-2'3,"3"1"0,-3 1 0,0 0-1,0 0 0,2 0 0,-4 0 0,2 2-1,0 0 1,2 3-1,-2 1 0,0 3 0,2 0 0,2 3 0,0 1 0,2 2 0,0 0 0,3 0-1,-1 2 0,2 2 1,5-3 6,-3 4-1,3-2-7,-1 1 0,0 0 0,3-3 1,2 4-1,-3-5 7,1 1-1,-1 1 0,1-3-1,-1 0 7,-1 0-15,1-2-1,-3-1 15,-3 0-2,3-2-1,-3-1-7,-2 3 6,2-6-13,-3 1 14,-1 1-8,0-2 1,-2-2 0,-2 1-7,2-4 7,-2 1 7,-2 1-14,3-2 7,-6-1 0,3 1-6,0 0 0,0-1 0,-2-3-1,0-1 1</inkml:trace>
  <inkml:trace contextRef="#ctx0" brushRef="#br0" timeOffset="2620">1180 380 2,'0'-4'3,"2"2"0,-2 0-1,0-1 1,0 1-1,2 0 0,0-1 0,-2 3 1,0-1-2,-2 2 0,2-1 0,0 0 1,0 2-1,-2-2 0,2 1 0,-2 1 0,2 0 0,-2 3 0,0 2 0,-2 1-1,4 3 0,-2 0 0,4 3 0,-2-1 0,0 0 0,0 2-1,0-2 2,4-1-1,2 2 0,0 1 0,-1-4 0,1-1 0,2 1-1,0-2 2,3-1 6,3-3-8,3 0 1,-1 0 6,5-3-1,0 1 0,1-2-7,3-1 6,2 0-7,-4 1 1,-3 1 6,3-2 0,-2 2 7,-3 1-15,-1-1-1,-3 3 9,1-1 5,-1-2-14,-1 2 1,-3 1 13,1 0-14,-1-1 13,0 2-7,-2 2 6,3-1-7,-3 1-6,0-1 13,1 2-7,-3 0-6,0 0 13,0-3-7,-2 2 6,0 0-1,1 0 0,-3-1 0,-2 1-9,0 2-4,-2-2 7,0 3 6,-3 0-13,-1-2 14,0 4-7,-2-2 13,-3 0-2,-1-1-20,-2 2 7,-3-3 7,0 2-1,1-3 6,-3 1-1,3-2-1,-3-1-1,3 0-13,-3-1 7,-2 0 0,3 1-6,1-1 7,3-4-13,-1-1 1,5 0 0,0-1 2,-1-4 0,5-3 0</inkml:trace>
  <inkml:trace contextRef="#ctx0" brushRef="#br0" timeOffset="3258">1292 344 1,'0'0'3,"-2"0"-1,2 0 1,-2-1-1,2 1 0,-4 0-1,-1 0 1,-1-1 0,2 1-1,0 0 0,2 0 1,-2 0-1,2 1 0,-2 0 0,-1 0-1,-1 1 1,2-2-1,-2 2 1,2-2 0,0 1 0,-1 0-1,1-2 0,4 2 0,-4-1 0,2-1 1,0 1 0,0 1-1,2 0 1,0-1 0,-2-1 6,0 1-7,2 0 6,2 0-1,-2 0-7,0 0 1,2 0 0,0 2 6,0-2-1,0 0-6,4 1 13,-4 2-8,5-4 12,1-1-21,2 1 20,5 0-8,1 0-13,5 0 7,4 0 6,2-1-7,0-1-6,-1 1 20,3-1-15,2-1 7,-2 2 0,2 0-1,-2 1-1,0-1-14,0 1 9,-4-1 0,-2 1 14,-3 0-2,-3 0-14,-1 1 7,-3-1-13,-5 0 13,-2-1-6,-1 1 6,-3 1 0,-2-1 6,2 1-1,0 0-7,-2 0 6,0 0-14,0 0 14,0 2-7,0-3 13,-2 1-22,2 0 15,0 0-8,0-1 13,-2 2-14,2-1-6,-2-1 14,-3 1 6,5 0-14,-2-1-6,-2 0-7,2 0 3,0 1 1,0 1 0,2-1 1</inkml:trace>
  <inkml:trace contextRef="#ctx0" brushRef="#br0" timeOffset="10810">1993 524 3,'0'0'4,"0"0"-2,0 0 0,0 0 1,0 0-2,2 1 1,0 0-1,-2-1 0,2 1 0,0-1 1,2 3-1,2-2 0,1-1-1,1 1 2,-2-1-1,2 1 0,7 0 0,-5-1 0,5 0 0,1-1 0,-1 1-1,5 0 1,-1-1-1,2 0 1,-1 0-1,1-2 0,-2 2 7,1 0-8,-3 0 0,-1-2 0,1 2 0,-3 1 0,-3-1 0,-1 1-1,0 1 0</inkml:trace>
  <inkml:trace contextRef="#ctx0" brushRef="#br0" timeOffset="11094">2092 735 1,'0'0'3,"0"0"-1,2 0 1,4 1-1,-2-2 1,5 0-2,-1 0 0,2-3 1,5 2 0,-1-3 0,7 2 0,-2-1-1,1 1 0,-1-3 0,-1 4-1,1-1 1,-4-2-1,-1 0 0,0 1 1,-1 2-1,-3 0 0,-2 1-1,-1 1 0,-1 0 0,-2 0 0,2 0-1</inkml:trace>
  <inkml:trace contextRef="#ctx0" brushRef="#br0" timeOffset="11405">2644 206 2,'0'-5'3,"-2"-1"0,2 4 0,2 1-1,0 0 0,-2 1-1,0 1 1,2 0-1,0 1 0,0 2 1,0 0-1,0 5 0,3-1 0,-1 5 0,0-1 0,0 3-1,2 2 0,-2 1 1,0 1-1,-1 2 1,1 0-1,0-1 0,0 2 0,0 1 1,0-4-1,-2 2 0,2-1 1,1-2-1,-1 1 0,-2-2 0,2 3 0,0-1 0,0-3 0,0 0 0,-2-2 0,0 1 0,1-1-1,3-3 0,-4-1 0,2-2-1</inkml:trace>
  <inkml:trace contextRef="#ctx0" brushRef="#br0" timeOffset="11738">2911 217 2,'-2'-1'4,"2"-2"-1,0 2-1,-2 1 0,2 0 0,0 0 0,0 0 0,0 1-1,0 3 1,2 2-1,0 0 0,0 0 0,2 3 0,2 2 0,0 0 0,1 0 0,-3 0-1,4 1 0,2 2 0,1 0 0,1-3 0,-2 2 0,5-1 0,-3 0 1,5 1-1,-1 0 0,3-3 0,0 2 1,-1-2-1,1 1 0,2-1 0,-1-2 0,-1 1 0,1 0 0,-1-1 0,-2 1 0,1 1 0,-5-2 0,-3 1 0,0 0 0,-1-1 0,-3 2 0,-2-1 0,0 0 0,-2 2 0,-2 0 0,0 0 0,-2-1 0,0-1 1,-2 2-1,0-2 0,0 2 1,-3-1 6,-1-3-7,0 1-1,0 1 0,-3 0 1,1-2 0,0-3-1,1 1 0,-1-3 1,2 2 6,-1-3-7,1 0 0,0 0-1,2-4 0,-1-6 0,-1 4-1</inkml:trace>
  <inkml:trace contextRef="#ctx0" brushRef="#br0" timeOffset="12181">2998 76 2,'0'-2'3,"-2"2"0,2-3 0,0 1 0,2 1-1,0 0 0,0-1 0,2 0 0,2-3-1,2 1 0,3 1 0,3 0 0,1 1 0,1-3 0,3 2 0,2-1 0,-1 1-1,1 0 1,0 1-1,1 1 0,-1-2 0,-2 1 0,-1 0 0,1-1 0,-3 2 0,1 1 0,-5 0 1,1 0-1,-7 0 0,0 0 0,0 0 0,-4 0 0,2 0 0,-4 1 0,-2-1 0,2 0 0,0 0 7,0 0-1,0 0-1,0 0-7,0 0 0,-2-1 1,2 1 0,-2-1 0,2 1 0,-2-2 0,0 2 0,0-1-1,-4-2 0,0 0 0,2-1 0</inkml:trace>
</inkml:ink>
</file>

<file path=ppt/ink/ink19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16.0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479 160 2,'0'-10'1,"-2"0"0,0 1 0,2-1 0,-2-1 0,0 0 1,0 1 0,0-1-1,0 2 0,-2-2 0,-2 2 0,-1 1 0,3-1 0,-4 2 0,2-1 0,-2 2 0,-1 1 1,-1 2-2,0 0 0,-3 4 0,-1 3 1,-1 2 0,-3 5 0,1 4 0,-4 4-1,3 3 0,-3 3 0,3 3 1,-3 1-1,2 3 0,-1 2 0,-1 2 0,2 1 0,1 3 0,-1 0 0,0 2 1,3 1 0,1 1-1,1 2 0,1-2 0,3 1 0,4 0 0,2-2 0,2 0 0,2-2 0,2 0 1,2-1-1,4-3 0,3-2 0,3-3 1,3 0-1,1-2 0,5-2 0,2-2 0,6-3 1,2-2 0,4-3 0,4-4-1,1-4 0,3-3 0,-1-3-1,1-3 1,1-4 1,1-3-1,-3-3 0,1-2 0,-3 0-1,-3-3 2,0-3-1,-2 0 0,-3-2 7,-3 0-7,-2-4-1,-3-1 0,-3-3 0,0-1 1,-4-4 0,-3-3 0,-1-2 0,-7-4 0,-2-1 0,-2 0 0,-2-1 0,-4 0 0,-2-1-1,-4 1 1,-3 1 0,-3 1 6,-1 3-7,-3 0 7,-1 1-7,-4 2-1,1 2 1,-3 2 0,-4 2 7,0 2-7,0 2 0,-2 0 6,0 3-7,-2 1 0,-2 2 0,2 2 1,0 2 0,-1 1 0,3 1 7,0 2-8,0 2 0,2 2 7,3 2-7,1 1 0,2 3 0,0 1 0,5 2 0,-1 1 0,0 4-1</inkml:trace>
</inkml:ink>
</file>

<file path=ppt/ink/ink19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17.2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601 125 2,'-6'-6'2,"-1"-1"0,-1 0-1,2-1 1,0 0 0,-3-1-1,1 2 0,-2-1 0,1 0 0,-1 0-1,0 1 0,-1 0 1,1 1-1,-2 0 1,-3 3 0,1-1 0,-3 3 0,1 2-1,-3 2 0,0 1 0,1 5 2,-5 1-1,0 4 0,1 5-1,-3 2 0,0 3 1,0 4-1,-2 4 0,4 4 0,-1 4 0,-1 2 1,4 2-1,0 1 0,3 2 0,1-1 0,3 1 0,3-2 0,1 1 0,6-2 1,0-1-1,6-2 1,2 0-1,4-2 1,5-1-1,3-1 0,7-4 1,4-2 0,4-3-1,6-4 0,2-3 1,5-6-1,6-5 1,-1-4-1,7-6 0,6-5 0,2-4 1,2-3-2,1-2 1,1-3 0,-4-2 0,-2-3 0,-4-2 0,-2-4 1,-5-2-1,-3-3 0,-2-3 0,-5-3 0,-4-5 0,-2 0 0,-2-1-1,-4 0 1,-4 0 1,-4 0-1,-5 1-1,-3 1 1,-7 1 1,-4 0-2,-6 3 1,-6-1 0,-5 4 1,-6 1-1,-3 1 0,-7 4 0,-7 2 0,-1 5 0,-6 2 0,-3 2 0,-2 4 0,1 5 0,-1 2 0,-2 4 0,3 3 0,-3 2-1,0 5 0,-1 3-1</inkml:trace>
</inkml:ink>
</file>

<file path=ppt/ink/ink19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28.3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32 128 1,'2'-5'2,"-2"1"0,2 0-1,-2-1 0,0 0 0,4 1 0,0 0 0,0 2 0,-2 0 1,4-2-1,-1 2 0,-1-3 0,-2 2-1,0 0 1,0 1 0,0 2 0,0-1 0,0 1 1,-6 0-1,4 1 0,2-1 0,-2 4 0,0 1 0,0 5-1,2 1 1,2 3 0,0 4-1,-6 2 0,2 2 0,4 1 0,-1 1 0,1 2 0,-2 2 1,0 1-1,0-1 0,0 0 0,0-2 1,4 2-1,-2-2 0,-2-1 1,3-1-1,1-4 1,-4 0-1,0-1 0,0-5 0,2 0 0,-2-2 0,2-3-1,0-2 0,-4-2 0,7-3-1,-5-2 0</inkml:trace>
  <inkml:trace contextRef="#ctx0" brushRef="#br0" timeOffset="408">118 0 1,'-2'-1'3,"-2"1"-1,2 1 0,2-1 0,0 1-1,-2 1 1,0 0-1,0 3 0,2 2 0,-4 2 0,0 1 0,0 1-1,-5 3 0,3-1 0,-2 3 0,2-1 1,-3 2-1,5-1 0,-4 2 1,2 0-1,-3 0-1,3-1 0,-2-1 0</inkml:trace>
  <inkml:trace contextRef="#ctx0" brushRef="#br0" timeOffset="663">-1 656 2,'0'3'3,"0"2"0,0-1 0,0 1-1,6 0 0,0-3 0,2 1 0,3-1-1,-3 1 1,4-2-1,7-1 0,2 0 0,-1-1 0,1 0 0,2 0-1,-1-2 0,-3 1 1,0-1-1,-3 0 1,-1 1-1,-1 0 0,-6 1 0,-1-1 0,1 1 0,-4 1 1,-4 0-1,2 0 0,-2 1 0,0-2 1,0 1-1,2 1 0,-4-1 0,2 0 0,0 0 0,0 2 0,-2-2 0,2-2 0,0 2 0,0 0 0,0 0-1,0 0-1,0 0 0</inkml:trace>
</inkml:ink>
</file>

<file path=ppt/ink/ink19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29.7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11024 3 2,'0'-1'1,"0"1"1,-2-2-1,6 2 0,-2 0-1,-2 0 0</inkml:trace>
  <inkml:trace contextRef="#ctx0" brushRef="#br0" timeOffset="161737">218 9288 2,'0'-1'1</inkml:trace>
  <inkml:trace contextRef="#ctx0" brushRef="#br0" timeOffset="162391">0 9322 1</inkml:trace>
  <inkml:trace contextRef="#ctx0" brushRef="#br0" timeOffset="162688">36 9356 1</inkml:trace>
  <inkml:trace contextRef="#ctx0" brushRef="#br0" timeOffset="162836">23 9362 2,'-2'-2'1,"-2"0"0,4-2 0</inkml:trace>
  <inkml:trace contextRef="#ctx0" brushRef="#br0" timeOffset="163479">56 9375 1,'-4'-2'1,"0"-1"0,4 2 0,0 1-1</inkml:trace>
</inkml:ink>
</file>

<file path=ppt/ink/ink19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2:51.7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97 110 4,'-2'-3'4,"2"2"-1,-2 1 0,4-1-1,-2 1 0,0 0-1,0 0 2,0 0-1,0 5-1,4 5 1,-1 0-1,1 3 0,-2 0 0,0 3 0,0 0 0,0 1 0,-2 0 0,4 1-1,-4 0 0,0 2 0,0 1 0,0 1 0,0-1 0,0 3 0,-2 1 7,0-6-7,2 2 0,0 0-1,0-1 1,-2-1 0,0-1 6,4-3-7,0-2 0,0-3 0,0-1 0,0-3-1,2-3-1,-2-2 0</inkml:trace>
  <inkml:trace contextRef="#ctx0" brushRef="#br0" timeOffset="298">263 234 4,'-6'1'3,"-1"1"0,3 3 0,-6 1 0,4-1-1,2 2 0,-1 2 1,5 0-2,5 1 0,1 0 0,2 4 0,5-2 0,1 2 0,3 0 0,3-2 0,3 2-1,-2 0 0,-1-1 1,3-2 0,2 6 0,-4-3-1,-3-1 0,-1-1-1,-5 0 1,1-1 0,-5 1 1,-4 1-1,0-2 0,-4 3 7,-2-1-7,-2-2 6,-2 0 5,-3-1 0,-1 0-15,0-2 13,-1 0-1,-3-1-13,2-1 13,-1-2-1,-1 0-14,1-1 7,1-1-6,1-1 1,1-4 0,0-3-1,-1-1 0,1-3 0</inkml:trace>
  <inkml:trace contextRef="#ctx0" brushRef="#br0" timeOffset="610">300 159 1,'0'-1'4,"2"-2"0,-2 1-1,0 0 0,4 0-1,0-3 0,7 0 7,-7 1-8,4 0 6,3 2-7,-3 1 0,4-1 0,1 2 0,1 0-1,-1 0 0,1 0 0,-2 0-2,1 2 0,-3-1 1</inkml:trace>
  <inkml:trace contextRef="#ctx0" brushRef="#br0" timeOffset="833">751 143 4,'-4'-2'4,"-2"0"-1,-1 2 0,-1 2-1,0 1 0,0 3 0,-1 4 1,1 3-2,0 2 1,0 3-1,1 3 0,3 0 0,2 1 0,2 2-1,0 1 1,4 0-1,0 1 1,5-4-1,3 0 0,0-1 1,5-6-1,0-2 1,3 1-1,1-4 0,0-3 0,8-2 0,-5-4 0,3-1 0,0-5 0,0 0 0,-4-4 0,-5 0 0,-1-1 0,2-4-1,-9 0 1,-2-4 0,-8 1 0,2-3 0,-4 1 0,-2-1 0,-6-3 1,-1 2-1,-5 1 7,-3 1-1,-1 2-8,-1 3 1,2 1 6,-1 1 6,-1 5-14,2 0 7,3 4 0,3-1-1,1 4-8,4 0 2,-1 3 0,3 0 1,2 0-1,0 2 0,0 0-1</inkml:trace>
  <inkml:trace contextRef="#ctx0" brushRef="#br0" timeOffset="1851">1303 345 3,'0'0'3,"0"0"0,0 0 0,0 0-1,0 1 0,-2 1 0,2 0 0,0 0 7,0-1-9,0-1 1,0 0 0,2 2 0,0-1 0,-2-1 0,0 1-1,2 0 7,2 1-1,1-2-7,1 0 0,2 0 0,4 2 0,-1-2 0,-1-2 0,5 2 1,-1-1 6,1 0-1,-1-1-1,3-2 0,-1 4-1,3-2 1,-5 0-9,1 0 15,-5 1-15,3-1 0,-5 1 9,0-1-8,-2-1 0,-2 3 0,1-1 1,-3-1-1,0 1 0,-2-1 0</inkml:trace>
  <inkml:trace contextRef="#ctx0" brushRef="#br0" timeOffset="2172">1405 213 1,'0'0'3,"-3"0"0,3-1-2,-2-1 1,0 2 0,2 0-1,0 0 1,0 0-1,0 0 0,0 3 0,-2 1 0,2 1 0,2 0 1,-2 1-1,2-1 0,0 1 0,1 1 0,-1 1 0,0 0-1,2-1 0,-2 4 1,2-2 0,-2 2-1,0 0 0,0 1 0,0 1 0,0-2 1,0 3 0,-2 0-1,0 0 0,3-1 0,-3 1 0,2 1 0,0-1 0,-2 2 0,2-1 1,-2-3-1,2 0 7,-2-1-7,2-1-1,0-1 7,0 0-7,0 2 0,0-3 0,-2 0 0,2-1 0,0-1 0,-2-2 7,2 0-7,-2-2 0,0 1 0,0-2 1,0 0 6,2 0-7,-4-2 0,2 1 0,0 0-1,0-5 0,0-2 0,0 1-1,0-2 0</inkml:trace>
  <inkml:trace contextRef="#ctx0" brushRef="#br0" timeOffset="11780">1810 134 1,'0'0'3,"0"-1"0,-4-4 0,4 1-1,-2 2 0,0-1 0,2 0 0,2 2 0,-4 0 1,2 1-2,0 0 0,-4 1 0,1-1 0,3 2 0,0 1 0,-4 1 0,2 2 0,0 0 0,2 2-1,2 0 1,0 0-1,0 2 0,5-3 0,1 1 1,2 0-1,1 0 0,-1 0 7,2-1-7,5-1 0,-1 0 6,3 0-1,0 0-1,-1-2-6,1 1 6,-3-1-7,-1 1 7,-3 1-7,3 0 1,-3 1 6,-6-1-7,1-1 7,-1 2 0,-4 3 0,-2 0 5,0 2-14,-2-2 1,-2 1 13,0 0-1,-5 1-14,1 2 14,2-1-14,-3-2 13,1 0-13,-2-2 13,2 2-1,-3-1 6,3-3-14,0 0-7,-1-1 14,5-4 0,-2-2 0,0 1-9,2 2 9,0-5-1,-1 2-14,1-3 2,2-2 0,0 1 0,0-5 0,-2-3 1</inkml:trace>
  <inkml:trace contextRef="#ctx0" brushRef="#br0" timeOffset="12210">1880 119 3,'2'-5'3,"2"0"0,5-2 0,-1 1 0,0 1 0,3-1-1,1 0 0,0 3 0,1-1-1,1 1 7,-1 0-8,-1 1 7,1 2-8,-1 0 0,-2 1 0,1 0-1,1 3 0,-4-2 0,5 3-1</inkml:trace>
  <inkml:trace contextRef="#ctx0" brushRef="#br0" timeOffset="12426">2199 248 1,'0'0'4,"4"0"-1,0 1 0,4-1 0,1-1 0,-1-1-1,2-1 1,3 1-1,3-1-1,-1 2 1,1-2-1,1 0 0,-1 0 0,-1-1 0,3 3-1,-3-1 0,-1-2 0,-1 1-1,-3 1 0,0-1-1,-1 1 0</inkml:trace>
  <inkml:trace contextRef="#ctx0" brushRef="#br0" timeOffset="12640">2352 141 3,'0'0'3,"0"0"0,-2 0 0,2 0-1,0 0 0,0 1 0,0-1 0,0 6 0,0 4 0,0 2-1,0 2 1,0 1-1,4 0 0,-2 0 0,0 1 0,4 1-1,0-1 1,-1 0-1,-1 0 1,0 2-1,0-2 0,0-3 1,0 2-1,-2 1 0,2-3-1,-1 0 0,3-3-1,-2-4 0,-2-1-1</inkml:trace>
  <inkml:trace contextRef="#ctx0" brushRef="#br0" timeOffset="12954">2639 39 3,'0'-2'3,"2"-1"0,3-1 0,-3 1-1,2-1 0,2 0 0,4 1 0,1 0 1,-1 0-2,4 0 0,1-1 0,1 3 0,3 0 0,0 0 0,-3 2 0,-1-1 0,-1 1-1,1 2 0,-5-1 1,-2 3-1,-2-1 0,1 3 0,-5 4 0,-2-2 0,-2 3 0,-2-1 0,-3 3 0,-1 0 0,-2 1 0,-1 0 0,-1 2 1,0-3-1,-1 0 0,3-2 1,-1 2-1,1-1 0,2-1 0,2-2 0,2 0 0,1-2 0,3-1 0,3 0 0,-1-2 0,4-1 0,2 1 7,2-3-7,3-2 6,1 0-8,3-1 1,1 0 6,1-2 0,0 0-7,1 2 0,1-2 0,0 1 1,-3 0-1,-1 2 7,-5-2 0,-1 1-7,-3 0 0,0 1 0,-2 1 0,-4-1 0,3 3 0,-1-2 8,-4 0-7,2 0 0,-2-1 0,-2 2 0,2 0 0,0-1 0,-2-1 0,2 2 7,0-1-1,0 0-7,0-2 0,0 1 0,0 0 0,0 1 1,2-1 0,-2-1 0,0 1 0,0 0 0,0 0 1,0 0-1,0 0 0,0 0 1,0 0-1,-2 0 1,2 0 0,0 0 0,0 0-1,0 0 1,0 0 0,0 0 0,0 0 0,0 0 0,0 0 0,0 0 0,0 0 0,0 0 6,0 0-7,0 0 1,0 0 0,0 0-1,0 0 1,0 0 0,0 0 0,0 0-1,0 0-1</inkml:trace>
  <inkml:trace contextRef="#ctx0" brushRef="#br0" timeOffset="30831">91 1047 2,'-2'-4'2,"-2"-1"0,0 0 0,0 1-1,-2 1 1,-1-2 0,-1-1-1,2 4 1,-2 1 0,1 0-1,1-1 0,0 1 1,2 0-1,0 1 0,2-2 0,-3 2-1,1 0 0,4 1 1,-2 0-1,0-1 0,2 1 1,0-1 0,2-1-1,-2 0 0,2 0 1,0 0 0,3 1-1,1-2 7,2 0-7,6 0 0,7-3-1,2 3 1,10-4 0,2-1 0,9 1 0,5 1 0,3-1 6,4-1-7,0 0 0,-1 0 1,5-2-1,-2 2 0,2-1 1,0 1 0,-2-1 0,-2 1 0,-4 1 6,2-1-7,-3 2 0,-5-2 0,-5 2 1,-6 0 0,-4 1 0,-8-1 12,-4 3-14,-5-1 0,-1 1 7,-5 1 6,-2-1-15,-4-2 21,0 1-16,-2-1 0,-4 2 0,0-2 0,2 1 6,-6 0-1,1 2 7,-3 0-9,2 1-7,-1 0 7,1 0-15,0 1 3,0 0 0,-1 2 1,3-1 1,4 2-1,-4-1 0,4 1 1</inkml:trace>
  <inkml:trace contextRef="#ctx0" brushRef="#br0" timeOffset="31996">1849 756 3,'-4'-1'3,"-4"-2"0,2 1-1,1 1 1,-1 0-1,2 1 0,0-3 0,2 2 1,2 1-2,0 0 1,0 0-1,2-1 0,0 1 0,0 0 0,0-2 0,9 1-1,3-2 1,7-1 12,4-1-1,12 0-15,8-1 7,7 2-7,8-2 1,6 1 6,11 1 0,5-2 0,5-2-1,2 1 0,0 1-1,2-1 0,-2 0 6,-2-1-1,0 1-7,-7 0 0,-1 1 0,-2 0 0,-9 0 0,-6 1-6,-4 0 7,-7 0-1,-7 0 0,-5-4 7,-8 5-14,-6-1 7,-6 2 0,-7-2 0,-4-2-6,-1-1 7,-5 3 0,0-1 6,-4-1-13,-5-1 1,3 1 6,-2 1 0,-2-1-6,4 4 1,-5-2 6,-1 2 6,2-1-7,0 3-6,1 1 0,1 1 7,0-2 0,0 0 6,0 1-14,1 1 1,3 0 1,-2-1 7,0 0-1,2 2 0,-2 0 0,2 1-1,-2-2-6,4 2 1,0-3 0,-2 1-1,2-2 8,0 1-6,0 0 0,0 0 0,-3 0 0,3 0 0,0 0 0,0 0 0,0 0-1</inkml:trace>
</inkml:ink>
</file>

<file path=ppt/ink/ink19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2:27.6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2376 8160 2,'12'0'1,"-1"-1"0,1 0 1,1 2-1,1-1 0,1 0 0,-3 0 0,2-3-1,1 3 1,-3 0-1,-1-1 0,-3 1 0</inkml:trace>
  <inkml:trace contextRef="#ctx0" brushRef="#br0" timeOffset="28479">9253 494 3,'2'0'3,"-2"0"0,0 0-1,2 0 0,2 0 0,-2 0 0,0 1 0,3 0 1,-3 0-2,4 1 0,2-2 0,-2 0 0,1 1 0,-1-1-1,0 0 1,0 0-1,0-1 1,1-1-1,1-1 0,-2 0 1,0 0-1,0-1 0,1-1 0,1-3 0,-2 0 1,-2 1-1,0-2 0,1-1 0,-1 1 0,0-2 0,-2 1 0,0 2 0,-2-4 0,0 2 0,0 0 0,-2 4 0,0-1 0,-4 2 0,1 0 0,-1 4 0,-4 0 0,2 1 0,-5 2 0,1 4 0,-1 2 0,-3 2 0,3 3 0,-1-1 0,-1 2 0,1 2 0,2 0 0,3 2 0,1-1 0,4-2 0,2 2 0,4 0 1,2-2 0,0-2 0,0 0-1,3-3 0,5 0 0,0-2-1,1-1 2,1-2-1,3-1 0,1-2 0,-1-2 0,-1-1 0,-1-1 0,2-2 0,-5 0 0,-2-1 0,3-2-1,-3 1 0,0-1 0,-1-1 0,-1-1 0,0 1-1,-2 0 0</inkml:trace>
  <inkml:trace contextRef="#ctx0" brushRef="#br0" timeOffset="29354">9534 186 3,'2'-7'2,"-2"1"0,2 1 0,1 1 0,-3 0 0,0 2 0,0 0-1,0 5 0,2-2 0,-2 5 0,0 2 0,-2 5 1,2 3-1,0 3 0,0 1 0,2 2 0,-2 0 0,0 1 0,0 2 0,0 1-1,0-1 1,0-2-1,-2-1 0,2-3 0,0-1 1,2-1-1,-2-2 0,0-4 0,2 0 0,0-3 0,-2-1 0,4-1 0,-2-3 0,2-2 0,0-2 0,2-2 0,3-3 0,-1 0 0,-2-1 0,4-5 0,1 2 0,-1-3 0,3 0 0,-5 1 0,2-1 0,1 2 0,-1 1 0,2 2 0,-3 1 0,1 2 0,-2 0 0,0 2 0,-1 1 0,1 2 0,-4 1 0,0 1 0,0 3 0,0 1 0,3 1 0,-1 0 0,-2 1 0,0 2 0,0-1 0,-2 4 1,-2-2-1,-2 0 0,2 0 0,-2 0 0,2 2 0,-2 0 0,2-1 0,-2 0 0,-2-2 0,2-1 0,0 0 0,0-1 0,-4-2 1,-1 0 0,3-2-1,-2-2 0,0 1 0,2-3 0,-3-1-1,-1-1 1,2 0 0,-2-2-1,1-2 0,1-1 0,0-1-1,2-2-1</inkml:trace>
  <inkml:trace contextRef="#ctx0" brushRef="#br0" timeOffset="29879">10084 247 1,'0'0'3,"0"0"0,0 0-1,0 0 0,-2 0 1,0 0-1,0 3 0,-2 1-1,2 3 2,-2 2-2,-2 5 0,0-1 0,-3 5 0,3-1 0,0 1-1,0-1 0,-1 2 1,3-3 0,0 2-1,0-3 1,0 1 0,0-1-1,0-1 0,2-1 0,-1-2 0,1-1 0,-2-1 0,0-3 0,2 0 0,0 0 0,2-4-1,0 0 0,2-2 0,-2-1 0,0-2-1,2-3 0</inkml:trace>
  <inkml:trace contextRef="#ctx0" brushRef="#br0" timeOffset="30126">9940 306 2,'-2'1'3,"0"1"0,-1 0-1,3 3 0,0 0 0,0 1 0,5 3 0,1 2 0,0-1 0,0 1 0,0 5-1,5-3 1,1 1-1,-4-1 0,3 2 0,-1 0-1,-2-1 1,3-1 0,-3 0-1,-2-1 0,3 0 1,-3-1-1,0-1 0,0 0 0,0-2 0,1-1 0,-3-1 0,2 1 1,-2-3-1,2-1 0,-2 0 0,3-1-1,-1 1 0,0-3 0,0-1 0,0-2-1</inkml:trace>
  <inkml:trace contextRef="#ctx0" brushRef="#br0" timeOffset="30428">10306 440 3,'-2'0'4,"-2"0"-1,-1 0 0,1 2 0,4-1-1,0-1 0,0 0 1,0 1-2,2-2 7,2 0-7,1 2 0,3-1-1,2-1 0,3 1 0,3-3 0,1 3 0,1-2 0,7 0 0,-6-1 13,4-2-15,-1 0 7,1 1 0,0 1-7,2 1 6,-5-4-6,-5 2 0,1 0 0,-3-1 7,-1 3-7,-2 0 0,-7 1 0,-1-1-1,2 0 0,-6-2 0,-2 2 0,-3 0 0</inkml:trace>
  <inkml:trace contextRef="#ctx0" brushRef="#br0" timeOffset="30717">10432 260 3,'0'-1'3,"2"-1"0,-2 2 0,2 2-1,-4 2 0,2-3 0,0 3-1,2 2 2,0 5-1,0-1-1,0 2 0,0 2 0,0 0 0,0 3 0,1-1-1,-3 2 1,2-1 0,0 1 0,-2 0-1,0 0 0,0-2 1,2 0 0,0-1-1,0 1 0,-2-2 0,4-2 0,-4 1 0,0-2 0,4 0 0,-2 0 0,2-3 0,-2 2 0,1 0 0,1-1 0,-4-3 0,2 1 7,-2-1-7,4-2-1,-2 0 0,0-2 7,0 0-7,0-1 0,0 1 0,-2-2 0,-2 2 1,4-2-1,-2-2 0,-2 0 0,2 2 0,0-3-1,0-2 0,0 2 0,0-3-1</inkml:trace>
  <inkml:trace contextRef="#ctx0" brushRef="#br0" timeOffset="33224">10788 279 3,'0'0'3,"4"0"0,2 5-1,4 0 1,3 0-1,-3-4 0,3-2 0,3 0 0,1-2 0,-1-1-1,3 0-1,-3 0 1,1-1 0,-3 0 0,1 1 0,-1-6-1,-3 3 0,-1 0 0,-2-1 0,-4-2 0,1 1 1,-3-1 0,-4 1-1,-1 0 0,-1 1 0,0 1 0,-2 1 0,-4 1 0,-1 2 0,-3 3 0,-1 0 0,1 2 1,-3 1 0,1 3-1,-1 2 0,-1 3 1,1 3-1,1 4 0,1 1 0,1 0 7,-1 0-7,5 6-1,-1-3 0,7 1 7,0-1-7,4-1 0,4-1 0,2-1 0,1-3 0,3-1 1,4-2 0,1-3 0,-1-2 0,5-2 0,0-2 6,1-3-7,-1-1 0,4-1 6,-1-4-7,-1-4 1,4-1 0,-2-2-1,2-2 0,-5-3 1,3-2-1,-2-2 0,1-3 1,-1 0 0,0-2 0,-3 4 0,1-1 0,-2 0 1,-7 1 0,0 3 0,-1 5 0,-3 0 0,-6 4 0,0-1 0,-2 4 0,-5 3 0,1-1 0,-2 1 0,0 4 0,-1-1 0,1 2 0,0 2 0,0 0 0,-1 2 0,3 2 0,2 2 1,0 1-1,4 3 0,2 0 0,0 0 0,2 0 0,2 1 1,3 1 0,1-1-1,4 0 0,3 0 0,-3 1 0,3-1 0,0 0 0,-1-1-1,-1-1 1,1 0 0,-1 0 0,-1-2 1,-4-2-1,1-1 0,-3 1-1,-4-2 1,0 1 1,-4 0-1,0-1 0,-2-1 0,-4-1 7,0 1-1,0-2-1,-5 0-1,3-1-6,-2 0 6,-1 0 0,1-2-7,0-2 0,-1 1 1,5-1-1,2-3 0,-2-2 0,0 1 0,3-1 0,6 0 0,-1-1 0</inkml:trace>
  <inkml:trace contextRef="#ctx0" brushRef="#br0" timeOffset="33924">11493 252 3,'2'1'4,"-2"-1"-2,0 0 1,0 1-1,0 3 0,0 3 0,0 2 0,2 1 1,-2-2-2,0 3 0,0 1 0,0 1-1,0-1 1,2 2 0,-2 0 0,2 0-1,0-1 0,-2-1 0,2 1 0,0-5 1,1 2 0,-1-1-1,0 0 0,2-2 0,-2 1 0,-2-4-1,2 0 0,0-3 0,0 0 0,0-1-1,2-1 0</inkml:trace>
  <inkml:trace contextRef="#ctx0" brushRef="#br0" timeOffset="34214">11528 18 2,'0'0'3,"0"0"1,0 0-2,0 0 1,0 0-1,0 0 0,2 0 0,-2 3 0,0 1 0,0 2-2,0-1 1,0-1 0,-2 2 0,2 1 0,-2-1-1,2-1 1,0-1-1,-2 2 1,4-3-1,-2 1 1,2 0-1,0-2-1,0-1 1,0 1 0,2-2 0,3 0 0,-3 0 0,2-1-1,-2-2 1,-2-1 0,2 0 0,-4-2-1,2 1 1,-2-1 0,0-1 1,-2-1-1,0 2 0,-2 1 1,0-1 0,0-1 0,-2 3 0,-1 0-1,1-2 0,0 4 0,0-2 0,0 2 0,-1 2 0,1 0 0,2 0 0,0 1 0,0-1 0,2 2 0,0-1 0,0 2 0,0-1 0,-1 0 0,3 1 0,0-1-1,0 0 1,3 0-1,-1-1 0,-2 1-1,-2-1 0</inkml:trace>
  <inkml:trace contextRef="#ctx0" brushRef="#br0" timeOffset="95920">8211 1734 1,'0'-10'3,"2"1"-1,-2-1 0,2-1 0,2 1 0,-2-1 0,0 3 0,2 0-1,0 0 1,-4-2 1,4 1-1,-2 1-1,1 1 1,-3 1 12,2-1-8,-2-1-8,2 3 7,-2 2 6,-2 1-14,2 0 14,0 1-9,0 1 6,0 1-7,0 2-6,0 3 13,-2 4 5,2 4-14,-3 0 6,6 1 7,1 5-2,-4 1-8,4 1 6,-2 1 5,2 2 0,0-1-3,-4 2-7,2-1-1,-2 0 6,2-2 7,0-1-16,-2 1 1,2-2-8,-2-1 16,-2-1-2,0-1-1,0 0-1,2-3 0,-2-1-7,2-2 1,-2 1-13,0-2 21,0-3-7,2-2 6,0-2-20,0 0-4,2-2 9,2-1-7,0-2 3,3-4 0,3 1 0</inkml:trace>
  <inkml:trace contextRef="#ctx0" brushRef="#br0" timeOffset="96307">8591 1641 3,'0'0'3,"0"0"0,-2-3 0,0 1 0,0 1 0,0 3-1,-2 0 1,2-2-1,2 4 0,-4 2-1,-1 2 0,1 0-1,2 1 1,-2 1 6,6-1-8,-2 3 1,0 0 0,4 0 6,2-2 6,5 0-14,1-1 0,1 0 7,3 1 6,3-3-15,4 2 14,-1-1-8,3-1 6,-2 0-7,2-1-7,0 1 14,-1 0-14,-1-1 1,-2 1 13,-3 1-7,-1 0 12,-3 0-8,-3 0-7,-1-2 14,-4 1-2,-2 2-8,-2-1 0,-2 2 0,-2-1 0,-2 0-1,-4 2 0,-2-3 6,-1 2 7,-1 0-29,-3-1 9,3-1 7,0 0 6,-3-1-1,3 0 1,1-1-16,-1-1 16,2-2-9,1 2-5,-1-4 7,4-1-6,0 0 7,1-2-13,1-2 1,2 0-1,0-3 2,0-3 1</inkml:trace>
  <inkml:trace contextRef="#ctx0" brushRef="#br0" timeOffset="96689">8622 1570 1,'-2'-5'4,"0"0"0,0 0-1,0 0 0,2 0 13,0 1-15,4-2 18,0 0-14,4 1-1,3 2-1,3-2-6,3-1 20,4 3-22,-1-1 7,5 1 0,-2 1 12,2-1-2,-1 3-6,1 1 4,-2 1-7,-2 0-7,-1 0 7,1 2-13,-4-1 0,-1 0 2,-1 0 0,-1-2 1,-2 3 0,1-2-2</inkml:trace>
  <inkml:trace contextRef="#ctx0" brushRef="#br0" timeOffset="96931">9088 1513 2,'0'-6'3,"0"0"0,0-1 0,4-1 0,-2 1-1,2 1 8,0 0-9,2 1 0,3-2 0,-1 1 0,2 1 0,0 2 6,1 0-7,3 0 0,3 0 0,-1 2 0,3 0-1,-2 0 1,1 1 0,1 0-1,-1 1 1,1 0 0,-2 0 0,1-1 0,-1 0 6,-1 0-7,-1 0 0,-1-1 1,1 1-1,-7 0 0,0 0 0,0 0 7,-3-1 0,-3 0 5,2 0 0,-2 1-3,0 0-1,-2-1 0,-2 1 12,2 0-16,0 0 6,0 0-7,0 0 6,0 0-14,0 0 14,0 0-1,0 0-7,0 0 13,0 2-15,0 4 7,0 2-1,0 2-7,-2 4 7,2 1-1,-2 3 0,-2 3 0,2 1 5,-3 4-1,-1-1 7,0 1-9,0 0 6,0 0 4,-1 0-13,1-1 5,2-2-13,0 0 13,2-3-13,0 1 7,0-1 0,0-2 12,0-1-27,2-2 21,0-1-14,0-2 14,0-1-1,0-1-1,0-3 6,0 0-14,2-2 7,0 1-13,0-2-6,-2-3-11,2 1 3,0-1 2,-2-2 3,2-1 0,0 0 3</inkml:trace>
  <inkml:trace contextRef="#ctx0" brushRef="#br0" timeOffset="97413">9191 1789 1,'-4'-1'4,"0"-1"-1,4 1 0,-2-1 0,6-1-1,0 1 0,6-2 0,1 1 1,3 2-2,-2 0 0,7-1 1,2 2-1,4 0 0,-1-1 13,5 1-15,2-2 7,0 1-1,0 1-1,-2-1 7,0-2-2,0 1-8,-4 1 0,0-2-6,-2 2 7,-3 0 0,-3 0 6,-5-1-8,1 0 7,-5 1-8,0 0 7,-4 0-7,-2 0 6,1 1 1,-3-1-16,-3-1 3,3 2 0,-2 0 1,-2 0 0,0-1 0,-2 0-2</inkml:trace>
  <inkml:trace contextRef="#ctx0" brushRef="#br0" timeOffset="98173">9842 2112 3,'11'0'2,"1"-3"0,1 3 1,-3 0-1,0 0 0,-3 0 0,-1 1 0,-2-1-1,-4 0 2,0 2-2,0 0 0,0 0 1,-4 1-1,-2 0 0,-5 1 6,-3 0 0,-3 2-1,-4 0-7,-5-2 0,-1 1 12,-4-1 0,-4 3-2,-3 0 5,-3 0 5,-3-2-23,-5 1 9,-7 4 11,-4-2-8,-6 0 5,-2 0-7,-5 1 5,3-2 5,-3 0-9,3 1 7,0-1-15,2 0 6,-1 3 12,1-3-1,4-2 3,0 1-2,4 0-1,4-1-22,2 0 20,7 1-2,1-1-14,7-2 14,4 3-9,2-3 12,4-1-8,4 0-7,2 1 6,2-1-7,1 0 6,3 1 0,1 0 0,1-1-15,3 2 15,1-3-13,3 0 13,0 0 1,2-1-2,2 0-14,-1 0 22,3 0-15,0 0 7,0 0-7,2-1-7,0 1 16,0 0-9,0 0-5,-2 0 13,2 0-7,0 0 7,0 0-7,0 0-6,0 0 13,0 0-6,-2 0-7,0 0 14,-2 0-1,0-1-7,0 0 7,-3 0-7,3-2 0,-2 2 8,2 1 4,0-2-20,0-2 14,2 0 0,-5-1-1,3-1-13,-2 0 7,0-1-5,2-3 13,0 1 1,-1-4-9,1-2 8,0-2-15,2 1 9,0-2 6,0-4-7,0-2-12,2-3 14,-2 2-6,4-5 7,-2 2 0,0-2 0,0-2 12,2 1-8,-2-3 0,2-2-1,0 2-14,0-2 8,-2-1 7,4 0-7,-2-2-12,0 2 14,-2 0-6,0 1 7,2 5 6,-2 0-1,3 2-1,-1 2-7,-2 3 7,2 0-7,-2 2 14,2 1-15,-4 3 6,4 1-6,-2 2 0,0 1 7,-2 2-7,4 3 7,-4-1-7,2 3 7,0 2-14,0 0 8,-2 1 7,4 1-1,-2 1-20,0 0 9,-2 2 13,2-1-7,0 1 0,0 0 7,0 0-7,0 0 6,2-1-13,-2 0 7,0 3-12,0-2 14,0 0 6,0 0-13,0 0 13,0 0-13,0 0 13,0 0-7,0 0 6,2 0-7,-2 1 0,4-1-6,2 0 13,4-1-7,1 1 7,1-2-14,5 1 14,-1 0-7,5 1-12,4-2 14,4 1 6,6-1-1,4 1-13,5-1 13,5 0-7,7 1-6,4-1 7,4 1 6,4 0-7,3-1-6,3 1 14,1 0-8,1-1 7,1 1-1,-1-1-7,3 0 8,-1 1-9,-3-1 8,-3-1-7,-6 1-1,-1 1 8,-5 0-21,-9-3 15,-3 3 1,-7 0-13,-6-2 14,-4 3-6,-4 0 13,0 0-14,-6 0 7,-3 0 7,1-1-1,-2 0-14,-5 1 14,0 0-1,-1 1-7,-1-1 6,-6 0 0,5 0-8,-3 0 8,2-1-1,-2 1-7,-2-2 7,0 1-1,-1 1-13,-3 0 14,6-2-1,-4 1-20,2 0 22,-2 0-7,-2 1-6,4 0 1,-4 0 1,2 0 13,0 0-13,-2 0 19,0-1-7,2 0-14,0 1 8,1 0 0,-1 1 6,4-1-7,-4 1-13,0-2 8,2 1 14,0 1-14,0-1 13,0 1 0,-4-1-14,3 0-5,1 1 8,-2 2 13,0 0-8,0 1 6,0 3-7,2 0 0,-2 0 6,0 2-7,4 2 1,-1 1 12,1 1-7,-4 1-1,2 1-7,0 2 7,-2 0-7,0 2 0,0 2 0,0 2 8,0-1-8,1 2 0,-3 2 1,2-2 0,-2 2 7,2 2 0,0-1-1,-4 0-7,2 1 0,2-1 0,-4-2 8,2 2-1,-2 0 5,4-3-1,-2 0-7,-2-2 0,2-1 6,0 1-13,0-4 13,0 1-13,0 0 13,0-2-1,0-1-13,0-1 7,2 1-6,-2-4 7,0 0-1,2-2 14,-2 0-9,0-1 6,0-2-8,0 1 0,2-1-7,0-2 13,0 1-7,-2-1-1,2 1 7,0 0-8,-2-3-6,0 1 7,2 2 6,0-3-13,-2 1 7,0-3 0,2 2-7,-2-1 14,-2 0-8,2-2 8,2 0-22,-4 1 15,2-1 0,-2 0 0,2 0 0,0 0-13,-2 0 20,2 0-7,0 0 13,-2 0-8,0 0-1,-2 0-1,-4 0 6,-3 1-8,3 0 0,-7 2-6,3-2 6,-2 0-12,-7 0 7,0 0-12,0 2-18,1-1-2,-1-2-9,-2-1 4</inkml:trace>
  <inkml:trace contextRef="#ctx0" brushRef="#br0" timeOffset="100973">0 5641 1,'-3'-1'3,"3"1"-1,0 0 1,0 0 0,3 0-1,-3 1 0,0 0 0,2 0 0,0 1 0,-2-1-2,0 0 1,2 1 0,0 1 0,2-2 0,4 1-1,-2 0 1,-1 0 0,-1 0 0,2 0 0,0 2 0,0-2 0,3 0 0,-1 1 6,0 0-1,2 1-1,-1-1 6,3-1-1,1 1-2,-3 0-1,4 0-13,-1-1 13,1 0-1,1 1 6,-1-2 6,3-1-10,-1 0-1,3-1 7,2-2 3,-1 1-8,3 0 6,0-3-3,0 0-8,1 1 6,1-1-7,29-7-1,-6 4-6,-5-2 13,-2-3-14,-22 6 13,0 2 0,1-1 5,1 0-8,0 0-7,1-1 13,-1 0-1,0 1-8,-1 0 6,3-2-14,2 1 7,-2 0 0,2-1 6,-3 0 0,3 0-14,0 1 1,0-2 13,0 4 6,1-2-14,-1 0 6,2 0-13,0 0 20,25-6-21,-3 2 8,-3 1 0,-3 3 12,-3-2-7,-22 5 7,5 1-3,0-2-7,0 2 12,3-2-7,-1 0-1,2 1-7,-2-1 0,2 0 0,2 0 1,-2-1 6,2 1 7,0-1-9,0-1 0,-3 0-1,1 1 6,2-2 6,29-6-15,-4-1 14,-6 4-3,-5 0-1,0 0-13,-3-1 13,-5 1-2,-19 6 1,3-2-16,2 0-4,1-1 20,1 1-7,0-3 7,2 1-2,0-1-1,-1-1 6,3 1-20,0-2 13,2 0 0,0-2 6,-2 2-14,4-2 13,27-13 0,-2 1-2,-5 3-1,-3 0-1,-2 2 6,-22 9-14,1 1 13,0-2-8,2-2-6,2 1 7,0-1 6,2-1-8,0 3-6,2-3-1,-2 1-4,2-1 7,2 1-6,0 0 20,38-15-7,-11 3-7,-2 1 7,-2 3-7,-2 0-6,-1 1 7,-30 11 1,4-2 6,2 2 6,2-3-1,2 0-8,1 0 12,-1-2-8,2-1-1,0 0-7,40-17 13,-9 0 0,-6 4-2,-2 0-8,-4 0 6,-2-1-7,-27 16 13,1 0-1,1-2-9,5-2-6,-1 1-7,2-1 8,0-1 1,2 0 6,0-1 0,3 1-7,36-21 6,-1 6 0,-7 4 5,-4 1-7,-2 3 6,-2 2-1,-2 1-1,-29 12-13,2 0 1,0-1 7,4-1 6,2 0-14,-1-2 8,1 0 6,37-16-7,-8 3 7,-4 1-9,-4 1 1,-2 2 7,-6 1-1,0 1-1,-3-3 0,-1 3-1,-26 10 0,5-1-7,2-2 7,0 0-1,2-2-12,4 2 7,-2-3-6,37-17-6,-6 4 15,-6 3 7,-2 2 0,2 0-2,-7 2-1,1-1-13,-2-1 1,-3 3 14,-2-2 0,-24 13-1,6-1-21,0-1 16,0-1 13,1-1-9,-1-2 0,4-2-1,-2 1 0,2-2-7,29-21 7,-6 4-7,-5 4 7,-5 3-6,-3 4 6,2 2 0,3 1-19,-1 1 20,-4 2 0,3-1-20,-5 0 15,2 2-6,-20 11 1,2-2-6,-1 0 8,5-1 13,-2-1-1,2-1-1,2 1-1,-1-1 0,-1 0-15,2 1 16,23-15-2,-3 4-7,-9 3 0,-3 2 7,-2 2-7,0 3-7,-2 2 2,-2-1 7,0 2 6,-2-2 1,0 1-8,-5 4 6,1-3-1,-2 2-13,0 2 8,-3 0 12,1-2-27,-9 6 9,0 0-5,-1 0 20,1-1-1,2 1-7,-1 0 0,-1-1-6,-2 2 13,1-1-1,-1 0 0,-2 0-15,0 3 8,1-4 0,-1 2 8,-2 0-2,0 1-1,-2 0-6,0-1-14,0 1 3,0-1 2,-2-2 1,-2 0 1,0 2 2,0-1-12,-2 0 1,0 0 3,0 2 2,0-2 1,-3 1 2,1 1 2,-6-3-6,-1 0 1,3 2 3,0 0 20,1 1-8,1 2 0,0-1-7,0 0 1,1 1 0,1-1 7,0 1 0,2-2-7,0 1 1,-3 0-6,3 1 7,-4-2-6,2 1 14,-4 1-1,-1 2-7,-3-1 7,-3 0-7,1-1 6,-3 3-13,-2-2 8,-3 0 0,-8 2 0,1 1 0,-4 2 6,17-3-7,-3 1 7,-2 0-1,-4 2 0,0 0-1,1 0 0,-3 1 0,0 0-7,2 0 7,0 0-13,-25 8 20,7-1-8,7-3 0,12-1 0,1-2-7,6-2 13,5-2 0,3 0-1,3-1-1,2 0-20,4-2 7,0 0 8,4-2-12,-2 1 20,4 0 0,2 1-22,4 1 9,5-2 13,4 0-8,5-3 7,-11 2-21,3-3 15,5 2-1,2-2 8,2 1-16,1-1 9,30-4-1,0 0-14,-4 0 15,2 1-6,-5 2 7,-3 1-1,-3-2 0,-3-1 0,-5 1 7,-4 3-9,-2-1 0,-5-1-13,-1 3 15,-4-1 0,-1-1-13,-3 2 14,-1-4-1,-1 1-6,-3 1-6,0 0 8,-3 3 6,-1 0 0,-2-1-13,-2 2 20,0-3-8,0 2-7,0 0 7,0 1-7,-2 0 7,0 0 0,0 0-7,2 0 1,-2 0 0,-2 0 13,2 0-8,0 2 0,2-1 0,-2 2 0,0 0-1,3 2-6,-3 2 7,0 0-7,0 2 7,-3 3 0,1 1 0,-2 0 0,0 3 7,0 0-9,-2 1-7,0 2 9,-3 0-8,1 1 8,0 0 7,-1 1-22,-9 21 2,-1-4 8,3-4 13,3-2-8,-1-6 0,-1 1 0,3-4-7,2-1 1,1-1 13,-1-2-7,0-2-7,1-2 1,5-3 6,0 0-6,0-2-6,2 0 8,2-2 6,-4-1 0,2 0-7,2-4 0,0-1 13,0 2-14,0-1 1,-2-1 13,0-1-14,-1-2 1,3 2 12,0-1-1,0 0 0,0 0 5,0 0-14,0 0 12,-2 3-1,2 0-14,0-3 7,-2 2-1,2 0 7,-2 1-2,2-1-7,0-1 0,0 1 7,-2 0-8,2 0 7,-2 0-1,2 0-1,0-2 0,0-1-19,0 1 8,0 0-6,-4 0 7,4 0 2,0 0-6,0 0-18,0 0-8,0-1-17,0 0 5</inkml:trace>
</inkml:ink>
</file>

<file path=ppt/ink/ink19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1:31.6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77 2,'2'-3'2,"2"0"0,0 0 0,2 1-1,-2 0 1,-2 1 0,2-1-1,3 2 0,-1-1 0,0-1 0,2 1 0,1 1 0,-1 0 0,4-1 1,1 1-2,5 0 0,7-2 1,4 1 0,6-1 0,5 0 0,1-1 0,4 1 0,3 0 0,4 1-1,-1-3 0,-1 2 0,0-1 0,-5 1 0,1 1 0,-3 0 0,-6 0 0,1-1 0,-5 1 1,-2 0-1,-4 0 0,-5 1 0,-1 0 1,-4-1-1,-3 0 0,-6-1 0,-4 2 0,1-1 0,-3 1 0,0 0 0,-4 0 0,0 0 0,2 0 0,-3 0 0,1-1 0,-2 0 0,0-1-1,-2 2-1,0 0 0</inkml:trace>
  <inkml:trace contextRef="#ctx0" brushRef="#br0" timeOffset="987">2029 32 2,'0'0'2,"0"0"0,-3 2 0,3 0 0,-2-1 0,2 0-1,0 2 0,0-3 0,0 1 0,0 0 0,-2-1 0,4 1 0,-2 0 0,2-1 1,1 0-1,-1 1 0,2 0-1,2 1 0,2 0 1,-2-1-1,5 1 0,1 0 1,3-1-1,-1 0 0,5-1 1,6 0-1,-1 0 1,5 0 0,4 0 0,7 0 0,1 0-1,3 2 0,3-1-1,3 1 1,-1-2 0,5 1 0,-2 1 0,0-1 0,-1 0 0,1 1 0,0-1 0,1 0 0,-1 0 0,2 0 0,-2-1 0,-1-1 1,1 0-1,0 0 0,2-2 1,-3 1 0,-1-1 0,2-1-2,-5 2 1,3-2 0,-3 0 1,-1 0-1,-1 1 7,-1-1-8,1 0 1,-1 1 6,-1 0-1,1-2-7,1 2 7,-4 0-1,1 1-7,-1 0 7,3-2 0,-3 1 6,0 0-2,5 2-14,-5 0 1,5 1 7,-3-1 6,3 1-14,-3 0 1,1 0 1,1 0 13,-6 0-1,3 1-1,-3 0-7,-2 0 0,-2 2 0,-2-2 6,1 0-1,-3 1-13,0 1 8,-2-1 6,0-1-13,-1 1 13,1 0-7,-2 0 0,4-1-6,0 1 1,0 0 13,0-2-13,3 0 13,1 0-7,-2 0 0,2-2-7,0 2 14,-4-1-1,2 0-7,-4 0 0,0 0-6,0 1 7,-2 0-6,-2 0 13,0 0-13,-3-1 7,-1-1-7,0 1 14,-3 0-14,1 1 7,-3 0 6,3 0-7,-2-1 6,-1 1-13,-1 0 14,1 1-8,-1-1-6,-1 0 7,1 0 7,-3 1-1,-2 0-1,3 1-7,1-1 7,-3-1-7,1 1 7,0-1-8,1 1 8,-1 1-15,1 0 2,-1-2 7,1 0 13,1 1-7,0-1-8,1 1 8,-5 0-1,3 0-1,-1 0-7,-2-1-6,7 0 8,-5 0 14,-1 0-3,-1 2-13,0-1 7,3-1 5,-3 1-1,1 0 0,-1-1 6,-2 0-9,0 0-7,1 0 1,1 1 6,-2-1 0,1 0-13,-1 0 13,0 0-6,-2 0 6,3 0 0,-3 1-13,0 1 13,0-2 0,0 0-1,-1 1-6,-1 0 0,0-1 0,2 1 13,-2 0-20,-2-1 8,2 1-13,0-1 9,3 1 7,-3-1 6,2 0-14,0 2 1,-2-2 13,1-2-13,-3 4 7,2-2 0,2 0 0,-2 0 0,-2 2 6,4-2-1,-2-1-13,1 1 13,1 0-13,0 1 20,0-1-22,0-1 8,-1 1 8,-1 1-9,2-1 1,0-1 0,0 1 7,1 1-15,1-2 9,-2 0 7,0 1-9,0 1 1,1-1 14,-1 1-22,-2 0 8,2-1 6,-2 1 6,3-1-14,-5 0 0,2 1 7,-2 1-1,0-1-6,4-1 6,-2 0 6,2 1-13,1-1 13,-3 0-20,0 1 14,0 0-20,0-1 15,0 0 7,2 0-7,-1 0 0,-3 0 6,-2-1 0,2 1-1,-2-1-12,0 2 7,2-1 6,-2-1-13,0 1 7,0 0 8,0 0-1,0 0-21,0 0 29,0 0-2,0 0-14,0 0-6,0 0 20,0 0-14,0 0 0,0 0 13,0 0-14,0 0 13,0 0-1,0 0-1,0 0-13,0 0 1,0 0 0,0 0 1,0 0-6,0 0-6,0 0 2,0 0 1,-2 0-1</inkml:trace>
  <inkml:trace contextRef="#ctx0" brushRef="#br0" timeOffset="52959">5187 5548 1,'-2'-1'2,"-2"0"0,4 0 0,-5-1 0,1 2 0,2 2 0,-2-2-1,2 0 1,-2 1-1,2 1-1,0-1 1,0 2 0,0 1 0,0 3 1,-1 1-1,1 0 0,2 3 0,-2 1 0,0 0-1,2 2 0,0 3 0,0-1 0,0 0 0,2 2 1,0-1-1,0-1 1,1 2-1,1-2 0,-2-1 0,0-1 0,2-1 0,2-3 1,0 0-1,1-3 0,1-2 0,2 0 0,1-4-1,-3-1 2,4-3-2,1-3 1,-1-2 0,-2-1 0,1-1 0,-3-3 0,0-2 0,1 0 1,-5 0-1,2-1 0,-4-2 0,0 1 0,0 1-1,-2 1 2,0 2-1,-2 0 1,0 2-1,-2 1 0,0 2 0,0 1 0,-5 0 1,3 2-1,0 2 0,-2-1 0,3 1 0,-3 2 0,2-1 0,-2 1 0,1 0 0,1 3 0,-2-2 0,2 3 0,2-1-1,2 0-1,-3 2 1,3-2-1,2 1 0</inkml:trace>
  <inkml:trace contextRef="#ctx0" brushRef="#br0" timeOffset="53704">6438 5414 3,'0'0'2,"0"0"1,0 0-1,0 0 0,0 0-1,0 5 1,0 1 0,-2 1-1,2 2 0,-2 3 0,0 1 1,2-1-1,-2 2 0,2 3 0,-2-1 0,0 0 0,2-1 0,-2 1 0,0 2-1,-1-2 0,3 1 1,-2-1-1,0-1 0,2 0 1,0-2-1,-2 0 0,2-1 0,0-1 0,0-1 0,0 0 0,-2-2-1,2-1-1</inkml:trace>
  <inkml:trace contextRef="#ctx0" brushRef="#br0" timeOffset="54520">7747 5406 2,'0'0'3,"-2"-2"-1,0 2 0,0-1 0,-2 1 0,0-1 0,0 1 0,0 0 0,-3 0 1,3 0-2,0 0 1,0 0-1,2 0 0,0 0 0,0-2 0,0 1 0,2 1 0,0-1-1,0 1 1,0-1-1,2 1 1,0-2-1,4-1 1,0 2-1,2-2 0,3 0 7,-1 1-8,3 1 0,1-2 0,1 2 1,-1 0 0,3 1-1,-1 1 0,-1-1 1,1 3 0,-1-2 0,-1 3 0,1 1 0,-3 1 0,-2 2 0,-3 1 0,-1 2-1,-2 2 1,-2 2 0,-2 1 0,-2 0 0,-2 2 0,-2-1 0,-1 2 0,-1-1 0,0 1 7,-1 0-1,1-3-7,-2-1 0,2-1 0,-1 0 0,1-2 0,2-2 0,0-2 7,4-2-1,-3 1-1,3-1 0,2-2 0,0 0-9,5-2 8,-1 1 1,4-2-9,0-1 2,5-1 0,-1 1 7,2-3-7,-1 2 0,1-1 7,1-1-7,14 0 7,-4 1-7,-5 0 0,-1-1 1,-3 2 0,-3-2 1,-1 2-1,1 0 1,-5-1 0,0-2 0,1 3 0,-3 1 0,0-1 0,-2 0 0,-2 0 0,2 1 1,-2 0 0,2 0 0,-1-2 0,-1 4 0,-2-2 0,0 0-1,2 1 7,-2 0-7,2 1 0,-4-4 1,2 2 0,0 0-1,0 1 1,0-1-1,0 0 0,0 0 0,0 0 0,0 0-1,-2 2-1,2-3 0</inkml:trace>
  <inkml:trace contextRef="#ctx0" brushRef="#br0" timeOffset="62418">1435 1084 2,'0'0'3,"0"0"0,-2-2-1,2 2 0,0 0 0,0-1-1,0-2 1,0 0 0,0 2 1,0 0-1,0 0 0,2-1-1,-2 1-1,2-2 1,4 2 0,2 1 0,3-1-1,3-1 0,7-2 1,4-1-1,6 2 7,6-3-7,6-2 0,7 1 6,8 2-7,2-2 0,6 3 7,2-2-1,3 0-7,-1 1 7,0 1-1,1-3-7,-3 3 0,2-2 7,-1 1-7,-3 1 1,-4 1 0,-2 2 0,-4-3 1,-5 4 0,-1-1 0,-9 0 0,1 1 0,-5 0 0,-6-1 7,-2-2-7,-6 2 0,-3 1 0,-3 2 0,-3 1-1,-1 0 1,-3 0 0,-4-1 0,1-1 7,-3 0-7,-2 0 0,0 2 0,-4 0 0,-2-1-1,-3 2 0,-1-1-1,-6 2 0</inkml:trace>
  <inkml:trace contextRef="#ctx0" brushRef="#br0" timeOffset="62883">1586 1189 1,'-17'0'3,"1"0"0,3 2-1,3-2 0,2-2 0,2 2 0,4 2 0,-1-1 0,6 1-1,1-2 1,2 0-1,6 0 0,5-1 0,6 0 0,8-2 0,4 1 0,6 0 6,7-3 0,1 3-8,5-2 1,2 1-1,2-1 0,0 2 7,4 0-7,-2-1 0,0 2 0,2-1 0,-2 1 1,0 0 0,-2-1 0,-5 1-1,-1 0 7,0-2-7,-5 1 0,-1 0 6,-3 0 0,-1 1-8,-5-2 1,-4 1 0,-2 1 1,-4 1 0,-4-1 0,-5-1 0,-1 1 7,-3-1-1,-3 2-7,-1-1 0,-6 0 7,0 1-7,-2 0 0,3 2 0,-5-2 0,-3 0 1,3 0 0,0 0 6,0 0-7,0 0 7,0 0-7,-2 0 0,0 0 0,-4 2-1,0 1 0,-2 0-1</inkml:trace>
  <inkml:trace contextRef="#ctx0" brushRef="#br0" timeOffset="72353">3898 921 1,'-6'0'3,"2"0"-1,-2 2 1,-3-2-1,5 1 0,-2 0 0,2 2 0,0-2 0,-2 1 1,4 1-1,2-2-1,-3 1 0,6 2 0,-3-1-1,0-1 1,0 3 0,2 0 0,0-3 0,-2-2 0,4 1 12,2 2-8,0 0 0,2-1 13,7-3-10,2 4 5,5-3-1,5-2-1,6 1-2,7 0-1,3-2-1,2-1 6,9-1-8,0 2 5,6-2 5,2-1-14,6 2 0,5 1 13,-1 0-9,-2-3 6,1 0-14,-3 3 0,-2-2 7,-4 2-1,-6-2 6,-2 2 0,-7-1-15,-5 2 8,-7-2 7,-4 1-2,-8 3-14,-9-1 14,1-1-14,-7 2 7,-4-1 7,0 0-14,-2 1 7,-4 0 0,-2 0 7,-4 0-14,-5-1-19,-3 2 3,-5 0 4,0 0 1,-1 1 1,1 0 2</inkml:trace>
  <inkml:trace contextRef="#ctx0" brushRef="#br0" timeOffset="72893">3714 1158 2,'-4'-1'4,"0"0"-1,0-2 0,2 2 0,-2 0-1,4 1 0,0 0 1,4 0-1,-4 0 0,4 0 6,4-2-8,7-1 7,3 0 5,9-2 6,2-1-3,12 3 4,3-3-14,1 0 11,7 2-8,4 1-14,2 1 20,4 0-1,2-1-2,0 1-2,2-1-20,0 1 27,3 1-15,-1 1 0,-2 0-6,-2 0 13,-2 0 6,-2 3-2,-2-2-8,-2-1-1,-4 0 0,-5 1 0,-5 1-1,-7-1 7,0-1-8,-8 2 6,-4-1-1,-3 0-7,-7-1 0,-5 0 7,0 0-1,-4 1-13,-4-1-5,2 1 14,-4 0 0,4 1-1,1-1-19,-6-1 28,1 0-20,0 1 8,2-1 0,0 0 0,-4 0 7,4 0 6,0 0-8,0 0-6,0 0 7,0 0-7,0 0 0,0 0 1,0 0 7,0 0 5,0 0 0,0 0-2,0 0-1,0 0-19,0 0 14,0 0 0,2 0 0,-2 0 0,0 0-1,0 0-7,-2 0 15,2 0-8,2-1-7,-2 1 9,0 0 5,0-1-7,4 1 0,-2-2 0,-2 2 0,0 3 6,3-4-13,-3 1 7,-3 1 6,3-1-7,0 0 7,0 0-7,0 0 0,0 0 0,0 0-6,0 0 13,0 0-7,0 0 0,0 0 7,0 0-1,0 0-7,0 0 7,0 0-1,0 0-7,0 0-6,0 0 14,0 0-1,3 0 0,-3 0-19,0 0 14,0 0 6,0 0 0,0 0-7,0 1 0,0 0 0,0-2 1,0 1-6,0 0 7,0 0 6,0 0-1,0 0-7,0 0-6,0 0 8,0 0-7,0 0-6,0 0 15,0 0 7,0 0-2,0 0-13,0 0-1,0 0 8,0 0 0,0 0 7,0 0-8,0 0 0,0 0 0,0 0 6,0 0 0,0 0-14,0 0 1,0 0 14,0 0-1,0-1-7,-3 3-6,6-2 13,-3 0-1,0 0-6,0 0-7,0 0 1,0 0 8,0 0-8,0 0-17,0-2 2,0 2 2,0 0 1</inkml:trace>
  <inkml:trace contextRef="#ctx0" brushRef="#br0" timeOffset="74824">2024 874 1,'5'4'1,"-1"-2"0,-2 0-1,2 1 1,0-2 0,0 0 0,0-1 0</inkml:trace>
  <inkml:trace contextRef="#ctx0" brushRef="#br0" timeOffset="97286">1979 4386 1,'-4'-2'3,"2"-1"-1,-2 0 1,1 1-1,1 3 1,-2-3-1,4 2 0,0 0-1,0 0 2,0 0-2,0 0 0,0 0 0,2 0 0,0 0-1,3 0 0,-1-3 0,2 2 0,2 1 0,2-1 0,-1-1-1,1-2 0,0 2-1</inkml:trace>
  <inkml:trace contextRef="#ctx0" brushRef="#br0" timeOffset="97674">3410 4422 1,'-4'2'3,"0"-4"-1,0 1 0,-2 1 0,1 0 0,-1 0 0,-2 0 0,4 0 0,0-1-1,-1 1 0,5 0 1,0 0-1,0 0 0,0-2 0,3-1 0,-1 3-1,0-2 0,2 2 0,2-1 0,2 0 0,1-2-1,-1 2 0,2 1 0,-2-1 0</inkml:trace>
  <inkml:trace contextRef="#ctx0" brushRef="#br0" timeOffset="98082">4905 4332 1,'-2'1'2,"2"-1"1,0 1 0,-2 0-1,0 1 1,2 0-1,-2-2 0,0 2 0,2-1 1,-2-1-2,0 2 0,2-2 1,-2-1-1,2 1 0,0 0-1,0 0 0,0 0 0,0 1 1,2-2 0,-2 0-1,0 3 0,0-2 0,0 0-1,0 0 0,2 0 0,0 0-2</inkml:trace>
  <inkml:trace contextRef="#ctx0" brushRef="#br0" timeOffset="101424">6306 4715 1,'-2'-2'2,"0"-1"-1,0 0 0,-1 0 0,3-1-1,0 2 0,3-2 0</inkml:trace>
  <inkml:trace contextRef="#ctx0" brushRef="#br0" timeOffset="101774">6331 4710 1,'-5'-4'1,"1"2"0</inkml:trace>
  <inkml:trace contextRef="#ctx0" brushRef="#br0" timeOffset="104049">7458 3589 2,'-6'-10'2,"1"-1"0,-3-1 0,4 2-1,0 0 1,-6 0 0,1-1 0,3 3 0,0-1-1,-5 1 0,1 1 0,0 0-1,-1 2 2,1-1 0,0 4-1,-1-3 0,-1 3-1,0 1 1,-1 1 0,1 2 0,-3 0 0,-1 4-1,-5 4 0,0-1 1,3 4-1,-3 1 1,2 3-1,3 3 0,-3 5 1,3 5 0,-3 3-1,5 2 0,-1 4 0,3-1 7,1 1-7,1 3 0,2 2 0,6 2-1,0-1 0,2 4 1,4 1-1,4 4 1,5 0 6,3-3-1,5 2 6,2-2-8,1-1 1,5-5-9,2-2 9,2-2-9,0-3 9,9-2-8,1-3 1,-1-2 0,1-3 0,1-3 1,-1-2 0,0-4 7,-1-4-7,-1-3 0,0-1 7,1-5-7,-3-6 0,-2 0 7,3-6-8,1-3 1,2-4 7,1-5-8,1-1 1,5-6 7,2-4-7,2-2 0,-1-4 0,-1-5 0,-4-3 7,-5-3-7,-6-5 7,-6-2-1,-6 2-7,-6-1 7,-7-1-7,-8 2 1,-4 2 6,-8 3 0,-4 4 6,-5 1-8,-8 2 6,-4 3-1,-2 1-7,-8 2 12,-5 4-6,-3-1-9,-3 0 8,-1 3-1,-7 4-7,-2 2 7,0 5-1,-4 0-13,-1 4 14,-3 2-7,-6 3 7,-1 3-1,1 4 0,-3 1-7,3 3 1,1 1 6,5 4-6,-2 2-7,4-1 16,6 3 4,6 2-14,6-4 7,7 0-14,6 0 3,10-3 0,2 1 1,11-3 0,2 2 0,3 0 0,5-2 1,6 0 1,1 0 0</inkml:trace>
  <inkml:trace contextRef="#ctx0" brushRef="#br0" timeOffset="104701">7158 3856 1,'0'0'3,"0"-1"0,0 0 0,2-4-1,-2 3-1,2-4 0,-2 1-1,0-2 0</inkml:trace>
  <inkml:trace contextRef="#ctx0" brushRef="#br0" timeOffset="115550">8006 1555 1,'0'-5'2,"0"-1"0,0 3 0,0-2 0,0-1 0,2 0 0,0 1-1,0 0 0,-4 0 0,2 1 0,0 1 0,0 1 0,-2 0 0,2-1 1,0 1-1,0 0-1,0-1 1,0 2 0,0-1-1,0 1 1,2 0 0,-4 1 0,2-2 0,0 2-1,0-1 0,0 1 0,0 0 0,0 0 0,0 0 0,0 0 1,0 0 0,0 3-1,-2 1 0,2 3 0,0 1 0,-2 4 1,0 3-1,-2 2 0,1 1 0,-3 3 0,2 0 1,-4 2-1,2 1 1,-1 2-1,-1 2 0,2-1 0,-2-1 0,2 1 0,-3-1-1,3 1 2,0-2-1,0 2 0,1-4 0,1 2 0,0-2 0,0-2 0,0 1 0,2-2 0,0-2 0,-2-2 0,2 1 0,0-2 0,-1-2 0,1-2-1,0-1 1,0-2 0,2-2-1,-2-1 0,0-1-1,2-1 0</inkml:trace>
  <inkml:trace contextRef="#ctx0" brushRef="#br0" timeOffset="116072">7799 1833 1,'-2'-4'2,"2"1"0,0-1-1,0 1 0,0 0 1,2 0 0,-2 0 0,0 0 0,0 2-1,2-2 0,-2 2 0,0 1-1,0-1 1,0 1-1,0 0 0,2 0 1,-2 1 1,0-1-1,2 3-1,-2-1 1,2 1 0,-2 3 0,2 0 0,0 1 0,0 1 0,-2 3-1,3-1 0,-3 2 1,2 1 0,-2 1 0,0-2 0,0 3-1,0 1 1,0 0-1,-2 0 0,2 2 0,-3-1 0,1 2 0,2-2 0,-2 2 0,0-1 0,2 0 0,-2 0 7,2 1-8,-2-2 1,0 1-1,2-3 7,0 0-7,0-1 0,0-1 0,0 0 0,0-2 7,2 0-8,0-3 1,0-2 6,-2-2 0,2 1-1,0-3 0,5-1-7,-1-2 0,0-1 7,2-3-7,3-2 7,1-2 7,0-1-3,3-3-7,1-1 0,-1 0 6,2 0-14,-1-1 8,3 0 0,-1 0-7,-3 1 14,1-2-14,1 2 13,-3 1-7,-1 0-6,-1 1 1,1 3 13,-5 0-14,0 0 14,0 2-14,-3 2 13,1-1-7,-2 1 6,0 2-7,0-1 7,0 1-7,-2 0 6,2 1-7,-1 1 1,-3 0 6,2 0-7,-2-1-6,0 1 1,2 0 13,-2 0-7,0 0-6,0 0 0,-2-1 1,2-1 0,-2-3-1,-1 1 1</inkml:trace>
  <inkml:trace contextRef="#ctx0" brushRef="#br0" timeOffset="116855">7993 1534 2,'0'-1'2,"-2"-1"0,2 1 0,0 0-1,0 0 0,0 0 0,0 0 0,0-1 0,0 1 0,-2 1-1,2-1 1,0 0-1,0 0 1,0-2-1,0 2 0,2 1 1,-2-1-1,-2 0 0,2 0 0,0-2 1,2 1 0,-2 1-1,0 0 0,0-3 1,0 3 1,0-1-2,0-1-2,0 1 2,0 0 2,2-1-1,-2 1-1,2 1 0,-2-1 0,0 1 1,0 1-1,0-2 0,3 1 1,-3 0-1,0 1 0,0 0 0,0 0 0,2 0 1,-2-1-1,0 1 0,0 1 1,0-1 0,0 2 0,-2 2-1,2 0 0,0 3 0,-5 0 0,3 3-1,-2 1 1,-2 5 0,2-1 0,0 2 0,-2 3 1,-1 2-1,1 0 0,0 2 1,-2 2-1,1 1 0,1 1 0,0 0 0,2 0 1,0 1-1,-2-2 0,1 3 0,1-3 0,0 1 0,0-1 0,0 1 0,2-1 0,-2 0 0,2-2 0,0 0 0,-1 0 0,1-2 0,-2 1 1,2-2 0,0 0 0,-2-1-1,0 0 0,2-2 0,-2 0 0,0-1 0,-1-2 0,1 0 0,0-1-1,0-2 8,-2 0-7,2-3 6,2 2-7,-3-3 0,3-1 0,0-2 0,0 0 0,0-1 1,0-1-1,2-1 7,-2 0-7,0-2 6,0 2 0,2-2-1,0 1 7,-2-1-15,2 0 7,0-1-1,-2 0 0,0 0 0,2-2 0,-2 0-1,0-1 0,2 2 0,-3-2-6,3 0 7,0 0-1,0-1 0,0 1 0,-2-3 0,2 1-6,0 0 0,-2 0 0,2 0-1,0 2 2,-2-2 0,2 1-1,-2-1 0</inkml:trace>
  <inkml:trace contextRef="#ctx0" brushRef="#br0" timeOffset="117851">7696 1887 1,'0'0'3,"0"0"-1,0 0-1,0 0 1,0 0 0,0 0 0,0-1 0,0 0-1,0 0 0,-2 0 0,2-1 0,0 0 0,-3 1 1,3 1-1,0 0 0,0 0 0,0 0 0,0 0 0,0 0-1,3-1 1,-3 1-1,0 0 0,0 0 1,0 1-1,0 0 1,2 1 0,-2 1-1,0 3 0,0-1 0,2 3 0,0 2 1,0 1-1,0 2 0,0 1 0,0 2 0,0 2 1,2-1-1,0 2 0,-2 1 0,0-1 0,3 1 0,-3 1 0,2-1 1,0 1-1,0-1 0,-2-1 0,0 1 0,2 0 0,-2-3 0,3 0 0,-3-3 0,0 0 0,0-4 0,0 1 0,0-2 0,0-2 0,0 1 0,0-2 0,-2-3 0,2 2 0,-2-2 0,0 1 0,2-1 0,-2 1 0,2-2 0,-2 1 0,0-1 0,0-1 0,2 1 0,-2 0 0,0 0 0,2-1 0,-2 0 0,0 0 0,3 0-1,-3-1 2,2 0-1,-2 0 0,2-1 7,2 1-8,0-2 7,2-1-1,0-3 0,1 0-7,3-1 0,0 0 0,3-2 0,-1-1 7,0 0-7,3-2 7,-1 1-7,3-1 6,0 1 0,-1 0-7,1 0 7,-1 1-7,-1 1 6,1-1-6,-3 2 0,-1 0 1,-2 2 0,1-2 0,-5 2 0,2 0 1,-2 2 6,1-1-7,-1 1 7,0-1-1,-2 0-7,-2 2 7,2-1 0,-2 2-9,3-2 8,-1 2 7,-2-1-8,0 0-7,2 0 1,-2 2 7,2-2-7,-2 1-1,0 1 8,-2-2 1,2 2-9,0 0 9,-2 0 5,0 0-1,2 1-14,-2-1 7,0 1 7,0-2-8,0 2 7,0 0-1,0 0-14,0 0 14,0 0-14,0 0 8,0 0 6,0 0-13,0 0 7,0 0-6,0 0 13,0 0-14,0 0 14,0 0-1,0 0-7,0 0 0,0 0 0,0 0 7,0 0-7,0 0 6,0 0 1,0 0-2,0 0-7,0 0 7,0 0-14,0 0 15,0 0-8,0 0 1,0 0 0,0 0 7,0 0 0,0 0-1,0 0-1,0 0-7,0 0 1,0 0-7,0 0 2,0 0 1,0 0 0,0 0 1,0 0-1,0 0 0,0 0 1</inkml:trace>
</inkml:ink>
</file>

<file path=ppt/ink/ink19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23.5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501 151 3,'0'-16'2,"-2"-1"0,4 1 0,-2 0 0,2 0 0,-2 2 0,2-3-1,2 3 0,0 5 0,-2 3 0,2 2 0,-2-1 1,0 4-2,2 3 1,3 2-1,1 4 1,-2 5-1,4 2 1,-1 3-1,-5 3 1,0 4-1,0 0 1,-2 1-1,0 1 0,-2 0 0,0 1 1,0-1-1,0 2 0,-2-1 1,2 0-1,-4 0 0,2-1 0,0-1 0,0 0 0,0-2 0,-2 0 0,2-5 0,0 0 0,2 1 0,2-3 0,-2-3 0,6-1 0,-4-1 0,-2-3 0,4-3-1,-2-3 0,2 1-1,5-1 0,-5-4 1</inkml:trace>
  <inkml:trace contextRef="#ctx0" brushRef="#br0" timeOffset="367">447 525 1,'0'0'2,"0"2"-1,0-2 0,0 1 0,0 2 1,2 3-1,0 3 1,2 0 0,4 0-1,-4 4 0,5 1 0,-1 1 0,0 1 0,-1-2 0,3-1 0,-2 0 1,0 0-2,-1 3 1,1-1 0,0-1-1,0-3 0,-1 0 0,1-1 0,0-2 0,0 0-1,-1-2 1,1 1 0,0-2-1,-2-2-1,3 1 0</inkml:trace>
  <inkml:trace contextRef="#ctx0" brushRef="#br0" timeOffset="626">873 538 1,'-2'-1'2,"-2"3"1,0 1-1,-3 0-1,1 0 1,0-2-1,-2 5 0,-3 2 0,3 1 0,2 3 0,-2-1 0,1 1 0,1-2 0,-2 4 0,0 0 1,1-1-2,-1 0 1,2 1-1,-2 2 0,-3-2 0,3 0 0,-2-1 1,1 1-1,-1-2 0,2 0 0,2-1 0,-3-3 0,5 1 0,-4 0 0,4-2 0,2 0 0,-2 0 0,-1-2 0,3 0 0,0-2 0,0 2 0,0-3-1,0-1 1,2 0 0,0-2 0,0 1 0,0 0 0,0 0 1,0 0-1,0 0-1,0 0 1,2 0 0,-2 0 0,2 0 0,0 1 0,2 1 0,-4-1 0,3 0 0,-1 1 0,-2-2 0,0 0 0,2 0 0,0 0 0,-4 0 0,2 0 0,0 0 0,0 0 0,0 0 0,2-1-1,-2 0-1,-2 0 1,6 0 0</inkml:trace>
  <inkml:trace contextRef="#ctx0" brushRef="#br0" timeOffset="85306">0 1808 1,'2'0'3,"-2"0"-1,0 0 0,0 0 0,0 1 0,2 2 0,-2-1-1,2-1 0,-2-1 0,-2 1 0,2-2 0,0 1 0,0 1 1,0-1-1,0 0 0,2 0 0,-2 0 0,0 0 0,2 0 0,-2 1 0,0-1 0,2-1 0,-2-2 0,0 0-1,2 0 0,1-1 1,-1 1 0,2 0 6,-4-3-1,2 0-8,0-1 0,2-2 1,-2-2 0,2-2 0,-2-2 1,0-2-1,-2-4 1,0-2 6,0-6-1,-2-4 0,4-3 6,-2-4-16,2-5 2,3-5 14,-1-6-9,0-3 0,4 1 0,-2 0-7,3 3 7,-1 1 0,-2 3 0,4 4 0,1 1-1,-3 3-6,2 3 7,-3 2 0,3 1-1,-2 2 0,0 3-6,1 0 13,-1 2-1,0 1-7,-4 1 0,3 6-6,-3 2 7,0 0-1,-2 5-6,2 4 13,-2 0-13,-2 2 7,0 3 6,2 0-1,-2 2-13,0 0 1,0 2 7,0-1-6,0 2 6,0-1-6,0 1 7,0 0-7,-2 1 1,0 0-1,2 0 1,0 0 0,0 0 0,0 2 0</inkml:trace>
  <inkml:trace contextRef="#ctx0" brushRef="#br0" timeOffset="86747">7185 1688 3,'0'0'3,"0"0"0,0 0-1,0 0 0,0 0-1,0 0 1,0 0 0,0 0 0,0 0 0,0 0 0,0 0-1,0 0 0,0 0 0,0 0 0,0 0 0,0 0 0,0 0-1,0 0 1,0 0-1,0 0 0,0 0 7,0 0-7,0 0 0,0 0 0,0 0 6,0 0-7,0 0 7,0 0-7,0 0 0,0-2 6,0-5-7,0-2 0,0-2 7,0 0 7,0-2-9,0-2 0,0-3-1,-2-1-6,2-4 13,-2-2-1,-2-4-8,2-5 7,2-2-8,2-7 7,0-4-7,0-1 0,0-1-6,2 1 13,0 3-13,3 1 1,-5 2 7,2 3 0,-2 4 0,-2 4-1,2 2 0,-2 2 7,2 3-7,-2 1 6,2 4-1,-2 3-13,-2 1 21,2 2-16,0 2-5,-2 2 7,2 2 6,0 1 0,0 0-7,-2 2 14,2 0-9,0 2-7,0-3 13,-2 2-7,2 2 0,2-1-1,-2-1-12,-2 2 7,2 0 7,0 1 0,0 0-7,0 0 7,0 0-7,0 0 13,0 0-1,0 0-13,0 0 7,0 0-13,0 0 7,0 0-6,0 0 1,-2 0 0,-2 0 1</inkml:trace>
  <inkml:trace contextRef="#ctx0" brushRef="#br0" timeOffset="87882">2596 869 2,'0'0'3,"0"0"0,0 4 0,2 3-1,-4 2 0,0 5-1,2 0 0,-2 4 1,2 3-1,-2 0 1,2 2-1,2 0 0,0 2 0,-2-1 0,2 0-1,-2 1 0,2-2 1,-2-3 0,2-2 0,0 0 0,0-2 0,0-2-1,-4-1 0,2-3 0,2-4 0,-4-1 0,2-3 0,2-1 0,-4-5 0,2-3 0,0-7 0,0-6 0,-2-2-1,0-4 0,0-4 0,0-1 1,0-3 0,-2-3-1,4-3 1,0 0 0,0-2-1,2 2 1,0 1 0,4 0 0,-2 5 0,4 3 0,3 1 0,-1 3 0,0-1 0,1 4 0,3 3 0,5-1 0,1 1 0,5 3 0,2 2 0,0 2 0,2 4 0,0 2 0,-2 3 0,-2 3 0,-7 3 0,-1 2 0,-3 5 0,-3 2 0,-7 6 0,-2 0 0,-4 2 1,-2-1-1,-5 5 0,-3-1 1,-5 0 0,-3 0-1,-3 0 0,0 0 0,-2-3 0,-1-1 0,3-2 1,2-2 0,0-3-1,1 1 0,3-3 0,3-4 0,1 2 0,5-1 0,0-1 0,4 1 0,-1 0 0,3 2 0,4 1 0,5 0 0,-1 3 0,4 0 0,1 2 0,3 3 0,1 1 7,5 1-7,3 3 0,-2 1 0,1 0 0,3 1 6,-4 0-7,0-1 0,-3 2 0,-1-2 0,-1 1 0,-1 1 0,-3-3 0,-2-3 1,1 1 0,-1-1-1,-2 0 0,-1-3 0,1-4-1,0 0 0,-2-5-1</inkml:trace>
  <inkml:trace contextRef="#ctx0" brushRef="#br0" timeOffset="88493">3167 957 2,'-5'0'4,"1"0"-1,0 1 0,-2 1-1,0 2 0,-2 4-1,-3 0 0,1 4 0,4 2 2,-3-1-2,1 4 0,0 2 0,2-2 0,1 2 0,5 2 0,0-3 0,3 1 0,1-1 0,2-5-1,2 0 0,5-3 0,-1 1 0,5-5 0,1-3 0,3-2-1,2-3 1,-3-3 0,1 2 0,2-3-1,-5-3 1,-1-2 0,-7 1 0,1-4 0,-3-1 0,-4 2 1,-2-1-1,-4-1 0,-2 1 1,-4 0-1,-5 1 7,-1 3-7,-1-2 0,-3 2 0,-3 1 6,2 0-7,-1 3 0,-1 2 7,2 3-7,3-1 6,-1 2-7,5-1 7,1 1-1,5 1 0,2 2-8,2-2 1,4 0 0,0 1 1,4 2 0,3-2-1,3-1 1,7-1 0,1-1 0,5-1 0,4 0 1,2-2 0,0-1 0,2 0 0,7-2 0,-5 0 1,2-3-1,-4 2 1,0-1-1,-6 2 1,-4-1 0,-5 1 0,-1 1 0,-5 2 0,-3 2 1,-3 1 0,-2-1 0,-2 2-1,0 1 0,0 1 0,-6 3 0,2 3 7,-4 4-1,-3 0-1,1 3-7,0 2 7,-2 1-8,1 2 7,1-1-6,4 1 0,2-3 0,-2 2 7,2-3-1,2 0-7,4-1 7,2-1-1,-2-2-6,4-4 6,3-1 1,-1-4-9,5 0 2,-1-3 0,3-5 0,1-3 1,3-1 0,-3-3 0,1 0 1,0-2 0,-3 2-1,1 0 1,-3 2 0,-1-1 0,-1 2 0,-4 1 0,1 3 1,-3 2 0,0 0 6,-2 2-7,0 1 0,0 4 0,3 0 7,-1 3-8,0-1 1,4 2 0,1 1 0,-3 3 0,2 0 0,1-2 0,1 2 1,-2-3-1,3 0 1,-1 1 0,-1-2-1,1-4 1,0 0-1,-1-1 1,-3-3 0,0 0 0,-1-5-1,-3-1 1,2-1 0,-4-4 0,0 0 0,-2-1 0,0-1 7,-2-2-8,-2-2 1,-2-1-1,-1-1 0,1-1 1,2 0-1,-4 1 1,2 3 0,-1 2 0,1 3 0,2 0 0,0 2-1,0 1 0,0 1 0,-1 1-1,5 1 0,3 3 0</inkml:trace>
  <inkml:trace contextRef="#ctx0" brushRef="#br0" timeOffset="89555">4635 905 1,'2'-3'3,"-4"2"0,2-1-1,-2 1 0,0-1 1,0 0-1,-2 2 0,0 1-1,-1 3 0,-1 0 1,-2 2-1,0 4 0,-3 2 0,3 1 0,-2 1-1,1 1 1,1-1-1,2 4 1,0-1-1,4 2 1,2-2-1,0 2 1,2-4 0,4 0-1,-2-1 0,4 1 0,3-2 0,-1-3 0,5-3 0,-1-2 0,5-3 0,-3-4 0,5 0 0,2-3-1,-3-1 1,3 0 0,0-2 0,-2-2 0,1-2 0,-3 0 0,-7-2 0,5 2 0,-7-3 0,1-1 1,-3 0-1,-6 0 0,2 0 1,-4 2 6,-2 1-7,-6-1 0,1 0 6,-7 2 6,2 2-14,-7-1-1,2 3 14,-1 0-14,-1 0 0,1 2 14,-1 1-8,2 1 5,-1-1-7,3 1-6,-1 2 0,1 0-2,1 1 2,3 1-1</inkml:trace>
  <inkml:trace contextRef="#ctx0" brushRef="#br0" timeOffset="91209">14346 1673 1,'0'0'3,"0"0"-1,0 0 1,0 0-1,-2 1 0,2 1 0,-3-1-1,1-1 0,2 0 0,-2 1 0,2-2 2,0 1-2,0 0 0,2 0 0,-2 0 0,0 0 0,0-1 0,2-3 0,1-1 0,-3 1 0,2-2-1,0-1 7,-2-2-7,4-3 0,-2 0 0,0-3 0,-2-1 12,2-4-7,0 0-7,0-3 0,0-5 0,2-2 7,-2-5-8,3-3 1,1-2 0,0 1 1,2 0-1,1 1 1,-3 3 0,2 3 0,-2 2 7,0 5-1,1 3-1,-3 2-7,2 1 1,-4 5 7,0 3-8,0 2 1,-2 2 0,0 1 1,2 0 6,-2 2-1,-2 2 0,2 0 0,0-1-1,-2 2-8,2 1 9,0-1-1,-2 0-1,2 1 0,0 0-6,0 0 6,0 0 0,0 0 6,0 0-13,0 1 6,0-1 0,0 0-6,0 1 7,0-2 0,0 1-7,0 0 1,0 0 13,0 0-1,0 0-8,0 0 0,0 0-6,0 0 1,0 0 7,0 0-7,0 0 1,0 0 7,0 0 5,0 0-13,0 0 1,0 0 13,0 0-8,0 0-6,0 0 13,0 0-14,0 0 7,0 0-6,0-1 0,0 1 0,2-2 1,-2 0 0,0 0 0,2-1-1</inkml:trace>
  <inkml:trace contextRef="#ctx0" brushRef="#br0" timeOffset="92800">8033 703 1,'-2'0'2,"2"2"0,-2 0-1,4 0 1,-4 1 0,4-1-1,0 0 1,-2 0-1,4 2 1,1 1 0,1-2-1,4 1 0,2 0-1,7 2 2,4-1-1,6-2 0,4 2 0,8 0 0,5 1 0,10-1-1,6-1 0,4 1 1,6 1 0,3 0 0,5 2 0,3-2-1,6 1 1,2 1-1,0 0 0,-2-1 0,-6 0 0,-5 1 0,-7 1 0,-5-2 0,-6-2 0,-11 0 0,-3 0 0,-9-2 0,-2 2 0,-8-3 0,-6 0 0,-3 0 0,-7 0 0,1-1 0,-3 0-1,-5-1 1,0 0 0,-4 0 0,0 0 0,-2 0 0,0 0-1,-2-1 1,-3 1-1,-1-2 0,0 2 0,-3-3-1</inkml:trace>
  <inkml:trace contextRef="#ctx0" brushRef="#br0" timeOffset="93896">5218 748 1,'0'0'3,"0"-2"-1,-2 2 1,0 2-1,2-2 1,0 1-1,2 0 0,-2 1 0,2 1 1,0-2-1,5 0-1,1 1 7,4 1-1,3 2-8,3-2 1,7 0 0,6 1 6,4 0 5,9 1-14,1 0 7,5-1 7,6 1-15,0 2 13,2-1-1,2-2-7,-3 0 0,3 0-7,2 0 7,-2 2-6,5-3 13,-5 1-7,0-1 6,0 1-13,-9-2 13,3-1-7,-9-1 6,1 0-1,-7-1-13,-1 0 14,-5-1-1,-2-2 0,-4 1-1,-5 0-15,1 0 9,0 0 7,-7 1 0,1 0-1,-3-2-1,-1 4-13,-3-1 14,3 1-7,-3 0 7,-2-1-7,2 2 7,-3-1-14,-1 1 8,-2 0 8,4-1-9,-2 3 8,1-2-15,-1 0 15,0 1-13,-2 0 7,0-1 6,3 1-7,-3-1 1,0 0-7,0-1 1,-2 0 0,-2 0 1,2 0 1,-4 0-1,2 0 1,0 0 0,-2 0 0</inkml:trace>
  <inkml:trace contextRef="#ctx0" brushRef="#br0" timeOffset="94660">5396 612 2,'4'-4'3,"0"3"-1,-1 0 0,1 2 0,0-2 0,0 0 0,0-1 0,0 0 0,-2 2 1,2-1-1,1 0-1,-3 2 1,-2-2-1,2 0 0,2-2 0,-2 3 0,-2 1 0,-2-1 0,2 0-1,-2 0 1,0 0-1,-2 2 0,-3-1 0,-3 2 0,-2 5 0,-5-2 0,1 2 7,-5-1-7,-2-2 0,0 1 6,1 0-8,-1-3 1,2 1 0,0 1 7,3 1-7,3 0 6,1 1-7,4 0 0,-1-2 1,3-1 6,2 1-7,2 0 0,2-1 0,2 1 0,4 1 7,0-1 0,2 1-1,4 0 0,3 0-7,3 1 0,1-1 1,4 0-1,-1-1 1,1 0 7,0 1-1,-1-2-7,1 1 1,-2 0 0,-3-2 6,-1 2-6,1 0 6,-1-1-7,-5 0 0,0 0 7,1 0 0,-7-1 7,2 2-15,2 0 7,-4-1-1,1 0-6,-3-2 7,0 2 5,2-2-13,-2 0 7,-2 1 6,2-2-7,-2 1-1,0-1 0,2 2 0,-2-3 7,-2 1-7,2-1-7,0 0 1,0 0-1,0-1 1,0 1-1</inkml:trace>
  <inkml:trace contextRef="#ctx0" brushRef="#br0" timeOffset="95728">300 637 3,'0'0'3,"0"5"-1,2-5 0,-2 1 0,2-1 0,2 1 0,5 0 0,1 0-1,6 1 2,3-2-2,8 2 0,4-2 0,4-2 0,4-1 0,7 2 0,6-1 0,3 1 0,3-2 0,4 1 0,3 0 0,-1-1 0,2 2-1,4 1 7,3 1-1,1-2-8,0 1 7,-1 1-7,-5-1 0,-2 1 1,-2-1 6,-4 0-7,-4 0 1,-6 0-1,-1 0 1,-3 0 0,-7 2 0,-4-2 7,-1 2-7,-6-2 0,-1 0 0,-2 0 0,-2-1 0,-2-2 7,-3 2-8,-5 0 1,1 1 6,-1 0-7,-5-1 1,0 2-1,2-2 0,-3 1 1,-3-1 0,-2 0 0,0 2 1,-2-1 0,0 0 0,0 0-1,0 0 0,0 0 0,-2-1 0,-2-1 0,2 1-1,-5-1 0,3 0 0,-6 0-1</inkml:trace>
  <inkml:trace contextRef="#ctx0" brushRef="#br0" timeOffset="96170">1882 491 1,'0'0'3,"0"0"0,0 0-1,0 0 0,0 0 0,0 3 0,4 2 0,3 2 0,5 1-1,2 0 2,5 4-2,4-4 1,0 1-1,3 0-1,3-1 1,-2 2 0,0-2 0,-2-2 0,0 0-1,0-1 1,-5 0-1,1 1 0,-2 1 0,-7-1 0,0-3 0,-1 1 0,-5 0 0,2 1 0,-2-2 0,-3 2 0,-3 0 1,-3-1-1,-1 1 1,-2 1-1,-2 2 0,0-1 7,-3 2-1,-3 1-1,-1 2-1,3 0 0,-5-2-1,3 2 1,-3 1-9,1 1 15,-3-1-8,1 1-6,1-1 6,5 0-6,-3-1 7,3 0-1,-3-3-6,3 1 0,-3 0-3,3-2 1</inkml:trace>
  <inkml:trace contextRef="#ctx0" brushRef="#br0" timeOffset="97298">10552 695 1,'7'-9'3,"-3"-2"-1,2 0 1,-2 0-1,0 1 0,0-1 1,1 4-1,-3 3 0,-2 4 1,0 0-2,0-1 0,2 2 0,-4 3 0,0 3 0,-1 5 0,-1 6 0,-2 0 0,2 3 0,0 2-1,2 2 0,-2 0 0,2 1 0,2 2 1,2-3-1,0 0 1,2-1-2,0-1 2,2-2-1,2-1 0,1-5 0,-5-2 0,4-4 0,-4 0-1,-2-4 1,0 1 1,-2-6-1,2-3 0,1-4 0,-3-3 0,-5-4 0,3-3 0,-6-2 0,0-3 0,0-2 0,-1-4-1,-1-3 1,-3-3-1,1-2 1,2-3 0,-1 0 0,-1-3 0,2 0 0,1 5 0,5 2-1,2 4 1,-2 0 0,4 5 0,4 2 0,0 2 0,9 3 0,-3 0 0,2 3 0,7 2 0,0 2 0,3 0 0,1 4 0,-2 0 0,2 2 0,-3 3 0,1 1 0,-4 2 0,-1 2 0,-1 1 0,-1 4 0,-4 4 0,-1-1 0,-3 2 0,-4 3 0,0 0 0,-4 3 0,-2-1 0,-2 0 0,-1 2 0,-5 0 0,0-4 0,-1 1 0,-3 0 0,-3-1 0,0 3 0,-3-2 0,3-1 0,-2-1 0,1-1 0,3 0 0,-2-2 0,3 0 0,1-1 0,3-1 0,2-1 0,6 1 0,-1-1 0,5 3 0,3-2 0,3 3 0,2-1 0,2 2 0,5 0 0,3 1 1,1 0-1,2 1 0,-3 0 1,1 0 0,2 1-1,-1-1 0,1 2-1,-2-2 1,-1 0 0,-3-1 0,-1 1 0,1-2 0,-3-2 1,-2 1-2,-1-1 1,1-2 0,-4-1 0,-2-2 0,-2 0 0,3-3-1,-1-1-1,-2 1 1,-2-2 0,0-2-1,2-2 0,0-1 0</inkml:trace>
  <inkml:trace contextRef="#ctx0" brushRef="#br0" timeOffset="97962">10941 821 4,'-2'-1'3,"0"1"0,-2-2 0,2 4 0,0-2-1,-2 0-1,0 3 2,-3 2-2,-1 1 0,2 2 1,0 1-1,-1 0 0,1 2 0,2 2 0,0-2 0,2 2-1,4-1 0,-2-1 0,4 0 0,2-1 1,3 0-1,1 0 1,0-2-1,5-2 0,-1-5 1,1 0-2,1-1 2,-1-2-2,3 0 1,-3-4 0,-1 0 0,-1-1 0,-3-2 0,-2-1 0,-4-1 0,1-1 0,-5-2 0,-5 1 1,1-1-1,-4-1 0,-2 0 0,-3 2 0,-1 3 0,-3 1 0,1-1 0,-1 3 0,1 2 0,-1 0 0,3 1 0,-1 1 0,3 1 0,1 0 0,1 1 0,4 0 0,0 1 0,4 0 0,0 2 0,4 3 7,0-1-7,0 0-1,4 1 1,2-2-1,3 2 0,1-1 1,2-1 0,3-1 0,2-2 0,-1 0-1,3-1 0,0-1 1,-1-2 0,1 0 0,0 0 0,-3 0 0,-1-3 0,1 0 0,-3 0-1,-1 0 1,-1 1-1,-1 1 1,1-1 0,-3 2 0,0-1-1,-6 3 1,1 1 0,-3 1 0,2-2 1,-2 2-1,-2 2 0,-2 0 0,2 4 0,0 2 0,-4 3 0,-1 1 0,3 1 0,-2 1 0,4 0 0,-2-1 0,4 2 0,2-2 0,3-2 0,-3 1 0,4-1 0,2 0 0,3-1 0,3-2 0,1-1 0,-1-2 0,1 0 0,4-4 0,-3 0 0,1-3 0,-1-2 0,-1 0 0,-2-1 0,-3-2 0,-2-1 0,3-1 0,-3 0 0,-4 1 0,0 0 0,1 1 0,-5 0 0,0 3 0,0 0 0,-2 2 0,0-1 0,2 3 0,0-1 0,-4 1 0,2 1 7,0-1-7,2 5-1,0 1 1,-2 1-1,2 0 7,0 1-7,6 0 0,-1 0 0,-3 3-1,6-2 2,-2 0-1,3-1 7,1-1-7,1 0 0,-1-1 0,0-1-1,1-2 2,-3-1-1,3-1 0,-3-2 1,0-2 0,1 0-1,-3-1 1,-2-3 0,0-2-1,-4-2 1,2 0 0,-4-2 0,0-2 0,-2-1 6,0-1-7,-2-1 1,-2 0-1,0-1 0,-3 2 7,3 0-7,-2 1 0,-2 3 0,1 1 0,1 2 1,-2 0 6,4 6-1,-1 0-1,3 2 0,0 1-7,2 3 0,2 0 0,0 0 0,4 3 0,2 1 0,5 0-1</inkml:trace>
  <inkml:trace contextRef="#ctx0" brushRef="#br0" timeOffset="99010">12013 894 2,'-2'0'2,"2"0"-1,0-1 0,2 1 0,0 0 0,0 0 0,0-1 0,0 2 0,2-1 0,0 1-1,-2 0 0,4 0 1,1 1-1,-3 0 1,-2-1 0,-2 1 0,2 1 0,-4-2 0,0 0 0,0 0 0,2 0 1,0-1-1,-2 0 0,0 0 0,0-1 0,2 2 7,0 1-1,0-2-7,-3 0-1,3 0 1,0 0-1,3 0 1,3 0 6,6 0-1,9-3-7,6 2 13,10-1 0,6-1-9,9 1 6,6 2-7,10 0-6,9 2 7,8 2 6,6-1-14,2 2 7,2 2-7,2-1 1,0 1 7,0-1 0,5 1-7,-3 0 7,-2-2 0,-6 1 0,-8-1 6,-4-1-14,-9 1 7,-8-4 7,-6 3-14,-2-3 1,-7 1 7,-6-2-7,-3 0 7,-7-1-6,-6 2 13,-5-2-8,-1 1-6,-3-1 13,-3 0-1,-1-2-7,-4 2 12,-1 0-6,1 0-9,-4 0 1,-2 0 0,2 1 7,-2-2-7,0 1 0,-2 0-6,-2 0 1,2-1 0,0-1 1,-4 1-1,-2-3 0</inkml:trace>
  <inkml:trace contextRef="#ctx0" brushRef="#br0" timeOffset="100282">12037 567 2,'5'0'3,"-3"-1"-1,0-1 0,-2 2 0,0-1 0,0 1 0,0 1 0,0-1 0,0 1-1,0-1 1,0 0 0,2 1-1,2-2 0,-2-1 0,0 0 0,2 1 0,2 0 0,-4-2-1,1-1 0,1 1 0,0 3 0,0-1 1,-2-2 0,0 3 6,2-1-8,-2 1 7,-2 0-1,2 1-6,0 0-1,-2 1 1,0-2 0,0-4 6,0 3-7,0 1 13,0 0-7,0-1 0,2-3-1,1 3 6,-1-2-1,0 0-8,-2 3-6,2 0 13,-2-2-13,0 2 1,0 0 13,0 0-14,2 3 14,0 4-14,2 2 13,0 1-13,-2 5 1,0 1 13,0 3 5,-2 0-14,2 2 6,-2 1 0,3 1-7,-3-2 7,0 0-1,0 0-1,0-2-6,0 0 13,0-3-14,0 1 0,2-2 7,-2-2-7,0-2 1,2-2 0,-2-2-7,0-1 2,0-2 1,0-2 1,0-2 1,0-1 0,0 0-1,0-3 1,0-3 0,-2-3 0</inkml:trace>
  <inkml:trace contextRef="#ctx0" brushRef="#br0" timeOffset="100754">12106 493 2,'0'-2'2,"0"0"0,0 2 1,0 2-1,0-4 0,4 2 0,-4 0-1,0 0 0,0 2 0,0-1 1,-2 1 0,2 2-1,-4 1 0,2 2 0,-1 3 0,-1 0-1,0 2 0,-4-1 0,0 1 0,1 0-2,1 0 1</inkml:trace>
  <inkml:trace contextRef="#ctx0" brushRef="#br0" timeOffset="100956">12040 844 2,'0'1'4,"2"2"-1,0-3 0,2 1-1,4-1 0,0 0 0,3-1-1,1-1 2,0 1-2,3 0 0,-1 1 0,-1 0 0,1 0-1,1 0 0,-1-1 0,-1 1-1,-1-1-1,1 0-1</inkml:trace>
  <inkml:trace contextRef="#ctx0" brushRef="#br0" timeOffset="102920">8257 557 1,'0'-2'3,"-2"-1"-1,-1 1 0,1 1 0,0 0 0,0-1-1,-2 2 1,-2 2 0,4-4-1,-4 4 0,-1-1 0,-3 2 1,-2-2-1,-1 4 0,-3 3 0,-1-1 0,-1 1-1,-5 2 1,0 1 0,0 1-1,-1-1 0,-1 1 0,0-1 1,2-2 0,-2 0-1,3 3 0,1-2 0,0-2 0,5-1 1,3 2-1,-1-3 0,5 1 0,3-1 0,4 0 0,0 0 0,2 0 0,2 1 0,4 0 0,3 0 0,1 1 0,2 0 0,5 0 0,2 0 0,1-1 1,5 1-1,-2-1 0,2 1 0,-3-1 0,3 2 0,-4-2 0,0 1 0,-1-2 0,-3-1 0,1 2 1,-1-1-1,2-1 0,-7 1 0,0-2 0,1-1 0,-3 0 0,-2-1 0,3 0 0,-3-1 0,0-1-1,-1-1 0,1 1 0,-2-3-2</inkml:trace>
  <inkml:trace contextRef="#ctx0" brushRef="#br0" timeOffset="104010">13609 773 3,'-2'-1'2,"2"1"0,2 0 0,-2 0 0,0 0 0,4 3-1,3 0 0,3-1 0,0 2 0,3-3 0,3 2 0,1 2 0,-1-2-1,3 1 2,-2-1-1,-1 1 0,1-1-1,-1 1 0,-1-2 0,-1 2 0,-1 0 0,1 1 1,-2 0-1,1-1 0,-1 1 1,-1-2 0,-3 3-1,0 0 0,0 0 0,-1 0 0,-3 1 1,2 1 0,-2 0-1,-2 1 0,2 2 0,-2-1 1,0 3 0,-4 1-1,-2 0 0,2 0 0,-2 0 1,-2 1-1,0 1 0,-3-2 1,1 0-1,-2 1 1,4-2-1,-5 0 0,3 1 0,0-3 0,-1 2 0,-1-2 7,2-2-8,2-2 0,-1 1 0,-1-3-2</inkml:trace>
  <inkml:trace contextRef="#ctx0" brushRef="#br0" timeOffset="104974">21289 574 1,'0'-4'3,"-2"0"-1,2-1 0,0 2 1,-2 3-1,2 0 0,0 0 0,0 0 0,0 1-1,0 4 1,0 5 0,-2 9-1,2 3 1,2 2-1,-4 4 0,0 4 0,-1 3-1,-3 1 1,2 1-1,-4 4 7,2-2-7,-3 2 0,1 0 0,0 2 6,0-2-1,1 1-6,1 2 0,-2-1-1,4-2 1,-2-1 6,1-4-6,-1-2 6,0-3-7,2-3 0,-2-3 0,2-3 0,-3-5 1,3-2 6,0-1-7,2-4 0,0-3-1,0-1 0</inkml:trace>
  <inkml:trace contextRef="#ctx0" brushRef="#br0" timeOffset="106012">14906 1046 1,'0'0'3,"0"2"-1,-2-1 0,-2-1 0,2 0 0,2 0 0,0 1-1,-2-1 1,0 0-1,4 1 0,-2-1 0,2 0 1,2 1-1,0-1 0,4 3 0,3-2 0,5 0 0,7 1 0,2-1-1,6 2 0,2-1 0,8 2 0,5 0 0,6 0 0,5-1 0,10 1 1,1-1-1,4 1 0,-3 3 0,-1-3 0,-4 3 0,0-1 0,-2-2 0,-4-1 0,0-1 0,-4 0 1,-1-2-1,-1 1 1,-2-1-1,-3-1 0,1-1 1,-5 0 0,-3 0-1,-5-2 0,-4 0 1,-2-1-1,-6-1 0,-5 0 0,-3 2-1,-1-2 2,-1 1-1,-9-1-1,0 2 2,-2-1-1,0-1-1,-2 0 0,-4-2-1,-2 1 0</inkml:trace>
  <inkml:trace contextRef="#ctx0" brushRef="#br0" timeOffset="106604">16226 929 3,'0'0'2,"0"0"0,-2 0 0,2 0-1,0 0 0,0 0 1,0 5 0,2 0 0,-2 5-1,4-2 0,0 1 0,4 2 1,-2-1-1,5 1-1,1-1 1,5-3 0,-1 1 0,1-1 0,-1 0 0,1 0-1,-1-1 1,3-1-1,-2 0 0,-3 0 0,3 0 0,-3-3 0,1 0 0,-5 0 0,0-1 0,-1 0 0,-1 0 0,-2-1 0,0 1 1,3 0 0,-3 2-1,0-3 0,0 1 0,0-2 0,1 1 0,-1-2 0,-2 4 0,0-4 0,0 2 0,-2-1 0,0 1 0,0 0 0,-2 0 0,0 0 1,2 0-1,-2-1 0,0 1 1,0 0-1,0 1 1,-2-1-1,4 0 0,-2-1 0,0 1 0,0 0 0,0 0-1,0 0 2,-2 0-1,2 0 0,0 0 0,0 0 7,0 0-8,0 0 0,0 0 1,0 0 0,0 0 0,0 0-1,0 0 0,0 0 1,0 0 0,0 0 0,0 0 6,0 0-7,0 0 0,0 0-1,0 0 0,0 0 0,0 0-1</inkml:trace>
  <inkml:trace contextRef="#ctx0" brushRef="#br0" timeOffset="107400">15130 924 1,'6'-2'2,"2"0"0,0 1 0,1-1-1,-3 1 0,2-1 1,-4 1 0,0 0-1,0-2 0,-2 2 1,3 1-1,-5 0 0,0 0 0,0 0 1,-2 1-1,-1 0 0,1 2 0,-4-2 0,-2 1-1,-2 3 1,1 1-1,-3 1 1,-5 2-1,-1 0 0,-1 2 1,-2 0-1,3 1 0,-5 1 0,2 0 1,1-2-1,-1 3 1,2-1-1,3-3 0,-5 1 0,5-1 0,3 1 0,5-2 0,2-3 0,0 1 0,3-2 0,1-2 0,7 1 0,-1-1 0,6 0 0,0 1 0,7-2 0,2 3 0,-1 0 0,7 2 0,0-2 0,0 2 0,2 2 0,-1 1 0,1 0 0,2 2 0,0 4 0,0-1 0,0-1 0,-2 0 0,-2 0 0,0-2 0,2-2 0,-5 2 0,1 0 0,-2-3 0,-1-2 0,3 1 0,-2-2 0,-5 0 0,7-2 0,-4 0-1,-1 1 0,3-3-1,0 0 0</inkml:trace>
  <inkml:trace contextRef="#ctx0" brushRef="#br0" timeOffset="107944">17024 845 3,'2'-4'4,"-2"-1"-2,2 3 0,-4-1 1,4 2-1,-2 1 0,0 0 0,0 5 0,0 2-1,4 3 0,0 5 0,1 4 0,-1 1 0,0 3 0,0 4 0,2-3 0,-4 2-1,-2-1 1,4 0-1,3-1 0,-5-1 0,0-2 0,2-1 0,0-4 0,2 2 0,-2-3 0,1-2 0,3-4 0,-2 0 0,2-3 0,-2-4 0,5 2 0,-3-6 0,0-3 0,1-3 0,-1-4 0,0-2 0,-4-1 0,-2-5 0,-2-1 0,0-3 0,-2-2 0,-2-1-1,-2-4 1,-2 0 0,-3-3 0,1-1 0,0-1 0,1 0 0,-1 1 0,6-1-1,-2 1 1,4 3 1,2-1-1,6 1 0,0 1 0,2 4 0,1 1 0,5 3 0,1 2 0,5 3-1,-1 3 1,-1 4 0,3 1 1,-2 3-1,1 3 0,1-1 1,-4 2-1,1 4 0,-1-1 0,-3 3 0,-1 3 0,-5 1 0,0 3 0,-4 3 0,1 3 0,-3 2 0,-4 1 0,-3 0 0,-1 1 0,-4 1 0,-3 1 0,-1-4 0,-1 0 0,-3 2 0,-1-1 0,-3-2 0,-1 0 0,2-4 0,-2 0 0,3-3 1,1 0-1,0-4 1,7 1-1,2-3 0,3-1 1,3 0-2,0-1 2,2 3-2,2 1 2,4 1-1,2 0 0,7 2-1,-1 3 1,1-1 0,3 6 1,1-1-1,1 1 0,-1 3-1,-1 0 1,3 3 0,-4-1 0,1 3 0,-3-1 0,3-1 0,-4 1 0,1-3 0,-1-2 1,1 2-1,1-2 0,-1-4 0,-3 0 0,0-4 0,1-1 0,-5-2 0,4-1 0,-2-3 0,1-3-1,-1-2-1,0-3 0,3-4 0,-3-1 0</inkml:trace>
  <inkml:trace contextRef="#ctx0" brushRef="#br0" timeOffset="108610">17655 894 2,'0'-1'3,"-2"1"0,-4 0-1,1 1 0,1 1 0,-2 3 0,-6 2 0,3 2 0,-3 2 0,4 3-1,-1 1 0,-1 3 1,2 1-1,2 1 0,-3-2 0,7 3 0,2-1-1,-2 0 1,4-1-1,2-2 1,1-2-1,3-1 0,-2-3 0,9-3 1,-1-3-1,3-1 0,1-2 0,1-1 1,1-1-1,-3-3 0,4-3 0,-5-1 0,-1-6 0,-1 2 0,-3-2 0,-3-2 0,-2-1 0,0 0 0,-4 1 0,0-2-1,-2 2 1,-2-2 0,-4 2 1,-2 1-1,-5 3 0,1-1 0,-2 4 0,1 1 0,-1 1 7,-5 2-8,2 1 1,-1 1-1,1 1 0,5 2 0,2 0 1,1 0 0,1 0 0,4 1-1,2-1 1,2 0 0,0 0-1,4-1 1,6 0 0,5-1-1,3 1 1,3-2 0,2-2-1,-2-1 1,-1 1 0,5-2-1,-2 0 1,-3-1 0,-1-1 0,0 1 0,-5 0 0,3 2 0,-5 1 0,-2-1 0,-1 2 0,-1 0 0,-2 2 0,-2-1 0,3 2 0,-5 1 1,2 1-1,0 4 0,-2 2 1,2 3-1,-4 2 7,4 2-8,-4 1 0,2 3 0,0-2 1,0 2 6,3-1-1,-3 1-7,4-1 0,0-2 7,2-1-7,3-4 1,1-1-1,3-1 1,-1-1 0,-2-2 7,5-4-1,-5-2-7,3-2 0,-3-3 7,5-1-1,-5-2-7,3-3 1,-3-2 0,1-2 0,1-4 0,-6 0 1,3 0-1,-1 1 1,-2 1 0,-2 4 0,1 0 0,-5 3 1,2 3-1,-2 2 1,0 3-1,0 1 1,-2 1 0,0 2 0,0 0-1,-2 4 1,4 1 0,0 1 0,0 2 0,4-1 0,1 1 0,3 0 0,2 1 0,-1 1 0,1-1 6,3 0-7,5 1 0,3-1 0,0 0 1,0-4 0,1 0 0,-3-3-1,2 0 0,-7-2 0,-1-2 7,-1-2-1,-3 1 0,-3-2-1,-2 0 0,-2-3 6,-2-1-14,0-1 7,-4-3 5,-2 0-7,-2-1 0,0-1-6,-5-1 13,1 0-1,0-1-1,-3 1-7,1-1 0,2 1 6,-3 2-6,3 0 6,-3 3-13,5-1 13,0 3-13,2 1 1,2 3 0,4-2 0,-3 4 1,3 1-1</inkml:trace>
  <inkml:trace contextRef="#ctx0" brushRef="#br0" timeOffset="109513">18759 742 3,'0'-5'4,"0"0"-1,0 2 0,0-1-1,2 3 0,0-1 0,5 1 1,-1-2-2,2 1 0,2 1 0,5 2 0,-1-1 0,3 2 0,2 1 0,-3 0 0,-1 3-1,3 2 1,1 2 0,-3-1-1,-1 2 0,-5 1 0,1 1 0,-3 1 1,-6 0-1,0 2 1,0 2-1,-6-1 7,-4 0-8,-1 2 0,-1-2 0,0 1 1,1-1 0,1-2-1,0 1 1,4-4 0,-2 1-1,1-1 7,7-2 0,1-2-7,-1-1-1,6-1 1,4-1 0,5 0 0,1-4 0,3-2 1,2-1 0,2 0 6,0-3-8,3 1 0,3-1 1,1-1 0,1 0 1,0-1-1,0 0 0,0 1 0,0-1-1,-6 1-1,-2 1 0</inkml:trace>
  <inkml:trace contextRef="#ctx0" brushRef="#br0" timeOffset="110216">19791 971 3,'-2'0'3,"4"1"0,7-2 0,-3 1 0,4 0-1,1 0-1,5 0 0,7 0 2,6 1-2,6 2 0,2 2 0,9 0 0,3 2 0,7 0 0,4 0 0,2 1-1,4-1 1,1 0-1,-1-1 0,-2-1 1,0-1-1,-6-1 0,0 0 0,-2-3 0,-3 1 0,-5-2 0,-2 0 0,-7-2 1,-4 2-1,-2-2 0,-2-1 1,-6 3-1,-4-1 1,-3 0-1,1 1 0,-5 0 0,-3-1 0,-3 2 0,-4-1 0,0-1 0,-2 2-1,-2 0 0,-2 0-1,-2-1 0</inkml:trace>
  <inkml:trace contextRef="#ctx0" brushRef="#br0" timeOffset="111889">20017 788 3,'-2'-1'3,"4"1"-1,-2-1 0,0 0 0,0 3 0,0-2 0,2 0-1,-2 0 0,2 1 0,-2-1 0,0 1-1,-2-1 2,0 0-1,0 2 0,2-1 0,-2 0 0,-7 1-1,-1 2 0,-2-1 0,-3 1 1,-8 0 0,3 2-1,-5-1 0,0-1 1,-2 1-1,0 1 0,0-1-1,7 2 2,-5-2-1,4 1 0,3 0 0,5 0 0,1 0 0,2-1 0,1 2 0,3 0 0,4-1 0,0 0 1,0 2-1,4 0 0,2 0 0,4 1 1,-1 0-1,3 0 0,2 2 0,5-2 0,-3 0 1,1 4-1,1-1 0,-1-1 0,-3 1 1,3 0-1,-3-2 1,0 1-1,-1-2 0,-1 2 0,-4 0 0,1-1 0,1 1 0,-2-2 0,-2 0 0,0 2 0,0-2 0,-1-1 0,-1 1-1,-2-3 0,-2 0-2</inkml:trace>
  <inkml:trace contextRef="#ctx0" brushRef="#br0" timeOffset="189769">6304 1470 1,'0'0'2,"0"0"0,0 0-1,0-3 0,4 2 0,-2 1 0,5 1-1,-1-2 0,2 0 0</inkml:trace>
  <inkml:trace contextRef="#ctx0" brushRef="#br0" timeOffset="190175">7766 1343 1,'7'0'1,"1"-1"0,-4 1 0,-4-1-1</inkml:trace>
</inkml:ink>
</file>

<file path=ppt/ink/ink19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34.4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0 214 2,'4'1'3,"-2"0"-1,-2 3 0,0-2 0,2 2 0,0-1 0,0 2-1,2-1 1,1 2-1,-1 2-1,0-3 1,0 1 1,-2-2-1,2 3 0,2-1 0,-2 0 0,-1 0-1,3 0 1,-2-2-1,0 1 1,2-3-1,2-1 0,1 2 1,3-4-1,3-3 0,1-2 0,7-2 0,4-1 0,2-3 0,2-2 1,2-1-1,2 0 0,2 0 0,5-4 0,-5 3 1,2-1-1,-2 0 0,1 0 0,3 2 0,-4 1 0,0 0 0,-3 1 0,-3 1 0,-2 1 0,-1 1 0,-1 3 0,-4-1 0,-2 0 0,-3 2 0,-1 2 0,-3 1 0,-3 2 0,-1 0-1,-2 0 0,-1 3-1</inkml:trace>
</inkml:ink>
</file>

<file path=ppt/ink/ink19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35.4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69 1,'2'-2'1,"0"2"1,-2-1 0,0 1-1,2-1 0,-2 2 0,0-1 0,0-1 0,2 4 0,-2 0 0,0-1 0,0 1 0,0 1 0,0 1 0,0 0 0,4 4 0,-2 0 0,-2-1 1,0 2-2,0 1 1,-2 1-1,4 0 1,-2-1-1,0 2 1,0-2-1,2 2 1,0-1-1,0-3 0,3 0 1,-5-2-1,0 0 0,4-1 0,0-1 0,0-1 0,4-3 0,3 1 0,3-4 1,1 1-1,1-5 1,7 1-1,4-3-1,4-2 1,-2 0 0,2-3 1,4-2-1,0 0 0,2 0 0,1-3 0,1 2 0,-6 0-1,2 2 1,0-1 0,-2-1 0,-4 4 1,0 1-1,-2 1 0,-4 3 0,0 1 0,-5 0 0,-3 4 0,1-3 0,-5 2 0,1 0 0,-4 1 0,1 0 0,-1 2 0,-4-2 0,0 2 0,-2 0 0,0 0 0,0-1 0,-2 0 0,0 1 0,0 0 0,0-1 0,0 0 0,0 1 0,-2 0 0,2 0 0,0 0 0,0 0 0,0 0-1,0 0 1,0 0 0,0 0-1,-2 0 0,2 0 1,0 1-1,0-2 0,0 1 0,0-1 0,0 1-1,0 1 1,2-1-1</inkml:trace>
</inkml:ink>
</file>

<file path=ppt/ink/ink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2:49.441"/>
    </inkml:context>
    <inkml:brush xml:id="br0">
      <inkml:brushProperty name="width" value="0.05292" units="cm"/>
      <inkml:brushProperty name="height" value="0.05292" units="cm"/>
      <inkml:brushProperty name="fitToCurve" value="1"/>
    </inkml:brush>
  </inkml:definitions>
  <inkml:trace contextRef="#ctx0" brushRef="#br0">149 241 1,'-4'12'2,"-2"1"1,0 2-1,-3 2 0,1 2-1,0 0 0,2 1 0,-1 0 0,-1 1 0,2 0 0,-2 0 0,1-1 0,1-1 0,0 2-1,0-2 1,0-2 1,2-2-1,1-2-1,-1-2 1,0-4-1,2 0 1,0-3-1,2 0 0,-2-3 0,2 0 0,0-1 0,0-2 0,0-4 0,2-3-1,4-6 1,-2-3 0,3-2-1,-1-2 1,2-4-1,-2-4-1,5-1 1,1 0 0,0-2 0,1 2 0,-1-1 0,-1 2 1,1 3 0,-2 2 0,-1 4 0,-3 2 1,0 5-1,0 3 0,-4 4 0,0 0 0,0 2 0,1 3 0,1-1 0,-2 3 0,0 3 1,4 0-1,-2 4 1,2 1-1,1 3 1,-1 0 0,2 4 1,0 2-1,1 0 0,-3 1-1,0 1 0,2 0 0,-2 1 1,1-2 0,-1 3-1,2 0 0,-2-1 0,1 1 0,-3 0 0,0 1 0,0 0 0,-2-1 0,0 0 0,-2-2 0,-2-3 0,2-2 0,0-1 1,0-1-1,2 0 0,-2-3 0,0 1 0,0-2 0,0-1-1,2-3 1,-4-1-1,0-1-1</inkml:trace>
  <inkml:trace contextRef="#ctx0" brushRef="#br0" timeOffset="510">0 453 2,'4'0'2,"-1"-1"0,1-3 0,4 1 0,2-1 0,5 3-1,3-1 0,1-3 0,2 1 0,-1 2 0,5 1 0,0 1 0,-2-1 0,2 0-1,1 0 0,-1-2-1,-2 3 0</inkml:trace>
  <inkml:trace contextRef="#ctx0" brushRef="#br0" timeOffset="676">557 317 3,'0'-3'3,"0"1"0,-4 1-1,1-1 0,-1 0 0,-2 2 0,2-1-1,0 2 0,-6 3-1,-3 1 3,1 2-2,-5 1 0,1 0-1,-3 3 1,5 1 0,-3 1 0,2 1 0,1 1-1,2 1 0,1 0 0,1 0 0,4-1 0,0-1 0,1-2 0,1 1 0,4 0 0,0-2 0,2-2 0,2-3 0,3-1 0,1-2 0,4-3 0,1-3 0,1 0 0,1-3-1,1-4 1,-1-3 0,1-5-1,-1 0 1,-1-2-1,-1-3 0,-1-2 0,-2-3 0,-1 2 1,-1-3-2,-2-2 2,-2 2 0,-4 0 0,0 3 0,-2 1 0,-2 3 2,-2 2-2,2 3 0,-2 2 1,1 2 0,1 2-1,0 4 0,2 2 1,0 2-1,0 1 1,2 1-1,-2 1 0,2 0 0,0 4 0,0 5 0,-2 3 0,0 4 0,0 1 0,-3 3 0,1 1 0,2 1 0,0 1 0,-2 0 0,4 2 0,0-3 0,0 0 0,2 0 0,0-1 0,2 0 0,-2 0 0,5 0 0,-3-3-1,0 1 0,4-4 0,-2 1 0</inkml:trace>
  <inkml:trace contextRef="#ctx0" brushRef="#br0" timeOffset="1190">768 296 2,'-5'-1'3,"-1"-1"-1,0 2 0,-2 3 0,-3-1 0,-1 3-1,2 1 1,-3 1-1,1 3 0,-1-1 0,-1 2-1,2 2 1,1 1 1,1-1-2,4 3 1,0 0-1,-3 0 0,5-1 0,0-1 1,4-1-1,-2 2 0,4 1 0,0-4 0,2-3 0,0-2 0,0 0 0,7-2 0,-3-5-1,4 0 2,-1 0-1,3-6 0,-1-4 0,3-2 0,-1 2 0,1-6 0,-1-1 0,1-4 0,-1-1 0,-1-1 0,1-3 0,-7-1-1,2-1 0,-1-2 1,-3 0 0,-2 1 0,-4-1 0,0 2 0,-4 0 1,-2 3-1,-1 5 0,-1 0 1,0 1 0,0 3-1,1 2 1,-1 2-1,2 4 0,2 0 0,0 2 0,2 3 0,2 2 0,-3-1 0,3 5 0,-2-1 0,2 5 0,-2 5 0,-2 0 0,4 5 0,-2 2 1,2 2-1,0 3 0,-2 0 0,2 1 0,-2 1 0,2 0 0,-2 2 0,2-1 0,2-1 0,-2 1 0,0-1 0,0-1 0,2-2 0,-2 2 1,2-1-1,0-4 0,0 0 0,2 0 0,-2-5 0,1-1 0,1 1 0,0-2 0,0-2 0,2-5 0,0 1 0,3-4-1,-1 1 0,-2-3-1,2 1 0</inkml:trace>
  <inkml:trace contextRef="#ctx0" brushRef="#br0" timeOffset="1742">917 342 3,'0'-2'3,"-3"1"0,3-3-1,3 1 0,-1 0 0,-2 1-1,2 2 0,0 0 0,0 0 0,2 1 0,2 2 1,5 1-2,-5 1 1,2 1-1,-2 1 1,2 2-1,1 0 0,-1 1 1,0 2-1,-2 0 0,3 1 0,-1-3 0,-4 2 1,-2 2-1,0 0 0,0 0 0,0 1 0,-2-2 0,-4 0 1,2-1-1,-2-1 0,-2-1 0,2 0 0,0-2 0,-3-1 0,1-3 1,2-1-1,-2-1 0,2-2 1,0 0-1,2 0 0,-1-4 1,-1 1-1,4-5 0,2-3 1,-2 0-1,2-4 0,1 0 0,3-2 0,-2 1 0,0-3 0,2 2 0,2 1 0,-1-1 0,-1 1 0,-2 1 0,2 1 0,3 2 0,-5 3 0,0 0 0,0 3 0,-2 1 0,0 1 0,0 1 0,-2 1 0,2 1-1,-4 0 0,4 1 0,-2 1-1</inkml:trace>
</inkml:ink>
</file>

<file path=ppt/ink/ink2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7:58.597"/>
    </inkml:context>
    <inkml:brush xml:id="br0">
      <inkml:brushProperty name="width" value="0.05292" units="cm"/>
      <inkml:brushProperty name="height" value="0.05292" units="cm"/>
      <inkml:brushProperty name="fitToCurve" value="1"/>
    </inkml:brush>
  </inkml:definitions>
  <inkml:trace contextRef="#ctx0" brushRef="#br0">493 35 3,'2'-2'2,"-2"0"-1,2-2 1,0 2-1,2-2 1,-2 2 0,0-2-1,0 1 0,0 1 0,0-1 0,0 1 0,1 1 0,-3-2 0,2 2 1,-2 1-1,0 0 0,0 0 0,0 0 0,0 1-1,0-1 0,0 2 0,-5-1 0,3 2 0,-2 2 0,0 2 1,-2 2-1,-4 2 1,-1 2 0,-3 2-1,-1 1 0,-3 2 0,-1 2 1,0 0 0,-1 2-1,-1-1 0,0 1 0,1 2 0,-3-1 0,2 0 0,1 1 0,1-1 0,-2 1 1,3-2-1,-1 1 0,0 0 0,3-1 0,-1-2 0,3-3 0,1 2 0,1-3 0,0 0 0,1-3 0,3-1 0,0-1 0,-1-2 0,1-2 0,4 0 0,-2-1 0,2-1-1,2-2 1,-2 0-1,1-1-1</inkml:trace>
  <inkml:trace contextRef="#ctx0" brushRef="#br0" timeOffset="3112">532 107 1,'2'0'1,"-2"0"1,0 0-1,0 0 1,2 0-1,-2 0 0,2-1 0,-2 1 0,2 0 0,-2 0-1,0 0 1,-2 0 0,4 0-1,-2 0 0,0 0 1,-2 0-1,2 0 1,0 0 0,0 0 0,-2 0 0,2 0 0,0 0-1,0 0 0,0 0 0,-2 0 2,0 0-2,0 0 0,0-2 0,0 2 0,-2-1 1,2 0-1,-3 0 1,3 1-1,-2-1 0,2 0 1,-2-2-1,0 2 1,0-1-1,0-1 0,0 2 0,1 0 0,1-1 0,-2 1 0,2-1 0,-2 2 0,2-1 0,-2 0 0,2 1 0,0-1 0,0 1 0,0 0 0,-1 0 0,1 1 0,-2-1 0,2 2 0,-2 0 0,0 1 0,-2-1 0,0 2 0,-1-2 0,1 2 0,-2-1 0,2 1 0,-3 0 0,1 1 0,2 0 1,-2-1-1,-1 0 0,1 1 0,0-1 0,0 0 0,-1 1 0,1-2 0,0 1 0,2-1 0,-3-1 0,3 2 0,0-2 0,2 1 0,0-2 0,1 1 0,-1-1 0,2 0 0,0-1 0,0 0-1,0 0-1</inkml:trace>
</inkml:ink>
</file>

<file path=ppt/ink/ink20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46.7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891 357 1,'-4'-3'2,"0"-1"0,0 1-1,0 1 0,0-1 1,2 0 0,-2-2-1,1 2 0,1 1 1,0 1-1,0-3 0,0 0 0,0 3 0,-2-1 0,2-2 1,-2-1-1,-2 2 0,-1 1 0,3-3 0,-2 0-1,0 3 0,-2-1 1,-1 0-1,3 2 0,-2-1 1,-3 2-1,1 0 1,2 0-1,0 0 1,-7 1 0,3 1-1,-3-1 0,3 1 0,1-1 0,-1 0 0,-2 1 0,1-1 0,3 2 0,-3-2 0,3 0 0,0 3 0,-3-2 0,1 4 0,-3-1 0,-1 0 0,1 0 0,3-1 0,-3 1 0,-1-1 0,-1 0 0,1 2 0,3-1 0,-3-1 0,1-1 0,3 1 0,0 2 0,1 0 0,-1 0 0,2-3 0,-5 1 0,5 0 0,-3 3 0,3-1 1,-2 0-1,-1-3 1,1 0-1,-1 3 0,1 2 0,2-2 0,-1-2 0,1 2 1,-3 0-1,3 1 0,-2 1 0,1 0 0,1 0 0,-2-1 0,1 1 0,-1 1 0,-1-3 0,5 3 0,-4-2 0,3 1 0,-1 0 0,4-2 0,0 1 0,0-1 0,-1 2 7,1-1-7,2 2 6,2 0-7,-4 2 0,2-1 0,-1-1 6,-1 2-7,4 1 1,0-2 0,2 0 0,-2 2 6,0 0 0,2-1-7,2 0 0,-2 0 7,2 1-1,0-1 0,2-1 0,3 1 5,-3-1-7,0 0-7,4 1 13,0-2-1,1 2-7,-1-1 6,2 1-7,-2-1-6,1 1 14,3-1-1,-1 0-7,-1 2 0,2-1-6,-1 0 13,-1-2-1,2 1 0,1-1 0,-1 2-1,-1-3-1,1 1 0,0 0-1,1 1 0,1-2 6,-1 0-1,-1 1-20,0 2 21,1 0 5,1 0-7,1-3-8,-3 4 1,1-3 12,-3 0-7,4 0-1,-3 2 0,1-2 6,1-1-20,-1 0 20,3-1-8,-5 3 0,2-4 6,1 1 1,-1 0-9,3-2 7,-3 4-7,2-5-6,1 2 7,4 0 6,-1-2-7,1 0-7,-3-1 8,3 0 0,-3-1 7,3 0-8,0 1 0,-1-1 1,-1-2 0,-1 1-8,1 0 8,-3 2 14,3-2-9,0 0-1,-1 0 0,1 0-1,-3-1 0,1 2 6,-1-1 0,1-1-8,-1-1 6,3 1-7,-3 0-7,1 0 7,-1-2 7,-2 1-1,3 0-13,1 1 0,-1 0 14,-1-1-1,3 1-7,-5-1-6,3 0 13,-3-3-7,3 3 7,-1 0-1,-1-2 5,1 2-20,-2 1 14,3-2 0,-1 0 5,1 0-6,1 1-8,-1 0 1,-3 0 14,5 0-8,-5-2 6,-1 2-14,1 0-6,3-2 22,-3 0-16,0 2-4,1-1 13,-1-2 0,-1 1-7,1 1 1,-2 0 13,-4 0-1,3-1-8,1-2 0,-2 3 0,-1-2 6,1 2-1,0-2-1,0 3-6,-1-1 6,1 1-1,-2-1 0,0-1 0,3 2-1,-3-3-14,0 0 2,0 2 8,0 0 0,1-1 6,-1-1 0,0 1-14,0 0 8,0 1 0,1-3 0,1 1 6,0-2 0,-2 1-20,1 1 27,-3 0-7,2-1-20,0-2 15,0 2 0,1 1 0,-3-2 6,2-1-1,0 0-1,0 0-6,-2 2 0,1-1 0,1 0 7,2-3-1,-4-1-13,2 1 20,1 3-14,-3-1 7,2 0 0,0-2-15,0 3 9,1 0 6,-1-1 0,-2 0-13,0-1 7,2 1 0,-2 0 7,3 0-1,-3-2-13,-2 2 1,0 1 8,2 0 6,-2 1 5,-2-2-20,4 2 14,-4 0-7,4 2 13,-4-3-14,0 0 7,2 2 0,-2-2-9,0 0 2,0 1 7,0 1-13,0-3 7,0 1 6,-2-1-13,0 1 8,0 0 6,0-1-7,-2-1 7,2 1-1,-2-1 7,0 1-15,2 1 0,-3-1 15,1 0-22,-2-1 8,4 0 7,-4 1-13,0-1 7,-3 2 13,3-1-20,-2 0 7,0 0 7,-1 0-7,-1 0 13,2 1-2,-1-1-1,1 0-1,-2-1-7,2 1 6,-3 1-7,3 2 0,0-2 7,-3-1-7,1 0 6,0-1-13,-1 1 13,1-1 0,-3 1-7,3 1 7,0-1-15,-3 0 15,-1 0-7,4 1 0,-3 0-6,-1 1 14,1-1-13,-1-1 13,1 1-7,1 0 0,-2 0-6,1 1 13,-1 0-19,1 0 20,1-2-7,1 1-6,-3 3 13,0-2-7,-1 1-6,1-1 13,-1 2-7,-1-1 6,1 2-13,-1-2 7,-1 0-12,0 1 20,3 0-7,-1 0-13,3 0 20,-2 1-20,1 0 21,1 2-8,-1-1-12,-1 0 14,-1 1 5,3 1-7,2 0 0,-3 1 6,1-1-1,-3 0 0,3-1-14,0 1-5,-1-1 20,3 0-13,-3-1 13,3 1-1,0-1 0,-3 1-1,5 1-7,-2-2 8,-1 0-9,1 1-12,0 0 21,-1 0-7,1 0 6,0 0-6,-1 0-13,1 0 14,-2 0-6,-1 0 13,3 1 0,-1 0-8,1-1-12,0 1 14,-3 0 0,3-1 6,-2 0-13,-3 3 13,5-1-13,1-1-6,-1 1 14,2 0 6,0 1-13,-5-1 13,5 0-7,4-2-1,-5 1-6,-1 0-5,2 0-25,0 4 4,1-1 4,-3 1 3,2 1 1</inkml:trace>
  <inkml:trace contextRef="#ctx0" brushRef="#br0" timeOffset="35448">1065 561 2,'0'0'2,"-2"0"0,0 1 0,0 0 0,2 0-1,0-1 1,-2 0-1,0 0 0,2 3 0,0-3 0,0 0 0,0 0-1,0 1 1,0-1 0,0 1-1,0 0 0,0-1 0,0-1 2,0 0-1,2 1 0,-2 1 0,0 0 0,0-3 0,2 2 0,-2-2-1,2-1 1,0 0 0,2-4-1,0 1 1,3-3 0,-1-1-1,4-3 1,2 1 0,3-3-1,2-5 0,3-3 0,5-3 0,2-1 0,2-1 0,2-2 0,6 2 0,-2-1 0,3 4 0,-1-1 7,0 4-7,-2-1-1,0 3 1,-2 1-1,-4 4 1,-2 1-1,-4 3 1,-2 0 6,-5 3-1,1 1 6,-5 0-8,1 2-6,-3 1 6,0-2 7,-4 2-2,1 1-14,1 1 8,-4-1 6,0 2-8,0 0-6,-2 0 7,0 0 0,1 1-7,-1 1 8,0-1 6,-2 0-14,2 0 13,0 0 0,-4 0-14,2-1 7,0 1-6,0 0 7,0 0 6,0 0-7,0 0 0,0-2-7,-2 0 1,0 2 1,0 0-2,2 1 2,-5 0-1</inkml:trace>
  <inkml:trace contextRef="#ctx0" brushRef="#br0" timeOffset="35997">1795 41 2,'0'-2'3,"0"1"-1,0-1 0,0 1 0,0 0 0,0 0-1,0 0 1,0 0-1,0 1 0,0 0 0,0 0 0,0 0 1,0 0-1,0 0 0,-2 1 0,2 0 0,-2-1-1,4-1 0,-2 1 1,0 0 0,0 0 0,-2 0 0,2 0 0,0 0-1,-2 0 0,2 0 1,0 0-1,0 0 0,0 0 1,0-1-1,0-2 1,0 3-1,-2-1 0,0 1 0,-2-1 0,0-1 0,4 0 0,-5 2 0,-1 2 0,2-2 0,-4 1 0,2 1 0,-5-1 0,3 3 0,-2-1 0,-3 1 0,1-1 0,-3 2 7,-1-1-8,1 1 1,-3 0-1,-1-1 0,3 0 1,-1-1-1,-2 3 1,1-1 0,-1 0 6,1-1-7,3-1-1,1 1 1,1 0 1,1-2-1,4 0 1,1 2 0,-1-3-1,4 1 1,0-2 0,0 1 0,2-1 0,2 2 0,0-2 0,0 0-1,0-2 1,0 2 0,0 0 0,0 0 0,0 0 0,2 0 0,0 0 0,0-1 0,4-1 0,2 0 0,1-3-1,1 2 1,2-1 0,3 1 0,1-1 0,1 1 0,1-1 0,3 1 0,-2-1-1,1-1 0,1 2 1,0-2 0,-3 3-1,1-3 1,0 1-1,-1-1 1,-1 0 0,-1 1 0,-1 0 0,1 1 0,-3-2 0,-3 2 0,1-1 0,-3 1 0,2-1 0,-4 1 0,1 1 0,-3 1 0,0-1 0,-4 2 0,2-1 0,-2 0 0,0-1 0,2 1 0,-2 1 0,0 0 0,0 0 1,0 0-1,0 0 0,0 0 0,0 0 0,0 0 0,0 0 0,0 0 0,0 0 0,0 0 0,0 0 1,0 0 0,0 0-1,0 0 0,0 0 0,0 0 0,0 0 7,0 0-7,0 0 0,0 0 6,0 0-8,0 0 1,0 0 0,0 0 0,0 0 0,-2 0 0,2 0 1,0 0 0,0 0 6,0 0-7,-2 0 0,-2 1 0,2 4 0,-3 2 7,-1 2-8,-2 0 1,2 1 0,-2 0 0,-1 2 0,1 1 0,0 0 7,1 2-7,-3-2 0,0 1-1,4-2 1,-1 1 0,-1-1 0,2-1 0,0 1 0,-3 1 1,3-4 0,2 2 6,0-3-7,0 0 0,2 0 0,-2-1 0,2-1 1,-1-2 0,3 1-1,-2-1 0,2-2 7,0 1-1,0-1-6,0-4-1,0 2 1,2 0 0,-2 0 0,0 0 0,0-1 7,0 0-1,3 0-8,-3-1 1,2-3 0,-2 1-1,4-1 0,0 0 0</inkml:trace>
</inkml:ink>
</file>

<file path=ppt/ink/ink20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52.1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5 292 2,'0'0'3,"0"0"-1,-2 1 0,2-1 0,0 0 0,0 0 0,0 0 0,0 0-1,0 0 1,0 0 1,0 2-2,-3 0 0,3-4 0,3 2 0,-3 0 0,0 0 0,0 0-1,0 0 1,0 0 0,0 0 0,0 0-1,0 0 0,0 0 1,0 0 0,0 0-1,0 0 0,0 0 0,0 0 0,2 0 0,0 4 0,2-4-1,0 0 1,0 3 1,2 1-1,1 4 0,-1-6 0,0 3 0,0 2 0,0-1 0,1 0 0,3 3 0,-4 0 7,2-1-7,-1-1 6,3 3-1,-2-1-7,-4 0 7,5 0-8,-1 0 7,0-2-7,-2 0 1,3 0 0,-3 0 7,0-3-8,0 3 8,0-3-8,-1-2 1,-1 0 0,0-1 0,0 2 0,-4-3 7,4-3-7,0 1 0,0-3 7,5 1 0,1-2-8,2-3 1,3-3 0,-1 0 0,5-3 1,-2 1 6,-1-2 0,5 0-8,4-3 1,1-1 0,3 0 1,2-1 0,-12 11 0,0-3 0,5 1 0,3-1 6,0 0-7,2 0 1,31-11 0,-8 4 0,-5 3 0,-9 3 7,-5 1-8,-6 2 0,-3 3 1,-5 0 0,-2 4 0,-7-1 0,0 1 7,-1 2-7,-5 0 6,0-1 0,-4 2-1,0 0-7,0 1 7,0-1 0,0 0 5,2 0-13,-4-1 6,0 1-6,2 0 13,-2 0-1,2 1-14,-2 0 7,2 0 6,0 0-7,0 0 6,0 0 0,0 0-14,0 0 1,0 0 1,0 0 1,0-2 0,0 0-1,0 1 1,-2 1 1,-3 0-1</inkml:trace>
  <inkml:trace contextRef="#ctx0" brushRef="#br0" timeOffset="27264">598 1 1,'-2'-1'3,"4"0"-1,-2 1 0,0 0 0,0 0-1,0 0 1,0 0 0,0 0 0,0 0-1,0 1 0,0-1 0,0 1 1,0 0-1,0 2 0,-2-2 0,2 0 0,-2 0-1,0 1 0,4 1 0,-2-1 0,-2 3 1,2-1 0,-2 2 0,0 0-1,-2 2 0,2 0 0,0 3 1,-3-1-1,-1 2 0,2 1 1,-2-2-1,0 0 1,2 2 0,-1-2-1,1 2 0,-2-1 0,2-1 0,0 0 0,0-1 0,0-1 0,1 0 0,1-4 0,0 0 0,2 0 0,0 1 0,0-4 0,2-1 1,0 0-1,1 0 0,3-2 0,2-1 7,2-3-7,3 1-1,1-1 7,1 1-7,-1-4 0,1 1 0,1 0 0,1 1 7,1 0-1,-1 0-7,-1 0 7,-1 1-8,-1 1 1,-1-1 0,1 3 0,-3-2 7,-1-1-1,4 3 0,-5 0-1,-1 1 1,0-1-9,1 2 2,-1 2 0,2-1 1,1 1 0,-3 0 0,0 2 7,0-1-1,1 1-7,-1 2 1,2 0 0,-4 1 0,3 0 0,-3 1 7,2 1-7,-4-2 7,5-1-7,-3 2 6,-2 1 0,2 0 0,-2 1-1,0-1-1,-2-2 0,1-1 0,-3 3-7,-5 1 7,3-1-6,-2 0-1,-2 0 2,2 2 14,-4-2-9,-1-1-6,-3 0 6,2-2 6,-3 1-7,1-1 6,-3-1-7,1-1 0,-1 1-6,1 0 13,-3-3-1,1 1 0,-3 0-1,1-1 6,-1 0-14,2 1-7,3-2 2,-3-1 13,3 2 7,1 1-9,3-3 0,2 0 6,2-4-7,2 2-1,-1 2-6,3-1-6,0-1 0,2-1 3,0-1 0,2-1 0,0 1 1,5-5 0</inkml:trace>
  <inkml:trace contextRef="#ctx0" brushRef="#br0" timeOffset="28023">729 60 1,'-3'-2'3,"3"-1"-1,-2 0 1,2 0-1,-2 2 1,0-1-1,0 1 0,0 0 0,2 1 0,-2-1-1,0 1 0,0-1 0,0 1 0,0 0 0,0 1 0,-2-1-1,1 0 1,1 0 0,0 0-1,0 0 0,0 1 1,0-1-1,2 1 1,0-1-1,2 1 0,-2 1 0,0-2 1,2 1-1,0 0 0,2 1 7,1-1-7,3 2 6,0-1-7,5-1 19,1-1-14,3 0 5,1 0-7,1 0-7,2-1 1,1 0 13,3-1-1,2-1-1,-4 2-1,2 0-14,-3 0 8,-1 1-7,0-1 8,-5 1 12,-3 0-8,-3 0 7,-6 0-15,0 0 0,0 0 0,-2 0 1,1 0-6,-3 0 7,2 0 0,-2 0 0,0 0-6,-2 0 14,2 0-1,0 0-7,0 0 0,0 0 13,0 0-2,0 0-14,0 0 7,0 0 6,0 0-1,0 0-7,0 0 6,0 0-20,0 0 14,0 0-13,-3 0 2,1 0-1,0 0 2,-4 0 0</inkml:trace>
</inkml:ink>
</file>

<file path=ppt/ink/ink20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0:53.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29 616 1,'-5'-4'3,"1"0"-1,0 1 0,4 0 0,-2 2 0,0 0-1,0-1 1,0 1 0,2-1-1,-4 0 0,4 2 2,-2 0-2,2 0 0,0 0 0,-2-1 0,2 1 0,0 0 0,0 0 0,0 0 0,0 0 0,0 0-1,0 0 1,0 0-1,0 0 0,0 0 0,0 0 0,0 0 0,0 0 0,2 3 0,2 3 0,2 0 1,0 3 0,5 2-2,-3-1 1,2 2 0,3-1 0,-1 1 0,0 1 0,3 1 0,-1 0 1,-1 2-1,3-1 0,-3-1 0,1 0 0,1 2 0,-3 0 0,1-4 0,-3 2 0,0-1 0,1-2 0,-5-2 0,0-1 0,0-2 7,-4 0-8,4-2 1,-3 2-1,-3-4 0,2 1 7,-2-2-7,2-1 0,0 2 0,-2-1 0,0-3 1,0 2-1,0 0 0,0 0 1,0 0 12,0 0-14,0 0 13,0 0-7,0 0 6,0 0 4,0 0-1,0 0-21,0 0 8,2-1 0,-2 0 6,2-3-7,0 2 0,2-3 0,-2 2 6,0-2-13,2 3 8,0-4 12,3-3-14,-1 2-6,2 0 14,0-1-7,3-4 6,1-1 0,5 0-8,-1-2 1,5-1 7,0 1 5,3-1-14,5-1 7,2-1 6,0-1-7,7-1-7,-3 2-6,4 0 21,-2 0-14,-1 1 0,1 2 7,-4 0-7,2 2 1,-4 1-7,-4 1 8,-2 3 14,-5-1-15,-1 1 7,-2 2 6,-3 2-8,-4 0 0,-1 1 6,-3 1-1,0-2-7,-4 3-6,2 0 13,-2 1-1,-2-1-7,2 0 7,-2 2-8,0-1-13,0 0 9,0 0-5,0 0 20,0 0-8,0 0 0,0 0-12,0 0 14,0 0-7,0 0 7,-2 0-14,2 0 1,0 0 2,0 0 0,0 0 1,0 0-1,0 0-1</inkml:trace>
  <inkml:trace contextRef="#ctx0" brushRef="#br0" timeOffset="8262">1342 98 2,'0'-4'3,"0"1"-1,2-1 1,-2 2-1,0 0 0,-2-1 0,2 2 0,0 0-1,0 2 0,0 0-1,0 4 2,0 1-1,2 3 0,0 3 0,0 0 0,-4 0 0,2 3 0,4-1 0,-6 1-1,4 3 1,-4-1 0,4 1 0,-4-2 6,0 1-1,0 3-1,2 0-7,2 0 1,-4-1 12,0 1-14,2 0 7,0-3 0,-2 1 6,2 0-14,2-1 0,-4-1 13,4-1-1,-4 0-7,4 0-7,-4-3 1,4 0 7,-2-2-6,0-1 0,-2 1 7,0-3-1,4-2 0,-2 0-7,0-1 0,0-2 2,0-2 0,0-1 0,2-2-1,-2 1-1,2-3 1</inkml:trace>
  <inkml:trace contextRef="#ctx0" brushRef="#br0" timeOffset="8684">1375 30 3,'0'-4'3,"-2"0"-1,2-1 0,0 2 0,-2-1 0,4 2-1,-4 0 1,2-1-1,0 2 1,0 0 0,-2 0-1,0 1 0,4 0 0,-2 0 0,0 0 0,0 0-1,-2 3 1,-2 3 0,-3-1-1,1 2 1,2-1-1,-2 0 0,2 2 1,-5 1-1,3-1 0,0 1 0,-4 3 0,1-1 0,1 0 0,0 1 0,2-2 0,0 2 0,-1-2 0,1 3 0,2 1-1,0-2-1,2 0 0</inkml:trace>
  <inkml:trace contextRef="#ctx0" brushRef="#br0" timeOffset="9017">1272 510 3,'0'3'3,"0"-2"0,2 1-1,-2 1 1,0 0-1,4-1 0,2 2-1,2-1 2,1-1-2,3 0 0,0-1 0,3 0 0,1-1 0,1 1 0,2 1 0,3-1 0,-1 0-1,4 0 0,0 0 1,-3 2 0,1-2 0,-2 0-1,0 0 0,-1 0 0,-1 0 0,-5 1 0,1-1 0,-5 0 0,0 0 0,-3 0 0,-1 0 0,-2-1 0,-2 0 0,0 0 0,-2 0 1,-2 0-1,2 0 0,0 0 0,0 0 0,-2-1-1,0 0 0,-2-1 0,-4-1 0,1 0-1</inkml:trace>
</inkml:ink>
</file>

<file path=ppt/ink/ink20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1:04.9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238 2 2,'-4'0'2,"0"-1"0,2 0 0,0 1-1,0 1 1,2-1-2,-2 1 2,2-1-1,0-1 0,0 1-1,0 0 1,0 0 0,0 0 0,0 0-1,0 0 1,0 0 0,0 0 1,0 0-2,0 0 1,0 0-1,0 0 1,0 0 0,0 0-1,0 0 0,0 1 1,-2 1-1,2 0 1,0-2 0,0 1-1,0-1 1,-3 0-1,3 1 1,0-1-1,3 0-1,-3 1 1,0-1 0,0 1 0,-3-1 0,3 0 0,0 1 0,0 2 0,-2 0 0,2 4 0,-2 1 0,-2 5 0,0 2 0,0 4 0,0 1 0,0 1 1,0 3-1,-1 4 1,3-3-1,0 1 0,0-3 0,0 1 0,2-1 0,0-2 1,0-2-1,0-2 0,2-1 0,0-4 1,0 0-1,0 0 0,0-5 0,3 0 0,-3-3 0,0-4 0,0 0 0,0-4 0,-2-2 0,4-2 0,-2-1 0,2-5-1,-2 0 1,0-5-1,0 0 1,0-1-1,-2-1 0,3-1 1,-3 1-1,0 2 1,0 2-1,0-1 0,0 4 1,-3 2-1,3 0 0,0 5-1</inkml:trace>
  <inkml:trace contextRef="#ctx0" brushRef="#br0" timeOffset="1023">40 137 1,'-5'2'3,"3"-2"-1,0 1 0,2 1 0,-2-2 0,0 1-1,0 0 0,-2 0 1,4 0-1,-2-1 0,0 0 0,0 1 0,-2-1-1,2 0 2,0 2-1,2 0 0,-3-1-1,3-1 0,-2 1 0,4-1 0,-4 1 0,2-1 0,-2 0 0,4 0 1,0 2-1,1-1 0,-1 0 1,2 0-1,2 0 0,2 0 0,3 2 0,1-2 0,7-2 0,-1 0 0,5 2 1,4-1-1,2 0 0,2-1 0,2-2 0,2 1 1,0 1 0,-2 1-1,2-1 0,-1 1 0,-3 0 0,-5 2 0,-1-2-1,0-1 1,-4 2 0,-5-1 0,-1-1-1,-5 2 0,-4-1 1,1 1-1,-3-1-1,-2 0-1</inkml:trace>
  <inkml:trace contextRef="#ctx0" brushRef="#br0" timeOffset="1487">38 374 1,'0'1'1,"-3"2"0,3-3 0,3 2 0,-1-1 0,-2 0 0,0 2 0,2-1-1,0 0 1,0-1 0,-2 1 0,2-1-1,-2 1 1,2-2 0,0 0-1,0 1-1,-2-2 1,2 1-1</inkml:trace>
  <inkml:trace contextRef="#ctx0" brushRef="#br0" timeOffset="1878">286 157 2,'-2'-3'2,"0"2"0,0-2 0,2 0 0,0 5-1,0-2 0,0 0 0,0 0 0,0 0 0,0 4-1,0 1 0,0 3 1,0 1-1,0 2 1,-3-2 0,1 4-1,0-1 1,0-2 0,0 3-1,0 0 0,0-3 0,0 1 2,2 0-2,-2 1 0,-2-1 1,0 0-1,0 2 0,1-2 0,-1-1 1,2 0-1,0 1 0,0-2 0,2 0 0,-2-2 0,4-1 0,-2-1 0,2-3 0,-2 0 0,2-1 0,-2 1 0,0-2 0,2-2 0,-2-1 0,2 1 0,0-4 0,1 0 0,-1-3 0,0-1-1,0 1 2,-2-3-1,2-3 0,0-1 0,0 0 0,0-1 0,0 1 0,0-2 0,0-2 0,0 2 0,-2 1 0,2 2 0,-2 1 0,2 2 0,0 3 0,1 2-1,-1 2 1,-2-1 1,0 2-1,2 1 0,-2 2 0,2 0 0,-2 1 0,4-1 0,-2 1 0,2 0 0,2 2 0,0 2 0,1 2 0,-1 3 0,2 1 0,-2 3 0,3 1 0,-1 0 0,0 1 0,0 0 0,1-1 0,-3 1 0,2-1 0,0-1 0,1 0 0,-1-1 0,0-1 0,1 0 1,-1-2-1,2-1 1,-2 0-1,1-2 0,-3 0 0,2-3 0,-2 1 0,3-2 0,-1-1 0,-2 2 0,2-3 0,-1-3 0,-3 2 0,0-1 0,0-2 0,0-1 0,0-4 0,-4 2 0,2-1 0,0-1 0,1-1 0,-6 0 0,1-1 0,2 0 0,-2 1 0,0-2 0,0-1 0,0 0 0,-2-2 0,0 1 0,0 0 0,-2 0 0,-1-1 0,1 3 0,2 0 0,-2-3 0,4 4 0,0 3 0,0 1 0,-3 1 0,5 2 0,-2-2-1,2 2 0,0 3-1,0 0-1</inkml:trace>
  <inkml:trace contextRef="#ctx0" brushRef="#br0" timeOffset="2616">675 166 1,'-3'1'3,"1"2"-1,-4 1 0,0 1 0,-2 2 0,-1 3-1,-1 3 0,6 3 1,-2-1-1,4 3 0,-4 1 0,3-2 0,1 3 1,2 1-2,-2 0 1,2-3 0,4 0-1,-1-2 0,1 1 0,2-3 1,0-1-1,4-1 1,1-4-1,-1-2 0,2-3 0,-1 1 0,-1-3 0,5-2 0,-3-2 0,-2-2 0,3-2 0,-5-3 0,0 1 0,-1-3 0,-3-2 0,-2-1 0,-2-2 0,0-1 0,-4 0 0,2-3 0,-5 1 0,-1 0 0,-2 2 0,1 1 0,-1 3 0,-2 3 0,-1-2 0,3 3 0,4 4 0,-3-1 0,3 3 0,0 1-1,6 2 0,-2 2-1</inkml:trace>
  <inkml:trace contextRef="#ctx0" brushRef="#br0" timeOffset="2989">987 182 3,'-6'-3'2,"-1"2"0,3-1-1,0 4-1,-2-2 0</inkml:trace>
  <inkml:trace contextRef="#ctx0" brushRef="#br0" timeOffset="3124">999 465 2,'0'-1'3,"0"1"0,0 0-1,0 0 0,0-3-1,0 1-1,0-1 0,0 0-1</inkml:trace>
  <inkml:trace contextRef="#ctx0" brushRef="#br0" timeOffset="3307">1301 203 3,'0'0'3,"-2"0"0,0 0-1,-2-1 0,0 2 0,0-1 0,-2 4-1,-1 2 0,-5 2 0,4 3 1,1 2-1,-1 2 0,0-1 0,6 0 0,2 1 0,-2 2 0,4-2-1,0 0 0,2-4 1,4 0-1,1 0 0,-1-1-1,2-1 1,5-2-1,1-1 1,-3-3 0,-3 2-1,-2-4 1,0-1 0,-1 0-1,-1-1 1,-4-2 0,-2-6-1,0 0 0,-6-3 1,0 0 0,-3-2 0,-1-3 0,-2 1 0,-1 1 0,1-4 1,1 2-1,1 0 0,4-1 0,2 5 1,0 1-1,1-1 0,6 3 0,3 0 0,0 2 0,4 1 0,5-1 0,1 1 0,5 0 0,-2 2 0,3 2 0,5-2-1,0 1 1,0-1 0,0 1-1,0 0 1,-2 0-1,-3-2 1,-3 2 0,-2-1 0,-5-1 0,0-1 0,-3 1 0,-3 0 0,-4 0 1,0-1 0,-4 0-1,-2 0 0,2 0 1,-5 2 0,1 0-1,-2 1 0,-2 0 1,-1 1 0,1 2-1,0-2 1,-1 4-1,1 3 0,-2 2 0,-1 3 1,3 6-1,-1 1 0,1 6 0,2 5 0,0 2 0,1 3 0,5-1 1,-2 4-1,4 0 0,0 1 0,4 1 0,0 0 0,3-1 0,-1-1 0,0 0 0,2-1 0,1-3 0,-3 1 0,4-2 0,-2-1 0,-1-3 0,-3-2 0,2-2 0,0 1 0,-4-2 0,4-3-1,-3-3 1,-1-1-1,0-3 0,2-2-1,-4-1 0,0 0 0</inkml:trace>
  <inkml:trace contextRef="#ctx0" brushRef="#br0" timeOffset="5412">292 303 1,'-2'0'3,"0"-1"-1,2 2 1,0 0-1,0 1 0,2-2 0,2 2-1,4 3 1,3-4-1,5 1 2,5-1-2,4-1 0,8 0 0,4-2 0,2-2 0,11 3 0,8 0 0,2-2-1,4-2 1,2 1 0,2 0-1,-1 1 0,1 1 0,0 1 0,-4 1 0,-4-1 0,-2 1 1,-6 0-1,-7 1 0,-3 0 0,-7 1 0,-10 1 0,-3-1 0,-3-2 0,-2-1 0,-9 0 0,0 1 0,-4 0 0,-4 0-1,0 0 1,0 0-1,-2 1 0,-4 2 0,0 1-1,-3-2 1</inkml:trace>
</inkml:ink>
</file>

<file path=ppt/ink/ink20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1:11.8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39 363 2,'-6'8'2,"0"1"0,2 0 0,0 2 0,0-2 0,2 1 0,-3-1-1,3-2 0,2 0 0,0 0 0,-2 0 0,4-1 0,-2-1-1,0-1 0,-2-1 0,2 1 0,0-3 2,0 1-1,2 0 0,0-1-1,-2-1 0,0 1 0,-2-1 1,0 1 0,2-2-1,0 1 0,0 0 0,0 0 1,0 0 0,0-2-1,0-2 0,-2 1 0,2-2 0,0 0 0,0-1 0,-2 1 0,2-4 1,0 3-1,0-3 0,2 0 0,-2 0 0,2 1 0,0-3 0,3 3 0,-3-1 0,2 2 0,-4-1 0,0 1 1,0 0-1,2 0 1,-2 2-1,2 0 0,0 1 0,-2 0 0,-2 0 0,2-1 0,2 3 0,-2 0 0,0-2 0,0 0 0,-2 1 0,2-1 0,0 0 0,2 0 0,-2 2 0,-2-2 0,2-3 0,2 0 1,-2 2 0,2-1-1,-2-1 0,-2-1 0,4-2 0,-2 1 0,2 0 0,-2-1 1,0 3 6,0-2-8,0 3 1,-2-2 6,2 1-7,0 0-1,2 1 1,-2 2 0,0 1 0,0-1 1,0 1-1,0 2 0,2 0 1,-2 0-1,2 1 1,-2 1 0,0 3 6,2-2-7,0 6 7,2 1-8,1 2 1,-1 0 0,2 1 0,0 2 0,2 2 0,-1-1 0,3 3 0,2 1 7,-1-2-1,-1 0-7,2 1 1,-1-1-1,3 2 7,-1-4-7,1 1 0,1-2 1,-3-1 0,3-1 0,-5-2 7,0 1-8,1-1 1,-3-1 0,0 0 0,-2-1 6,5 0-7,-5-1 0,0 0 1,0 1 0,1-2 0,-3-2 0,0 2 1,-2-1 6,0-3-7,2 2 0,-2-1 0,0-2 6,0 0 0,0-1-7,-2-1 6,0 1-6,0 0 6,2-1-7,-2-2 7,0-2-7,0-2 7,2-1-1,-2-1-6,0-4 6,3 0-6,-3-2 0,0-4 0,0-3 1,2-1 6,-2-2 0,2 0-7,-2-4 0,0 0 7,0-1 0,0 0-7,-2 3 0,2 0 0,0 2 7,-2 3 0,-1 0-7,1 4 0,0 1 1,0 2 0,0 4 7,-4-1-7,4 1 6,-2 2-7,4 1 0,-4 3 1,2 1 7,0 0-1,2 2-7,0 0 0,0 0 1,0 1 7,-3 0-8,3 0 0,0 1 0,3 1 1,-3 1-1,4 3 0,-2 0 0</inkml:trace>
  <inkml:trace contextRef="#ctx0" brushRef="#br0" timeOffset="976">451 338 2,'0'0'3,"-2"-2"-1,2 2 0,0 0 0,-2 0 0,2 1 0,0 3-1,0 1 1,-2 2-1,2 2 0,-2 0 1,0 1-1,2 3 0,0 0-1,0-3 0,0 2 1,2-1-1,0 0 0,0 2 1,2-4-1,0 2 0,0-2 0,3-1 0,-1-2 0,-4 0 0,4-3 0,2 0 0,-1-1 0,1-3 0,0-2 0,0-1 0,3-1 0,-5-2 0,2-1 0,0-1 0,-1-3 0,1-1 0,-4-1 0,-2-2 0,2 1 0,2-1 0,-3-1 0,-1 5 0,0 1 0,0-2 1,0 4-1,-2 2 1,0 2 0,0 0-1,0 3 0,0 1 0,0 1 0,0 0 0,0 4 0,-2 3 0,4 0 0,-2 2 0,0 1 0,2 1 0,-2 1 0,0-1 0,2 1 0,0 1 0,0-1 0,2-1 0,0-1 0,3 0 0,1-2-1,-2 0 0,4 0-1,1-2 0</inkml:trace>
  <inkml:trace contextRef="#ctx0" brushRef="#br0" timeOffset="1412">718 343 2,'0'0'2,"0"0"0,0 0 1,4 2-1,-2-1 0,4 4 0,3 0-1,-1 1 1,-2 2-1,2 1 0,1 0 1,1 3-2,0 0 1,-1-4 0,-3 2-1,0 0 1,0 0-1,-2-1 1,5-1-1,-5 1 0,-2-1 0,2-1 0,0-3 0,-2 1 0,0-2 0,-2 1 0,0-3 0,0 1 0,-2 0 0,2-2 0,2 0 0,-2-2 0,-2 0 0,2 0 0,0-5 0,0 0 0,-2-4 0,4 2 0,-2 0 0,2-4 0,-2 1 0,4-2 0,0 2 0,-1-1 0,1 3 0,0 1 0,0 0 0,0 2 0,0-1 1,0 2-1,0 1 0,1 3 0,-1 2 0,2-1 0,0 2 0,0 1 0,1 2 0,-1-1 0,2 4 0,0 0 0,-4 1 0,3 2 0,-3 0 0,0-1 0,0 3 0,-2 1 0,2-1 0,-4-3 1,2 1-1,-2 1 1,2-2-1,0-1 0,-2 0 0,0-1-1,3-2 2,-3-2-1,0 0 0,2-1 0,-2-1 0,-2-1 0,2-1 0,0 1 0,0-1 0,0-4 0,0-1 0,0-2 0,2 0 0,0 0 0,2-1 0,0-2 0,0-2 0,0 1 0,2-1 0,-1 1 0,1 3 0,2 1 0,-2 1 0,0 2 0,1 1 0,-3 0 0,2 3 0,0-1 0,2 2 1,-1 1-1,-1 1 0,-2 3 0,0-1 1,2 2-1,-1 2 0,-1 0 0,0 2 0,-2-3 0,0 2 0,0 2 0,-2-3 0,0 0 0,0 1 0,0-1 0,0-1 0,2-1 0,-2 1 0,0-1 0,0-2 0,0 2 0,0-2 0,0-1 0,2 0 0,-2-2 0,2 1 0,-2-1-2,2-1 1,0 1-1</inkml:trace>
  <inkml:trace contextRef="#ctx0" brushRef="#br0" timeOffset="2967">1498 130 1,'2'-4'2,"-2"-2"0,2 0 0,0 0 0,-2 0 0,-2-1 0,0 3 0,-2-1-1,-1 1 1,-1 0-1,-2 0 0,0 4-1,-3 0 2,-3 3-2,-1 0 1,-3 5 0,-1 4 0,-2 3 0,1 4 0,-5 0-1,2 6 1,0 2 0,3 1 0,-1-1 0,5 2-1,-1 2 1,5-5-1,3 0 0,3 0 1,2-3-1,4-2 0,4-3 0,0 1 0,7-3 0,5-2 0,1-2 0,5-2 0,5-4 0,0-2 0,2-2-1,2-2 0,0-2-1,2-3 0,0-3 0,-2-3 0</inkml:trace>
  <inkml:trace contextRef="#ctx0" brushRef="#br0" timeOffset="3227">1655 334 2,'-4'-3'3,"0"1"0,-3 0 0,1 2-1,0 1 0,0 0-1,0 4 0,-1 4 0,-1 1 0,2 1 2,0 2-2,4 2 0,-3 0-1,5-1 1,0 2 0,2-2-1,5 0 1,-1 0 0,6-1-1,1-2 0,3 0 1,-1-3-1,3-1 0,1 0 0,0-2 0,-1-3 0,-1-1 0,-3-1 0,-1-1 0,-1 0 0,-4-3-1,-1 0 1,-1-3 0,-4 0 0,-2-1 1,-2-2-2,-4-1 1,-3-3 0,-1 0 1,-2 1-1,-3 0 0,1-2 1,-3 2-1,0 2 1,1-2-1,-1 2 0,3 2 0,4 0 0,1-1 0,1 5 0,4-1 0,0-1 0,4-1 0,4 0-1,2-2 0,4 3-1,1-1 0</inkml:trace>
  <inkml:trace contextRef="#ctx0" brushRef="#br0" timeOffset="3583">2013 26 3,'-5'0'3,"-1"-2"-1,2 4 1,-2-1-1,0 1 0,2 3 0,-5 0-1,5 2 0,-2 2 0,0 1 2,2 4-2,0 0 0,1 1 0,1 3-1,0-1 1,2 3 0,0 1 0,0 0-1,4 2 0,1 1 0,-3 0 0,0 0 0,2-1 0,-2 2 0,2-2 1,-2-2 0,2 1-1,0-2 1,1-2 0,1 0-1,-2-2 0,2-1 0,-2-3 0,2-2 0,-1 1 0,1-3 0,0-2-1,-2-2 0,-2-1 0,0-1-1,0-2 1,0 0-1</inkml:trace>
  <inkml:trace contextRef="#ctx0" brushRef="#br0" timeOffset="4029">2267 322 2,'-2'0'2,"-4"-1"0,0 0 0,-1 0 1,-1-1-1,0 1 0,-3 1 0,3 4-1,0-4 0,-2 1 2,1 1-2,3 3 0,2 2 0,-2-3 0,4 2-1,2 2 0,2 1 0,0 0 0,2-1 0,4 1 0,3 3 0,-1 1 0,2-3 0,3 2 0,-3 1 0,5-3 0,-1 2 0,-1-2 0,-1 2 0,1-1 0,-1 0 0,-3-3 0,-1 3 0,-4-3 0,-2-1 0,0 0 1,1 0-1,-5-3 0,0 2 0,-5-1 0,1-1 0,-2-1 0,-2-1 0,-3 2 1,-1-4 0,-2 1-1,3-1 0,-1 1 0,-3-2 0,3 0 0,2-2 0,-1 1-1,3 0 1,0-1-1,1 0-1</inkml:trace>
  <inkml:trace contextRef="#ctx0" brushRef="#br0" timeOffset="4477">2668 405 1,'0'0'3,"0"0"0,0-3 0,0 1 0,2 1-1,0 0 0,0 1 0,-2-2 1,3 2-1,1 0-1,-2 0 1,4 0-1,4 0 0,7-1 0,-1 1 0,1 0 0,6 3 0,-1-5-1,3 2 0,-2-2 7,4 1-7,-2 1 0,-3 0 6,1-1-1,-4 0-7,-1 1 1,-3-2-1,-3 0 0,-1 1 0,-3 1 0,-2 0-1,-2 0 1,-4-1-1</inkml:trace>
  <inkml:trace contextRef="#ctx0" brushRef="#br0" timeOffset="4725">2712 558 2,'2'2'3,"2"1"0,4-2 0,3 0 0,-1 0-1,4-1 1,3 0 0,4-1-2,-3 0 1,5 0-1,-2 0 0,-1-2 0,3 2 6,-2 0-7,-1-1 0,1 2 0,-4-2 0,-1 2 0,-1 0 0,-1 0 0,-4-1 7,1 2-1,-5-1-8,0 0 7,-2 0-7,1 0 0,-5-1 0,2 2 1,-2-1-1,2-1 0,-4 1-1,2 0 0</inkml:trace>
</inkml:ink>
</file>

<file path=ppt/ink/ink20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1:17.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93 139 1,'2'-2'2,"0"1"-1,-4 1 0,4 0 0,-2 0 0,0-1 0,-2 1 0,2-1-1,0 1 1,0 0 0,0 0 0,0 0 0,0 0 0,0 0 0,0 0 0,0 0-1,-2 0 1,2 0 0,0 0-1,0 0 1,0 0 0,0 0-1,0 0 0,0 0 2,0 0-2,0 0 1,0 0 0,-3 0 0,3 0-1,0-5 1,-2 3-1,0-2 1,2 3-1,0 0 0,-2-2 0,2 1 0,0-1 0,0-2 0,2 2 0,0-1 0,0 3 1,1-3-1,-1 0 1,-2-1-1,4 2 0,-2-3 0,-2 0 0,4 1 1,-2-1-1,-2 2 1,2 0 0,0 1-1,-2-1 0,2 2 7,-4 1-8,2 0 1,-2-2 0,0 3 0,0 4 0,-2 2 0,-2 0 0,-5 2 0,1 2 6,0 2-7,1 1 0,-3 0 0,4 4 7,-3-2-8,3 0 0,2 1 1,0-5 0,4 0 0,-1 2 0,6-2 0,-3-3 1,4-1 0,-2-1 0,4-3-1,2 1 1,7-2 0,-3 0 0,5-1 6,1-2 0,-1 0-7,1 0 0,1-1 0,4-2 0,-5 2 0,5-1 6,-2 2-6,0 0 0,-1 1-1,1-1 7,0 0-7,-5 1 0,1 2 7,-3 0-7,1 2 1,-1-3 6,-1 4-7,-1 3 0,-4-1 0,5 1 1,-3 1 6,0 1-7,1-1 7,-3 1-7,-2 3 0,-2-2 0,0 0 0,-2 1 1,1-1 6,-3 1-7,-3 0 1,-1-2 0,0 0 0,0 0 6,-4-1-7,0 1 1,-1-1-1,-1-2 7,0 1-7,-3-1 0,-1-1 1,-1 0-1,1-2 8,-3 0-7,3-1-1,-1 0 1,-3-2 0,1-2 0,5 1 0,-3-2 0,5 1 0,-1-2-1,3-2 0,2-1 0,0-1-1</inkml:trace>
  <inkml:trace contextRef="#ctx0" brushRef="#br0" timeOffset="749">153 17 2,'2'-2'3,"2"0"0,0-3 0,2 3-1,2-2-1,5 2 0,-1 1 1,5 1-1,-1 0 0,1 1 0,4 1 1,-3-1-1,3 3 0,2-2 0,-5 2 0,3-1-1,-3 2 1,-1-2 0,0 2-1,-1-2 0,1 1 1,-3-2-1,-4 1 0,1-1 1,-5-1-1,-2 1 0,2-2 1,-2 0-1,-1 2 0,-3-4 0,0 2 0,0 0 0,0 0 1,0 0 0,-3 0-1,3 0 0,0 0 0,-2 0 0,2-2 1,-2 2-1,0 0 0,2 0 0,-4 0-1,2-1-1,0 0 0</inkml:trace>
</inkml:ink>
</file>

<file path=ppt/ink/ink20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1:27.0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31 481 3,'0'0'3,"0"0"-1,0 0 0,0 0 0,0 0 0,0 0 0,0 0-1,0 0 1,4 0-1,-1 0-1,5 0 2,4 0-2,1 0 1,1-1-1,5-1 1,-1-1-1,3 0 0,0-2 0,-3 1 1,5-1-1,-6-1 0,-1 0 1,-1 2-1,-3-2 0,-2 0 0,-1-1 1,-7 0-1,2-1 0,-6 2 0,-2-1 1,-5 1-1,1-1 0,-2 4 0,-3-2 0,-3 3 0,-1 0 0,-1 2 0,-3 2 0,0 0 1,3 3-1,-3 1 0,2 1 1,1 2-1,-1 2-1,5 1 1,-1 1 0,5 2 0,4 0 0,-1 2 0,3-1 0,6 1 0,0 2 1,7-4-1,-1 2 0,4-3 0,5-1 0,4 1 1,1-3-1,5-2 0,0 0 0,2-2 0,-2-1 0,4 0 0,-4-4 0,0-3-1,0 2 1,-5-1 0,1-2 0,-6-2-1,-3 2 1,-1-1-1,-1-1 1,-2-1-1,1-3-1,-1 0 1,-4-1-1</inkml:trace>
  <inkml:trace contextRef="#ctx0" brushRef="#br0" timeOffset="448">677 46 2,'0'-10'2,"-2"-1"0,-1 3 0,-1 0 0,2 3 0,-2 3 0,2 0-1,0 4 1,-2 5-1,0 6 0,-2 3 2,-1 2-2,1 4 0,2 6 0,0 0-1,0 1 0,2 0 1,0 0-1,-3-1 0,3 1 0,0-1 0,-2-2 0,2 1 1,2-1 0,0-2-1,-2-1 0,2-3 0,2 1 1,0-2-2,0-3 1,-2-1 0,4-1 0,0-3 1,1-4-1,-1-2 0,2 1 0,2-4 0,1-3 0,-1-1 0,2-4 0,-2-1 0,5-1 0,-1-1 0,-1-2 0,1 0 0,-2-1 0,3 0 0,-1 2 0,-2 1 0,-1 2 0,1 0 0,0 1 0,-3 2 0,1 1 0,-2 3 1,2 0-1,1 2 0,-3 2 0,2 3 0,-2 1 0,-2 3 0,5 2 0,-3 0 0,-2 1 0,0 1 0,0 3 0,1 1 0,-3-1 0,0-3 1,-2 4-1,2-2 0,-4 0 0,0 0 0,0-5 0,-5-1 0,1-1 0,-2-1 0,-3-2 0,1-3 0,-4-3 0,-1-1 0,1-1 0,-3-1 0,-1-2 0,-1-4 0,2-2 0,1-2 0,-1 0 0,3 1 0,3-2 0,3-2 0,2 0 0,2-1-1,4-1 0,4 0 0,2 2 0,5 1 0,3 1-1</inkml:trace>
  <inkml:trace contextRef="#ctx0" brushRef="#br0" timeOffset="1002">1307 348 4,'2'-5'3,"-4"-1"0,2 1-1,-2 0 0,2-1 0,-2 1 0,0 2 0,-2 1 1,4 0-2,-2 1 1,2 2-1,-2 4 0,-4 3 0,0 4-1,-3 0 1,-1 2 0,0 3 0,-3-1-1,1 1 0,1 2 0,1 0 0,-2 1-1,3 0 2,-1 0-1,0-1 0,1-1 0,1 0 0,0-3 0,2-1 1,2-1-1,-1-1 0,3 0-1,0-2 1,2-3-1,0 0 0,0-3 0,0-2 0,2-1-1,-2-3 0</inkml:trace>
  <inkml:trace contextRef="#ctx0" brushRef="#br0" timeOffset="1266">1119 373 1,'0'0'3,"0"0"-1,0 0 0,0 1 0,2 5 0,0 1-1,0 0 1,3 1 0,1 4-1,2-1 0,-2 2 0,3 2 1,1 2-1,0-2 0,-4 2 0,3-1 0,1 2 0,-2-2 0,1 2-1,-1-4 0,2 1 0,-2-1 0,1-4 0,-1 1 0,-2-1 0,0 1 0,1-3-1,-1-1 0,-2-3 0,4 1-1</inkml:trace>
  <inkml:trace contextRef="#ctx0" brushRef="#br0" timeOffset="1533">1498 405 1,'0'-2'3,"0"2"0,-2 0-1,2 0 0,2 2 0,0-1 0,-2 0 0,2 0-1,2 1 1,6 1 1,1-1-2,1 0 0,9-1 0,-3 1-1,3-1 0,0-1 1,-3 1 0,1-2 0,0 1 0,-1-1-1,-3-1 0,-3 1 0,-2 0 0,1 0-1,-5-1 1,-2 1-1,0-1 0,0 1 0,-2 1 0</inkml:trace>
  <inkml:trace contextRef="#ctx0" brushRef="#br0" timeOffset="1786">1535 580 3,'4'0'2,"2"0"0,3-1 0,1 0 0,2-2 0,5 2-1,-1 0 1,1-1 0,4-1-1,-3 3 0,1 0 1,2-1-1,-1 0 0,1-1 0,0 1-1,-3 1 1,1 0 0,-3 0-1,-3 0 0,-3 1 0,-2 0 1,-3 0-1,-3 0 0,0-1 0,-2 1 0,2-1 0,-2 0 0,0 0 0,0 0 1,-2 0-1,2 0 0,0-1 0,0 1 0,0 0-1,0 0 0,0 0-1,0 0 0</inkml:trace>
  <inkml:trace contextRef="#ctx0" brushRef="#br0" timeOffset="2112">2066 232 3,'0'-2'3,"0"1"-1,0 0 0,0 1 0,-2-1 0,2-1 0,0 6 0,0-4 0,-2 2 0,0 2-2,0 2 1,-2 1-1,-2 0 1,2 2-1,-2 0 0,-1 0 0,1 3 0,2 0 1,0-1 0,-2 1-1,4-2 0,-3 1 0,3-2 0,2 0 0,0 0 0,0-2 0,2 0 1,3-3 0,1 0 0,2-1-1,2-2 0,3 2 0,-3-3 0,7 0-1,-3-3 1,3 0 0,-1-1 0,3 1 0,-1-1 0,1 1 0,0-1 1,1 1-1,-3-1 1,2 1-1,-3 1 0,1-1 0,-3 2 0,3 1 0,-7 1 1,-2 0-1,1 1 0,-1 1 0,2 2 0,-2 2 0,-3-1 0,-3 1 0,4 1 0,-4 0 0,0 1 0,0 0 0,0 1 0,0-1 0,0 2 0,2 0 0,-4 1 0,0-2 0,0 1 0,0-1 0,0 1 0,0 0 0,-2 2 0,-2-1 0,2-2 0,-2 1 0,2 0 0,-4 1 0,-3-3 0,-1 0 0,2 1 0,0-2 0,-3-2 1,3 1-1,-2-4 0,-3 2 1,1-2 0,-3-3-1,1-1 0,1 0 0,-1 1 0,-1-3 0,3-1 0,0 1 0,1-3 0,3 2 0,0 0 7,2-3-8,1-3 0,1 1 0,2-1-1,0-3-1,4 1 0,-2-1 0</inkml:trace>
  <inkml:trace contextRef="#ctx0" brushRef="#br0" timeOffset="2710">2151 252 1,'-2'-1'3,"0"0"-1,-2 0 1,2 0 0,2-2-1,0 3 0,0 0-1,0 0 0,4 0 1,-2 0 0,2 1-1,2 1 0,3-1 0,1 0 0,5-1 0,1 0-1,1-1 1,1 2 0,1 0 0,4 0-1,-3 0 0,5-1 1,-4 0-1,2-2 0,-1 1 0,1-1 0,-4 0 0,-3 0 0,1 2 0,-1-1 1,-1 0 0,-5 0-1,-2 1 7,3 0-8,-5-2 1,0 2 0,-2 0-1,0 0 0,-4 0 7,0 0-7,3 0 0,-3 0 1,2 0 0,-2 0-1,0 0 0,0 0 0,0-1 1,0 2 0,-2-1 6,2 0-7,0 0 0,0 0 7,0 0-1,0 0-1,0 0-7,0 0 7,0 0 0,-3 0-7,1-1 0,0 0 0,0-1 0,4 2 0,-2-3 0,-2 1 0</inkml:trace>
</inkml:ink>
</file>

<file path=ppt/ink/ink20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1:38.0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95 507 4,'2'1'3,"2"1"0,-4-1-1,2-1 0,0 0 0,3 0-1,-1-3 1,4-1-1,0 3 1,-2-2-1,5 2 0,1-1 0,3-2 0,-3 0 0,5-1-1,-1-1 1,3-1 0,-5-1-1,-1-1 0,-5-1 0,2 1 0,-3 1 0,-3-1 0,0-1 0,-4 1 0,-2-4 1,-4 3-1,-1 0 1,-5 5-1,-3-2 0,1 3 0,-3 1 0,-1 3 0,-1 1 0,-2 2 0,3 3 0,-1 0 1,1 3 0,-1 2-1,2 0 1,1 3-1,-1 0 0,5 4 0,0-1 0,1 3 0,5-3 7,4 1-7,2-2-1,2 0 1,2 1 0,4-5 0,1 1 12,5-2-14,3-2 7,-1-3-1,9-1 7,0-4-15,2-1 13,0-1-7,0-4 6,2 1-14,-5 0 13,-1-1-13,-2 2 13,-5-2-1,1 0 0,-5 2-7,-1-1 6,-3 2-13,-2 1 7,-2-3 0,0 3 0,-2 0-6,3-1 0,-5 0 1,2 1 0,-2 0 0,2 0 2,0 0-1,2 0 0</inkml:trace>
  <inkml:trace contextRef="#ctx0" brushRef="#br0" timeOffset="466">639 303 1,'-4'-5'3,"-2"0"0,0-1 0,-3 2 0,1-1 0,-4 3-1,1 1 0,-1 1 0,-1 3 0,-3 1 0,1 1 6,1 2-8,-1-1 0,5 3 7,-2 3-8,3 0 7,3 1-7,2-1 0,4 1 0,0-1 0,4-2 0,2 2 1,3-1-1,3 0 0,3-1 1,1-1-1,1 0 1,1-1 0,5 0 0,-2 0 0,1-2 0,1 1-1,0 0 7,-4 0-7,1-1 0,-3 0 0,-1 1 7,-3 1-7,-3-2 0,-4-1 6,-2 4-7,-4-1 1,0-1 6,-2 2 6,-6 1-1,-2 1-2,-3-1-1,1 0-1,-3-2 6,1 0-7,-1-1-1,1-1-1,-3 0 0,5-2-1,0-1 0,1-2-6,5 0 6,0-1 0,4 0-13,2-1 0,0-4 2,0-2 1,2-3 1,4-4 0,4-4-1,5-2 2,-1-1 0,7-2 1,0 0 0</inkml:trace>
  <inkml:trace contextRef="#ctx0" brushRef="#br0" timeOffset="818">927 309 2,'8'-3'3,"-4"2"0,0 0 0,-2 0-1,0-1 0,-2 2 0,0 3-1,0 2 1,0 2 7,-2 4-2,-2 2-7,2 3 6,4 0 0,-2 3-1,-2 0-7,0-1 13,2 2-7,0-2-9,2 1 16,0 0-3,-2-2-13,4-1 7,0 0 6,0-1-14,1-4 7,-3 2 6,2-2-7,0-3-6,0-1 1,0-2-1,-2-1 1,0-2-2,2-2 3,-1-2-1,3-2 0</inkml:trace>
  <inkml:trace contextRef="#ctx0" brushRef="#br0" timeOffset="1099">978 54 1,'-10'0'3,"2"1"0,-5 0 0,3-1 0,0 2 0,-1 3-1,-1 0 0,4 0 0,3 4 0,3 0-1,-2-1 0,0 1 0,4 2 0,2-1 0,4 0-1,1-2 0,1 0 0,0-2 1,2-2 0,1 0-1,1-3 0,3-2 0,-1-3 0,1 1-1,-3-3 1,2-1 0,1-2-1,-3-2 1,-1 0 0,-3-2-1,0 0 0,-2 1 1,-3 1 0,-1-1 0,-2 2 1,-2 2 0,-5-1 0,1 2 0,0 0-1,-2 2 1,-3 1 0,1 1-1,2 0 0,1 3 0,-1 0 1,-2 3-1,4 0 0,-3 1 0,3 3 0,2 0 0,0 1-1,0 1 1,2 0-1,2 2-1,-2-2 0,4 2 0</inkml:trace>
  <inkml:trace contextRef="#ctx0" brushRef="#br0" timeOffset="1494">1417 283 4,'0'0'10,"0"0"0,0 0-8,0 0-1,2 0 0,2-1 6,2 1-7,4-5 7,3-1-8,6-1 1,1 0 6,3 1 5,0 3-7,-1-3 0,1 3 5,0-2-14,0 0 14,-1 3-2,-3-4-7,2 3 7,-5 1-8,1 2-6,-3-3 1,-3-1 0,-1 3 1,-4 1-1,0 3 0,-4-2 1,-2 2 0,-2 5 0,-6 1 2,-2 1 0,-3 2 0,-1-4 0,-1 3 1,-1 3 0,-1-1 0,1 0 1,-3 1-1,3-1 2,-1-2 0,3 0 0,1 0 0,3 0 0,0-2 0,1 1 0,5-2 2,4-3-1,-4 0 0,4 1 0,2-4 0,2 2 0,2-3 0,1 1 0,1-2 0,6-2 6,3-2 6,-1 2-8,1-1-1,2-2-7,1 1 14,1 2-2,-2 0-14,-3 1 13,1 0-1,-5-2-13,0 2 13,-3 0-7,-3 0 6,0 1-13,-4 1 7,0-1 7,2 0-8,-4 0 1,3 0-7,-1 1 1,0 0 0,0-1 0,-2 0-1,0 0 0</inkml:trace>
  <inkml:trace contextRef="#ctx0" brushRef="#br0" timeOffset="4296">2151 166 1,'-2'0'2,"-2"-1"0,-2 0 0,-1 0 0,1 1 0,2-1 0,0 2-1,-2-1 1,-3 1-1,7 0 0,-2 0 0,-2-2 0,4 1 1,0 1-1,-2-1 0,-2 0-1,1 2 1,1-1 0,0-1 0,4-1 0,-2-1 0,0 1-1,2 1 0,-2-2 0,4 0 0,0-3 0,0 1 1,0 1 0,2-3-1,3 2 0,1-2 1,2 1-1,3 0 0,1 0 0,0 0 0,3-1 0,2 3 0,1-1 0,-1 0 0,2 1 0,-1 2 0,-1 1 0,0 1 0,1 2 0,-3 1 1,-3 3-1,-1-1 0,-5 2 0,0 4 0,0 1 0,-5 2 0,-3 3 0,-3 2 0,-1 2 0,-2 1 1,-4 2-2,-5-1 1,1-3 0,-3 0 0,1 1 0,-3 0 0,3-2 1,1-3-1,3 0 0,-1-3 0,5-1 0,0-2 0,4-2 0,-1 1 0,5-2 0,3-3 0,-1 0 0,4-2 0,-2-1 0,8-1 0,3-2 7,1-2-1,-1-1-7,3 1 0,3-2-1,0 0 1,0-1 7,1 2-7,-1-1 6,0 0-1,-1 2-6,1-1 6,0 0 0,-3-1 0,-3 2-1,-1 0-1,-1 2 0,-3 1 0,-4 0 0,0 0-1,-1 0 0,-3 0 0,2 0 0,-4 0 0,0 1 0,2 1 0,-2-1 0,0 0-1,0 0-6,-2-2 1,2 1 0,0 1-1,0-1 2,-4 0-1,2-1 0</inkml:trace>
  <inkml:trace contextRef="#ctx0" brushRef="#br0" timeOffset="5213">1603 475 1,'0'0'2,"0"1"0,0-1-1,0 0 0,0 0 0,0 0 1,-2 0-1,2 0 0,-2 0 0,-2 1 0,-5 1 0,3 1-1,-2-2 1,6 0 0,-2 0 0,-3 1 0,-3 0 0,6-1-1,0 0 2,-2 1-1,-1-1-1,5 3 1,-2-3-1,-2-1 0,2 1 0,2 0 0,-2 2 1,4-2-1,0-2 1,0 1-1,0 0 1,0 0 0,0 0-1,0 0 1,0 0 0,0 0-1,0 0 0,0 0 1,4 0-1,-2 0 1,4 0 0,9-1-1,-3-3 0,-2 1 0,5-1 0,1 1 1,3-1-1,-3 1 0,-1-2 0,2 0 0,-5 2 0,0-1 0,1 2 0,-1 0 0,-1 1 0,-3-2 0,0 3 7,-2-1-8,0 2 1,1-1-1,-3 0 1,-2 0-1,0-1 1,-2 1 0,2 0 0,-2 1 0,0 0 0,0-1 0,0-1 0,0 1-1,0 0 1,-2 0 0,2 0 0,0 0 0,-2 1 0,0 1-1,-2-2 0,0 0 0,-1 0 0,-1 0-1,2 0 0,0-3-1</inkml:trace>
  <inkml:trace contextRef="#ctx0" brushRef="#br0" timeOffset="5840">1442 287 1,'-5'0'2,"5"2"0,2-1-1,-4 1 1,2 0 0,2 0 0,-4-1-1,4 2 0,5 0 1,-1 0-1,0-3 0,7 1 0,1-1 0,3 0 1,-1-2-2,3-3 1,3 1 0,3-3-1,0 0 0,0 0 1,0 1 0,0 0-1,-5-2 0,1 3 0,-5-1 1,-3 4-1,-3-3 0,-2 1 0,-1 3 0,-1-2 0,-4 2 1,0 1 0,0-1-1,0 0 0,-2 1 0,-2 0 0,2 1 0,0-1 0,0 0 0,-2 0 0,2 1 0,-4-2 1,2 1-1,-2 1 0,2 0 0,0-1 0,-3 0-1,3 1 0,0-1 0,0-1-1</inkml:trace>
</inkml:ink>
</file>

<file path=ppt/ink/ink20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2:17.1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 2,'2'-1'2,"-2"1"0,2 0 0,-4 0 0,2 0 0,-2 0-1,2 0 0,0 0 0,0 0 0,0 0 0,0 2 0,4 0 0,0 3 0,-2 1 1,0 6-2,2 0 1,0 3-1,0 4 0,-2 2 1,5 3-1,-7 5 1,2 1-1,-2 1 1,0 5-1,2-1 0,-2 1 0,-2-2 0,2-1 0,0 0 0,-2 0 0,2-4 0,4-3 0,-2-2-1,2-5-1,-2-2-1,2-3 2</inkml:trace>
  <inkml:trace contextRef="#ctx0" brushRef="#br0" timeOffset="1990">281 837 3,'-2'-3'2,"0"-2"0,-2 1-1,1 1 1,-1-1-1,0 2 1,0 0 0,0 1 0,0 0 0,-2 1-1,1 1 1,1 2-1,0-1 0,-2 4 0,2 0 0,2 2-1,-2 3 0,-1 2 1,1-1 0,2 5 0,0 0-1,2 2 0,0-1 0,2 0 0,2-2 0,1-1 0,1-2 0,2 0 0,0-3 0,3-3 0,-1 0 0,2-3-1,1-2 0,1-2 1,-1-2 0,1-2-1,1-2 1,-5-2 0,2-2 0,-3-1 0,-1 0 0,0-3 0,-2 0 0,-1 0 0,-3-1 0,-2-2 0,-2 1 0,-1 1 0,-1 1 0,2 0 0,-4 4 0,2-1 1,-2 2-1,0 2 1,-1 1-1,1 1 1,-2 3-1,2 0 0,-1 2-1,1 0 0,0 1 0,2 1 0,0 0 0</inkml:trace>
</inkml:ink>
</file>

<file path=ppt/ink/ink20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2:17.6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1,'2'2'3,"2"3"-1,-1-1 0,1 1 1,-2 2-1,0 0 0,0 3 0,0 0 0,-2 3-1,2 0 1,0 3-1,0 1 0,-2 1 0,0 2 0,2 1-1,-2 1 1,0 0 0,0 1 0,0 1-1,-2 0 0,4 0 0,-2 1 0,2-2 0,0 1-1,0-1 1,1 0-1,-1 0 0,2 0 0,-2-2 0,0 1-1</inkml:trace>
  <inkml:trace contextRef="#ctx0" brushRef="#br0" timeOffset="1956">126 797 3,'-2'-1'3,"-2"1"0,2 0-1,-2 1 0,2 1 0,-2 3 0,0-1-1,0 4 0,1-1 0,1 4 1,0-1-1,0 3 0,2 0-1,0 0 1,0 2 0,0-1 0,0 2-1,2-1 1,-2 3-1,4-2 0,-1-1 0,1 1 0,-2 1-1,2-3 1,0-2-2,0 1 1</inkml:trace>
</inkml:ink>
</file>

<file path=ppt/ink/ink2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7:59.612"/>
    </inkml:context>
    <inkml:brush xml:id="br0">
      <inkml:brushProperty name="width" value="0.05292" units="cm"/>
      <inkml:brushProperty name="height" value="0.05292" units="cm"/>
      <inkml:brushProperty name="fitToCurve" value="1"/>
    </inkml:brush>
  </inkml:definitions>
  <inkml:trace contextRef="#ctx0" brushRef="#br0">6 59 1,'0'-3'2,"0"-1"0,2 2 0,-2 0 0,0-2 0,0 2 0,0-1-1,2 2 0,-2 0 0,2 0 0,-2 0 0,2 1 0,0 1 0,0 0 1,-2 1-1,4 3 0,-1 0-1,1 2 1,0 2-1,0 2 1,0-1-1,0 4 0,2 1 0,1 2 0,-3 0 0,4 1 1,0 2 0,1 0 0,-1 1 0,2 1-1,1 0 1,1 0-1,0-1 0,1 1 0,-1 1 0,1-2 0,1 1 0,1-2 0,-1 0 0,-2-1 0,3-1 0,-3 1 0,1-2 0,-3-1 0,3 0 0,-3-1 0,0-1 0,-2-2 0,1-2 0,-3 1 0,2-3 0,-4-1 0,0 0 0,1-1 0,-3-2 0,0 0 0,2-2 0,-2 0 0,0 0-1,-2-1-1,2-2 0</inkml:trace>
  <inkml:trace contextRef="#ctx0" brushRef="#br0" timeOffset="627">2 100 1,'0'-2'2,"0"1"0,0-2 0,0 1-1,0 1 0,0-1 1,0-1-1,0 2 0,0-1-1,2-1 1,-2 0-1,2 1 1,-2-1-1,0 1 0,2-1 0,-2 2 1,0-1 0,2 0-1,-2-1 0,0 0 0,0 0 1,0 1-1,0-1 1,0 1 0,0 0-1,2 0 0,-2-1 0,0 1 0,0 0 0,0-1 0,0 1 0,0 0 2,0 1-1,0-2 0,0 2 0,0 0-1,0 0 0,0 1 0,2-1 0,-2 2 0,0-1 0,0 1 1,0 0-1,0 1 0,2 2 0,-2 1 0,2 0 0,-2 2 0,2 0 0,-2 2 0,-2 0 0,2 0 0,0 2 0,0 2 0,0 0 0,-2-1 0,2 1 0,-2 1 0,2 1 0,-2-1 0,0 1 0,2-1 0,-2 0 0,0-2 0,0 1 0,2-2 1,-2-2-1,2-1 1,0 0-1,-2-2 1,2-1-1,2 0 0,-2-2 0,0 1 0,0-2 0,0-1 0,0-1 0,2-2 0,-2-2 0,2-2 0,-2-2 0,2 1 0,0-2 0,0-3 0,2 1 0,-2-2 0,0 0 0,0 0 0,1 0 0,-3-1 1,2 1-1,-2 0 0,2 1 0,-2-1 0,0 1 0,0 0 0,2 2 0,-4-1 0,2 2 0,0 0 0,0-1 0,0 2-1,-2 0 1,2 1 0,0 0 0,0 1 0,0 0 0,0 3 0,0-1 0,0 0 0,0 0 0,0 2 0,0 1 0,0-2 0,2 2 0,-2 0 0,2 1 1,-2-1-1,4 1 0,0 0 0,0 0-1,2 1 1,3 0 1,-1 0 0,0 2-1,0-1 0,3 1 0,-1 2 0,3 0 0,-3-1 0,2 2 0,1 1 0,-1-1 0,1 1 0,-1 1 0,0-1 0,1 2 0,-1-1 0,-1 0 0,-1 0 0,-2-1 0,2 0 0,-3 0 0,1-1 0,-2-1 0,0-1 0,-1 1 1,-1-2-1,0 1 0,-2-1 0,2-1 0,-4 0 0,2-2 0,0 1 0,0-1 0,-2 0 0,2 0 0,-2-1-1,0-1 0,0-1-1</inkml:trace>
</inkml:ink>
</file>

<file path=ppt/ink/ink21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2:18.3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600 0 1,'0'0'2,"0"0"-1,0 0 0,0 0 0,0 0 0,0 0 0,0 0 0,0 0 0,0 0 0,0 0 0,0 0 0,0 0 0,2-1 0,-2 1 0,0 1 0,0 2 0,3 0 0,-1 2 0,0 2 1,0 1-1,0 4 0,0 0 0,0 2-1,-2 3 1,0 1 0,0 2 0,-2 2-1,0 1 1,0 1-1,-2-1 0,-1 2 0,1 2-1,0-2 1,0 0-2,0 0 0</inkml:trace>
  <inkml:trace contextRef="#ctx0" brushRef="#br0" timeOffset="1840">-1 678 2,'0'0'2,"0"0"0,0 0 0,0 0 0,0 0 0,0-2 0,2 0 0,-2-2-1,2 2 0,0-3 0,2-1 0,-2 2 1,4-2-2,0 0 1,3-1 0,-1 0 0,2-1 0,3 0-1,-1 2 0,3-1 0,-1 0 0,0 2 0,3 1 0,0-1 1,-1 2 0,1-1 0,-1 4-2,1 0 1,-3 3 1,1-1-1,-3 2 0,-2 2 0,1 1 0,-1 1 0,-4 2 0,1 0 0,-3 2 0,0 1 0,-2-1 1,-2 1-1,0 1 0,0 0 1,-2 0 0,-2 0-1,2-2 1,0-1-1,-1-1 7,1-1-8,0-2 1,0 0 0,4-3 0,0 1-1,3-3 1,1-2-1,0-1 1,4-2 0,5-3 0,-1-1-1,1-1 0,1-3 0,3 1-1,-3-2 0,1 0 0,2 0 0,-3 0 0</inkml:trace>
</inkml:ink>
</file>

<file path=ppt/ink/ink21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2:21.1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127 8 2,'0'-2'3,"-2"-1"0,0 2-1,0 0 0,2 0 0,-2 1 0,2 1 0,-2 0-1,0 4 0,2 1 1,0 2 0,-2 3-1,2 2 0,0 1 0,-2 2-1,0 2 1,2 0 0,-2 2 0,2-1-1,-2 1 0,2 0 0,0 1 0,2 0 0,-2-2 0,2 2-1,0 0 0,-2-1-1,4-1 0</inkml:trace>
  <inkml:trace contextRef="#ctx0" brushRef="#br0" timeOffset="306">32 623 3,'-6'-3'3,"2"0"-1,-2 1 0,2-2 0,0 1 0,-1-2 0,3 3 0,2 0-1,0-3 0,0 0-1,4 1 0,1-1 2,1-1-1,4 2 0,-2-1-1,5 0 0,-1 1 0,3 0 0,-3 2 0,5 1 0,-5-1 0,3 2 0,-3 2 0,0 0 0,1 0 0,-3 3-1,0 0 1,-3-2 0,-1 2 0,0 1 1,-4-1-1,2 1 0,-4 0 0,2 0 0,-2 0 1,-2-2-1,2 2 0,0 1 0,-2-3 0,4 0 1,-2 1-1,2 0 0,0-1 0,3 2 0,1-3 0,-2 2 0,4 0 0,0-2 0,3 1 0,-1-1 0,3 1 0,-3 0 0,0 0 0,1 1 0,7 3 0,-1 1 0,-7-2 0,-2 2 0,-6-2 0,-2 1 0,-2 1 1,-2-6-1,-2 2 0,0 0 0,0 1 0,-5 0 0,1 0 0,2-1 0,-5 0 0,3 0 0,2-1-1,-5-2 0,5 0-1</inkml:trace>
</inkml:ink>
</file>

<file path=ppt/ink/ink21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2:22.3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3 1,'0'0'2,"0"0"1,0 0-1,0-1-1,2 0 1,0 0 0,-2 0-1,0 1 1,2 0-1,-2 0 0,0 1 0,0-1 0,2 2 1,-2 1-1,0 1 0,2 2 0,-2 1 0,2 1-1,-2 3 0,0 0 0,-2 1 1,0 3 0,0 0 0,0 1-1,-2 1 0,0-1 1,-2 1 0,1 0-1,1 0 0,0-1 1,0 1 0,0-2-1,2-1 1,0-3-1,2 2 0,0-1 0,2-4 0,0-1 0,4-2 0,-2-1 0,5 1 0,-1-2 0,2-1 0,0-1 0,3-2 0,1-1 0,1-1 0,-1-1 0,1 1-1,1-2 0,-1 2 0,-1-2 0,1 0 0,-1 1 0,-1-1-1,-1 0 0</inkml:trace>
  <inkml:trace contextRef="#ctx0" brushRef="#br0" timeOffset="360">320 177 2,'-2'-3'3,"0"2"0,-2 1 0,0 0 0,0 0-1,0 3 0,2-1-1,-3 2 2,3-1-1,-2 4-1,0 0 0,2 2 0,-2 2 0,2 0 0,0 1 0,0 2 0,0-3-1,0 3 1,2 0-1,0 1 0,0 1 0,0-3 0,2 0 0,-2 2 0,2-1 0,0 0 0,0-1 0,0 0-1,0 0 1,0-3 0,0-1 0,2 0-1,-2-1 1,2-1-1,-1 0 1,-1-2 0,0 0 0,0-1 0,0-1 0,-2-1 0,2 1 0,0-1 0,0-1 0,-2 2-1,2-2 2,-2-1-1,0 0 0,0 1-1,0-1 1,0-1 0,0 1 1,0 0-1,0 0-1,0 0 1,0 0-1,0 0-1</inkml:trace>
</inkml:ink>
</file>

<file path=ppt/ink/ink21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2:27.0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80 1,'0'-3'2,"0"-2"-1,2 1 0,5 0-1</inkml:trace>
  <inkml:trace contextRef="#ctx0" brushRef="#br0" timeOffset="150">354 58 1,'0'0'2,"0"0"-1,0 0 0,0 0 0</inkml:trace>
  <inkml:trace contextRef="#ctx0" brushRef="#br0" timeOffset="424">1051 2 1,'10'-2'1,"3"2"0</inkml:trace>
</inkml:ink>
</file>

<file path=ppt/ink/ink21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3:08.1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 28 2,'-4'-2'3,"0"0"-1,2-1 0,-2-1 0,4 2 0,-2-1-1,2 0 0,-4 1 0,2-2-1,0 2 0,2 2 0,0-1 0,0 1-1</inkml:trace>
</inkml:ink>
</file>

<file path=ppt/ink/ink21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3:08.5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18 2,'-7'1'2,"1"-1"0,0 0 0,0-1 0,2 1 0,2-1-1,-3-3 0,1 1 0,2-1-1,-2 2 1,4 1 0,-2-1-1,2 1 0,0 2-1</inkml:trace>
</inkml:ink>
</file>

<file path=ppt/ink/ink21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3:31.9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20 2,'0'-3'2,"-2"1"0,2 1 0,-2-1 0,4-1-2,-2 1 1,0 0 0,2-1 0,0 3 0,0-1 0,0 1-1,0-1 1,0 2 1,0-1-1,1 2 0,-1 2 1,-2-1-1,2 3 0,0 1 0,-2 2 0,2 2-1,-2 1 0,0 0 0,0 3 0,-2 1 0,2 0 0,-2 1 0,0 0-1,0 0 0</inkml:trace>
</inkml:ink>
</file>

<file path=ppt/ink/ink21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3:32.5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 0 2,'-4'4'2,"2"-4"0,-2 1-1,2 1 0,0-1 0,-2 1 0,4-1-1,0-1 0</inkml:trace>
</inkml:ink>
</file>

<file path=ppt/ink/ink21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3:32.8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 3,'0'0'2,"0"0"0,0 0-1,0 0 1,0 0 0,4 0-1,-2-2 0,0 1 0,0-2 0,2 2 0,3 0-1,-7 0 0,0 0 0</inkml:trace>
</inkml:ink>
</file>

<file path=ppt/ink/ink21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6:53.2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1,'0'0'2,"0"0"-1,0 0 0</inkml:trace>
</inkml:ink>
</file>

<file path=ppt/ink/ink2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8:10.955"/>
    </inkml:context>
    <inkml:brush xml:id="br0">
      <inkml:brushProperty name="width" value="0.05292" units="cm"/>
      <inkml:brushProperty name="height" value="0.05292" units="cm"/>
      <inkml:brushProperty name="fitToCurve" value="1"/>
    </inkml:brush>
  </inkml:definitions>
  <inkml:trace contextRef="#ctx0" brushRef="#br0">32 25 1,'-4'-2'3,"2"-2"-1,-2 2 1,-1 0-1,1-2 0,0 1 0,0-1 0,2 2 0,0 1-1,4 0 1,-4-1-1,2 2 0,-2 0 0,2 0 0,0 0 0,4 0 0,-4 0 0,0 0-1,0 0 1,0 2-1,0-2 1,0 1 0,2-1-1,0 1 0,2 0 1,2 0-1,9 0 7,8-1-7,10 0 0,4 2 0,9-2 6,10 2-1,8 0 0,8 2-1,7-2-1,2 3-7,6-1 1,2 2 7,-2 0-7,-2 1 7,2 1 0,0 0-1,0 1-8,0-2 1,-2 2 1,-3-1 0,-5 0 1,0-1 7,-7-1-7,-2 0 0,-3 0 6,-5 1 0,-2-1 7,-4-4-3,-7 1-7,-1 1-6,-9-2 0,-6 1 1,-2-2 0,-6-1 8,-2 0-9,-3 0 2,-5 0 14,-1 0-9,-2 0-6,-1 0-1,-5-1 9,-2-1-8,-2 4 8,2-2-8,0-2 14,-2 2-8,0-1 6,0 0-1,2 1-13,0 0 0,-2-1 1,0 0 0,0 0-1,-2-1 1,2 4 0,-2-1 0</inkml:trace>
  <inkml:trace contextRef="#ctx0" brushRef="#br0" timeOffset="2535">1115 1223 1,'2'-8'2,"-2"-1"0,-2 2 0,2-1-1,0 0 1,-2-1-1,0-2 1,0 2-1,-2 1 1,0-2-1,-1 2 0,3-2 0,-4 2 0,2-1 1,-2 2-1,2 2-1,0-2 1,-1 3-1,-3 2 1,2-2-1,-4 3 0,-1 0 0,1 3 1,-3 2-1,-3 3 0,-1 1 0,-3 4 0,1 0 0,0 2 0,1 3 0,-3 1 0,4 2 0,-1 2 0,-1-1 0,5 1 1,3 1-1,1-1 1,4 0-1,-1-1 0,5 1 0,4-1 0,3-1 0,1 2 0,4 0 1,5-1-1,1 1-1,3-1 1,6 0 0,4-2 0,2-3 0,4-1 1,2-2-1,3 1 0,-1-3-1,7-4 1,-1-1 1,-1-1-1,-1 0 0,-4-4 0,1-2 0,-7 0 0,-2-1 1,-4-4-1,-2-1 0,-5-1 0,1-3 0,-2-1 0,-7 0 0,1-5 0,-5 0 1,-2 0-1,-4-2 0,0-2 0,-2 0 0,-4-1 0,-2-2 0,-2 0 0,-7-1 0,3 1 0,-3 2 0,-3-2 0,1 2 0,-2 3 0,-3 0 0,1 0 0,0 4 0,0 2 0,1 0 0,-1 3 0,2 0 0,-1 2 0,1 4 0,2 0 0,1 2 0,-3 2-1,3 3 0,-1 3 0,3 1-1</inkml:trace>
  <inkml:trace contextRef="#ctx0" brushRef="#br0" timeOffset="4843">191 134 1,'-6'-13'2,"2"-1"0,0 1 0,-2 0 0,-1 2 0,3-2-1,0 1 0,0 3 0,0-1 0,2 3 0,2 3 0,0-1 0,0 2 0,-2 1 0,2 2 1,0 0-2,0 3 0,0 4 0,2 4 0,0 6 0,2 4 0,0 4 0,-2 7 0,2 4 0,3 8 0,-3 8 1,-2 1 0,0 2 0,2 3 0,0 2-1,4-1 0,-1 1 1,-1 0-1,2 3 1,0 1 0,1 5 0,-1 2-1,0 0 0,-1-1 1,-3 0 0,0-3-1,-2 0 1,-2 1-1,2 0 1,-2 2-1,-2 1 0,2 0 0,0-1 0,0-1 0,2-3 7,-2-4-8,0-3 0,2-2 0,-2-2 1,0-1 6,0-4-7,-2 0 0,2-2 0,-2-3 7,2-4-8,-2-2 1,-2-3 0,4-3 0,0-4-1,2-4 0,-2-1 1,0-7 0,2-2-1,4-2 0,0-4 0</inkml:trace>
  <inkml:trace contextRef="#ctx0" brushRef="#br0" timeOffset="5723">2182 121 2,'0'-8'2,"-2"0"0,0-1-1,-1 1 0,-1 0 0,2 1 0,-2 0 0,2 2 0,0 2 0,0-1 0,2 3 0,0 1-1,-2 1 1,0 4 0,2 2 0,-4 6-1,-1 4 1,-1 4-1,0 4 1,2 8-1,0 7 2,-2 7-1,1 5 0,-1 7-1,4 3 0,-2 2 0,2 1 0,-2 3 0,0 3 1,2 2-1,-1 5 0,-1 4 1,2 1 0,0 1-1,-2-2 0,2 0 1,-4 0 0,2 2-1,0 1 0,-5-4 0,3-1 1,0-4-1,0-1 1,-5-5-1,5-2 1,2-3 0,-2-1-1,-1 0 0,3-2 0,-2-5 1,0-3-1,4-3 0,-4-4 0,-1-3 0,5-4 0,-2-4 0,-2-2 0,6-5 0,0-4 0,-2-4 0,2-1 0,2-2-1,-2-4 2,2-4-1,0-3 0,0-2 0,0-2 0,0-1-1,-2-2 0,2-3 0,0-1 0</inkml:trace>
  <inkml:trace contextRef="#ctx0" brushRef="#br0" timeOffset="6667">196 490 2,'0'-3'2,"0"1"0,0-3-1,4 3 1,2-2-1,4 2 1,7-3-1,-3 2 0,9-2 0,2 3-1,6-1 1,6 3 0,7 0-1,5 3 1,12-3 0,5 2 0,6 0-1,7 4 0,4 1 2,2-1-1,2 3 0,4 2-1,-2 0 0,0 2 0,2 0 0,-6 1 0,-2-1 0,-2-1 0,-7-2 0,-3 2 0,-7-3 0,-4 0 1,-8 0-1,-11-4 0,-4 2 0,-6-2 0,-8 1 0,-6-3 0,-7-1-1,-4-1 0,-4-1 1,-4-1-1,-6 1-1</inkml:trace>
  <inkml:trace contextRef="#ctx0" brushRef="#br0" timeOffset="7199">11 836 1,'15'0'3,"7"0"-1,3 1 0,4-1 0,7 1-1,3 0 1,4-1-1,7 1 0,4-1 0,4 0 0,6 1 0,4 2 0,5-1 0,6 4 1,1 0-2,1 2 1,2-1-1,-2 2 0,0 1 1,-5-1-1,1 3 0,-5 0 1,-5 1-1,-5-1 0,-4-2 0,-6 2 0,-11 0 0,-2-3 0,-6 0 0,-2-1 0,-4 2 0,-4-3 1,-4-1-1,-3 1 0,-3-2 0,-3 0 0,-2-1 0,-1-2 0,-3 1 0,2 1-1,-4-2 0,-2-1 0,0 1 0</inkml:trace>
</inkml:ink>
</file>

<file path=ppt/ink/ink22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5:00.0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1487 1 1,'-2'-1'1,"-1"0"1,1 1 0,-2 0 0,2 2 0,0-2-1,4 2 0,-2-4 0,-2 2 0,2 0 0,0 0 0,0 0 0,0 0 0,0 0 0,0 0 0,0 0 1,0 0-1,0 0 0,0 0-1,-2 0 0,0 0 0,-2 2 0,-2-4 1,-1 2-1,1 2 0,-6 0 0,6 0 1,-1-1-1,-3 2 0,-2 1 1,-1 1 0,-3 0 0,-3 0-1,-2 2 1,-3 2-1,-5-2 0,0 1 1,-4 1-1,-3 1 1,-1 0 0,-46 10-1,9-2 1,37-10-1,-2 2 0,-3-1 0,-1 1 7,-1 1-8,-1-2 0,-1 3 1,3-3 0,-3 0 6,3 1-7,2-1 6,-3-1-6,3 0 6,1 0-7,-36 8 7,10-3-1,12-1-7,8-4 7,28-4-7,-1-1 0,3 1 0,1-2 1,1 0 0,1 1 0,3-2 7,0 0-7,1 1 0,3 1 0,0-1 0,0 1-1,4 2 0,-2 4 0</inkml:trace>
  <inkml:trace contextRef="#ctx0" brushRef="#br0" timeOffset="112837">2450 768 2,'0'-1'1,"0"1"0,0-2 1,0 2-1,0 0 0,0-2 0,0 2 0,0 1-1,0 0 0</inkml:trace>
  <inkml:trace contextRef="#ctx0" brushRef="#br0" timeOffset="114257">2068 174 1,'0'0'2,"0"0"0,0-2-1,-4 0 1,2-1-1,0-1 0,-3 2 0,1-2 0,0 2 0,2 0 0,-2-1 0,0 1 0,2 0-1,-2 0 0,-1 1 0,1 0 1,-2 0 0,0 0-1,0 2 0,-1-1 1,-1 0 0,2 0-1,-2 2 0,-1-1 0,1 2 0,2-1 0,-2-1 2,-1 2-2,-1 0 0,2 1 0,0-1 1,-1 1-1,1-1 0,0 2 0,-1 1 1,1-2-1,-2 2 0,2 1 1,-1 0-1,-1 0 0,2 0 0,-1 1 0,-1 0 0,2 0 0,-3 2 0,3 0 0,-2-1 0,-3 2 0,3-2 0,0 2 0,1-1 1,-1 2-1,0-1 0,-1 2 0,1 0 0,0 1 0,2 1 0,-1-1 0,1 2 0,0 1 0,-1 0 0,1 2 0,2-1 0,0 1 0,0 2 0,-1 1 0,1 1 0,2-1 0,0 1 0,-2 2 0,1-1 0,1 0 0,0 1 0,2 1 0,0-1 0,0 1 0,-2-1 0,2 2 0,2-1 0,0 1 1,-2-1 0,2 0-1,0-1 0,-2 2 0,4 1 0,-2 0 0,0 0 0,0 2 0,0-2 0,2 1 1,0 0-1,0 0 0,0 2 1,0-1 0,2-1-1,0 1 1,0-1 0,1 0-1,-1-1 0,2 1 1,0-2-1,0 0 0,3-1 0,-3 0 0,2 0 0,0-2 0,1-1 0,-1 1 0,2-2 0,-1 0 0,-1 0 0,2-1 0,-2-1 0,3 0 7,-1 0 5,0 0-8,1-1-7,-1-1 7,1 1 7,-1-2-9,-2 0 13,2-1-8,1-1-8,-1-1 7,0-2-1,-1-1 7,1 0-9,0-2 6,-1 0-1,1 1-1,0-2-14,1 0 8,1-1 6,-2-1 0,1-1-2,-1 1-1,1 0-6,1 0 6,-2-1 0,3-1-1,-3 0-13,2-1 14,1 1 6,-1-2-8,3 0 0,-1-1 0,1 2 6,-1-2 0,3 0-8,-1-1 6,-1 0-7,1 0-7,-1 0 15,1 0-8,-1-1-7,-3 0 15,5-2-8,-3 2 1,1 0 6,-3-1-1,3-1-7,-1-1 7,-2 0-1,3 0 0,-3-2-7,3-1 0,-3 0 1,3-1 0,-3 0 0,3-2 7,-1 2-1,-2-2-7,3-2 7,-3 0-7,1 1 7,-1-1 5,1-1-7,-3 1 7,0-1-8,3-1 0,-3-1 0,-2-3-14,3 2 22,-3-1-2,0-1-1,0 1-19,3-2 7,-3 2 1,-2-2 7,3 0 0,-3 0 0,2 0-1,0-1 0,-1 2-6,1-1 7,-2-1 7,-2 2-8,2-1-1,1 0 7,-3 2-1,2-2-7,-2 2 6,0-3-7,0 0-12,0 0 14,1-4 0,-1 2 0,-2-2 7,0-1-8,0 1 7,0-2-7,0 1 6,-2-1 0,2 2-7,-2-1-6,2 2 1,-2 0 1,0 2-1,0-1 2,-2 2 7,-2-1 0,2 1-1,0 2 0,-2-1 0,0 0-6,-1 0 7,-1 0-1,0-1 8,0-1-2,-2 0-1,-1-1-7,-1 1 0,2-2-13,-3 1 15,-1-4-8,2 2 2,-3 0 1,1-2-6,-1 2 1,-1 2 8,-1-1 0,1 3 0,-1-1 6,3 1-7,-5 0 1,3 1 6,-3 1-1,3 0 6,-3 1-7,-1 2-1,1 0 7,1 0-8,-3 1 0,3 0 6,-1 0-7,0 1 0,1 1-14,-1 2 9,3-1 7,-3 1-13,1 1 8,1 0 0,-1 1 7,1 1-1,-1 0 6,1 3-7,1-1 7,-1 2-8,1-1 0,-1 2-1,1 1 0,-1-1 0,-1 2-13,1 2 2,1-1 2,1 0 1,-1 1 13,0 1-6,-1 0-7,3 1 14,-1-1-1,-1 2-20,1-1 22,-1 0-21,1 0 15,1 1 0,0 0-7,-1-1-5,1 1-5,-1 1 7,3 0-4,-2 0 1,3-1 2,1 1-1,0 2 2,0 0 1,-1 1 0,3 1-1</inkml:trace>
  <inkml:trace contextRef="#ctx0" brushRef="#br0" timeOffset="126956">2908 463 1,'0'0'1,"0"-1"0,-3 0 0,3 1 1,-2-1-1,0-1 0,2 1 0,-2 1 0,2 0-1,0 0 1,-2-1 0,0-1 0,0 2 0,0-1 0,0-1 0,0 1 0,0 0 0,2 0 0,-4 1 0,2 0 1,0 0-1,-1 0-1,1 1 0,0 0 0,0 3 0,0 0 0,0 3 1,2 2-1,0-1 0,0 2 0,2 2 0,0 1 0,2 1 0,3-1-1,-1 3 2,0-1-1,2-1 0,1 0 0,-1 0 0,0-3 0,2-1 0,3-1 0,-3-2 0,3-3 0,-1-1 0,0-2 0,1-2 0,-1-3 0,1-2-1,-3 0 1,0-3 0,-1 0 0,-3-1 0,0-3 0,-2 0 0,0-1 0,-4 0 0,0 0 1,0 1-1,-4-1 0,0 3 0,-2-1 0,2 2 0,-5 0 0,3 2 0,-2 0 0,0 2 0,-1 2 0,1-1 0,-2 3 0,1-1 0,1 3 0,0 3-1,0-2 0,-1 2-1,5 1 1,-2 0-1</inkml:trace>
  <inkml:trace contextRef="#ctx0" brushRef="#br0" timeOffset="127665">3042 1502 3,'-4'-2'2,"0"0"0,2 1-1,0 0 1,-1-2-1,1 3 1,0-1-1,2 0 0,-2 1 0,2 0 0,0 0 0,0 1-1,0 3 0,0 0 1,0 2 0,2 4 1,0 1-1,-2 2 0,2 1-1,1 1 0,-1 1 0,0 2 0,0 0 0,-2 1 0,2 0 0,0-2 0,0 3-1,-2-2 1,2 0 0,-2 0 0,2 0 1,-2-3-1,0 0 0,2 0 0,-2-1 1,2-1-1,-2-3 0,2 0 0,-2-1-1,0-1 0,2-1 0,0-3-2</inkml:trace>
  <inkml:trace contextRef="#ctx0" brushRef="#br0" timeOffset="137589">5840 1835 1,'-4'3'3,"2"0"-1,2-3 0,0 1 0,-2-2-1,2 1 1,0 0-1,0 0 1,0 0-1,0 0 0,0 0 0,0 0 0,0 2-1,0 0 2,-2-1-1,2 0 0,0 0 0,2-1 0,-2 2-1,-2-2 0,2 2 1,2-1-1,-2 1 0,-2 0-2,2 2 0</inkml:trace>
  <inkml:trace contextRef="#ctx0" brushRef="#br0" timeOffset="139833">4285 1625 1,'0'0'2,"-2"0"0,2 0 0,0 0-1,0 0 1,0 0 0,0 0 0,0-1 0,-2-2-1,0 0 0,-2 1 0,2-1 0,0 0 1,-3-1-1,1 1 0,-2 0 0,2-1 0,-2 0-1,-3 0 1,3-2 0,-2 0 0,0 0-1,-1-2 0,-1-2 0,0-1-1,-1-1 2,3-1-1,-2-3 0,-1-1 0,1-4 0,2-1 0,-3-1 0,1-2 0,2-3 0,-2 2 0,1-1 0,3-1 0,-2 0 0,2 0 0,-1 1 0,3 1 0,2 0 0,0 0 0,0 2 0,2 0 0,2-1 0,0 3 0,2-2 0,0 0 0,3 1 0,-1 1 0,2 0 0,0-1 0,3 1 0,-1 0 0,-2 1 0,3 1 0,-1 1 0,-2 2 0,3 0 0,-3 1 0,0 1-1,0 2 1,1 1 0,-1 0 0,-2 1 0,-2 2 0,3 0 0,-1 1 0,0 1 0,-2 0 0,0 1 0,0 0 0,3 1 0,-3 2 0,-2-1 0,0 2-1,0 1 0,0-1 0,0-1 0,-2 2 0,0 0 0,0 0-2</inkml:trace>
  <inkml:trace contextRef="#ctx0" brushRef="#br0" timeOffset="140356">4093 547 1,'0'0'1,"0"0"1,-2 2-1,2-2 0,2 1 0,2-1 0,-2 1 0,2-1 0,2 2 0,0-1 0,1 0 0,1-2-1,0 0 0,3-1 1,-1 2 0,2 0-1,1-1 1,-1 0-1,0-1 0,1 1 0,-3-2 0,1 2 0,-1 0 0,0 0 0,-1-1 0,1 2 0,0 0 0,-2 0 0,-1 1 1,-1 1 0,0 0-1,0 2 0,1-1 0,-1 3 0,-2 1 0,2 0 0,-2 2 0,0 2 0,-2-2 0,0 2 0,1 3 0,-1-3 0,-2 3 0,0 1 0,0-1 1,-2 1-1,-1-1 0,3 0 0,-2 0 0,2-1 0,-2 1 0,2 0 0,0-1 0,0 0 0,0-2-1,0 0 0,0 0 0</inkml:trace>
  <inkml:trace contextRef="#ctx0" brushRef="#br0" timeOffset="140987">4002 512 2,'0'0'2,"-2"-2"0,2 0 0,-2 1-1,-1 0 0,1 0 0,0 1 0,0 0 0,-2 0 0,2 1 0,-2 0-1,0 2 0,-2 1 1,-1 2 0,3 0 0,-2 2-1,-2 1 1,2 3 0,-1 1-1,1 3 0,0 1 2,0 3-1,0 1-1,1 2 0,3 2 0,0 3 1,0 0-1,2 2 0,2 0 0,0 0 0,0 3 0,3 0 0,-1-1 0,2 2 0,0-2 0,0 2 0,0-1 0,3 0 0,-1-1 0,0-2 0,3 0 0,-1-2 0,0-1 0,1-2 0,1 1-1,0-3 2,1-1-1,-1-1 0,-1-1-1,1-1 2,-2-2-1,3-1 0,-3 0 0,0-1 0,1-1 0,-3-3 0,-2 0 0,1-2-1,1 0 1,-2-2 0,-2-1 0,-2 0 0,2-1-1,-2-2-1,0-2 0</inkml:trace>
  <inkml:trace contextRef="#ctx0" brushRef="#br0" timeOffset="141526">3973 1450 1,'0'0'2,"0"0"0,0 0 0,0 0 0,0 0-1,0 0 0,0 0 0,0 0 0,0 0 0,0 0 0,0 0 0,0 2 0,0-1-1,0 0 1,2 0-1,-2 1 1,2 2 0,0 1 1,0-1-1,0 2 0,2 1-1,0 2 1,5 1 0,-3-1-1,2 1 0,0 1 0,3 0 0,-1 1 0,0 0 0,1-2 0,1 1 0,-2-1 0,1-1 0,-1 1 0,0-2 0,1-1 0,-3 0 0,0-1 0,1-2 0,-1 1 0,-4-3 0,2-1 0,0 1 0,-1-2 0,-1-3 0,2 1 0,-2-3 0,-2 2 0,2-2 0,-2 2 0,0-2 0,0 1 0,1 0 0,-1-1 0,-2 1 0,2 0 0,-2-1 0,2 2 0,0-2 0,-2 1 0,-2-1 0,2-1 0,-2-1 0,0 1 0,0 1 0,-3-4 0,3 1 0,-2 0 0,0-1 0,-2-2 0,0 1 0,2-1 0,-3 2 0,1 0 0,2 0 0,-2 2 0,0-2 0,1 2 0,1 0 0,2 3-1,-2-1 0,2 2 0,-2-1-2</inkml:trace>
  <inkml:trace contextRef="#ctx0" brushRef="#br0" timeOffset="142857">4244 688 2,'0'0'2,"-2"-2"0,0 2 0,2-2 0,-3 1-1,3 0 0,-2 0 0,2 1 0,-2 1 0,2-4 0,0 6 0,-2-3 0,2 1 0,0-1 0,-2-1 1,0 2-2,2-1 1,-2-1 0,0 2 0,0-1 0,0 0-1,0 1 0,-2 0 0,2 2 0,-1-1 0,-1 0 1,0 1-1,0 0 1,0 2-1,0-1 0,-2 1 1,-1 1-1,3 1 0,0 0 0,-2 2 1,0-1-1,0 1 1,-1 1-1,1-1 0,2 2 0,-2 0 0,0 1 0,1-1 0,1 2 0,-2-1 0,2 2 0,0 0 0,0 0 0,0 0 0,1 0 0,1 0 0,0 0 0,2-1 0,-2 3 0,0-1 0,2 1 0,0 0 0,0 1 0,2-1 0,-2 0 0,2 2 0,-2-1 0,2 2 0,-2-1 0,2 1 0,3-1 1,-3 2 0,0-1 0,2-2-1,-2 1 0,0-1 0,0 1 0,2-2 0,0 0 0,0-1 0,-1-1 7,3 0-8,-2 0 0,0-1 7,2 0-1,0-3-7,1 1 1,-1-1 0,0-1 0,0 1 0,3-2 6,-3 1 0,2-1-1,0 0 0,1-1 0,-3 0-1,2 0-1,0-1 0,-1 0 0,-1 1-7,0-2 7,-2-2-6,2 1-1,-2 0 2,3 1 6,-3-2-6,0 2 6,0 0 1,0-1-1,-2 0 6,0-1-8,0 2 0,-2-2 0,2 0 0,-2 0 0,0-2 0,0 2 6,0-1-7,2-1-7,1 2 7,-3-2 0,0-1 0,0 1-6,0 0 1,0 0 1,0-1 0,0 0-1,-3 1 1,3-1 1,0 0 0,0-1-1,0 1 1,0 0 0,-2-3 0,-2-2 0,2 0 0</inkml:trace>
  <inkml:trace contextRef="#ctx0" brushRef="#br0" timeOffset="143605">3989 1453 1,'0'0'3,"0"0"-1,0 1 0,0 0-1,0-1 1,0 2-1,0 0 0,-2 0 1,2-1-1,0 0 0,0-1 0,0 3 0,0-2 0,0 0 1,0-1-1,0 2 0,2 2 0,-2-1 0,2 1-1,2 0 0,1 1 0,-3 1 1,4 0-1,0 1 1,2 0-1,-1 0 1,3-2-1,-2 2 0,5 0 0,-1-1 0,-2 2 0,3-2 0,1 1 1,-1-1-1,1 0 1,-1-1-1,1 1 1,-2 0 0,5-1-1,-5 1 0,3-2 0,-3 1 0,1 0 1,-1-1-1,0 1 0,-1-2 0,-1 2 0,3 0 0,-1-2-1,0 2 1,3-1 0,-3 1 0,-1 0 0,1-1 1,-2 2-1,3-1 0,-3-2 0,0 2 0,-1-2 0,-1 0 0,0 0 0,-2 0 0,1-1 0,-1 0 0,-2 1 0,0-2 0,-2-1 0,2 1 7,-2 0-7,0 0 6,1-1-1,-1 0-1,0 0-6,0 0 13,-2 0-16,2 0 2,-2 0 7,2-1 7,-2-1-15,2 1 7,0-3 5,-2-1-13,4 2 7,-4-3 6,2 0-7,0 1 6,-2-1-14,0-2 14,0-3-14,-2 1 14,0-2-14,0 0 14,0-2-14,-2 2 7,0-2 7,0-1-14,-3-1 14,1 1-14,0-1 1,0 2 1,0-1 13,-3 1-1,5 0-13,-2 1 0,0 2 7,2-2 7,-3 1-14,3 1 13,0-1-7,2 3 0,-2-1 0,0 2 0,2 0 6,0 1 0,0 1-14,0 0 8,-1 2 6,3 0-7,-2 2-7,0 0 2,0-1 7,2 1 6,-2 0-14,2 1 8,0-2 0,0 2-7,0 0 7,-2 0 0,2 1 6,0 0-13,0 0 13,0 0-7,0 0-6,0 0 0,0 0 1,-2-3 0,2 3 0,-4-2 1,2 2 0,0-1 0,-2 0 0,4-2 1,-2 2-1,-3-2 0</inkml:trace>
  <inkml:trace contextRef="#ctx0" brushRef="#br0" timeOffset="146196">4951 283 1,'-4'0'2,"-2"1"0,2 1-1,-1-1 0,1 1 0,0-1 0,0 0 0,2 0 0,-2 0-1,2 0 1,-2 1 0,1-1 0,-1 1-1,0 0 1,0 1-1,0 0 0,2 2 0,-2 1 0,2 0 1,-2 2-1,-1 0 0,-1 1 0,2 3 0,0 1 1,0 1-1,0 2 0,0 2 1,1 2-1,1 1 0,2 2 0,0 3 0,2 0 0,1 1 1,1 1 0,-2 0 1,4 0-2,0 0 0,2-1 0,1 1 1,1-3 0,2 0-1,1-3 1,1 0 0,-1-2-1,1-2 0,3-1 0,-1-2 0,1-3 0,1 0 0,1-3 0,0 0 0,1-4 0,1-2 0,0-2 0,-1-2 0,1 0 0,0-2 0,-3 0 0,1-2 0,0 0 0,-3 1 0,1-2 0,-3 1 0,3-2 0,-5 2 0,3-2 0,-3-2 0,-2 0 0,1 1 0,-1-4 0,-2 1 0,1-2 0,-3-2 0,-2 0 0,0-2 0,-2-2 0,-4-2 0,2-1 0,-4-1 0,-2-1 0,0 1 0,-3-2 0,-1 1 0,0 2 0,-3 0 0,1 1 0,-1 2 0,-1 1 0,-1 1 1,1 2 0,-1 0-1,1 2 1,-1 2-1,-1 0 0,1 2 0,-1 1 0,1 0 0,-1 1-1,-1 1 1,1 0 1,3 3-1,-1-2 0,2 3 0,-3-2 0,3 3 0,-3 1 0,3-1-1,1 1 1,-1 1 0,2 0-1,-1 0 0,1 3 0,2 0-1</inkml:trace>
  <inkml:trace contextRef="#ctx0" brushRef="#br0" timeOffset="147197">4937 1141 3,'-7'0'2,"1"0"0,2 0-1,-2 1 0,2-1 1,-3 1 0,3 1 0,-2-1-1,0 1 0,2 3 0,-2-1 0,-1 3 0,1 1 1,0 2-1,0 0 0,0 4 0,-3 2 0,5 3-1,-2 2 0,-2 3 1,3 3 0,-1 0-1,4 2 0,-2 1 1,0 3-1,2-2 0,2 3 1,0 0-1,2-3 0,2 2 0,0-2 0,0 2 0,3-3 0,1-1 0,0 1 0,5-2 1,-3-1-1,4 0 0,1-3 0,3 2 0,1-3 0,2-1 0,1-2 0,1-1 0,2-2 0,2-2 0,-2-1 0,4-3 0,-2 0 0,2-3 0,0-2 0,-3-4 0,3-1 0,-2-2 0,0-2 0,0-3 0,0-2 0,-4-4 0,-1 0 0,1-3 0,-2 0 0,-5-2 0,1-3 0,-3-1 0,-1-1 0,-3-1 0,-4-1 0,1 0 0,-1-2 0,-4 1 0,-2-1 0,-2 1 0,-4-1 0,-1-1 0,-1 3 0,-2-2 0,-3 3 0,-1 1 0,-3 0 0,1 0 0,-3 2 0,1 1 0,-3 3 1,-2 0 0,0 3-1,1-1 0,-3 4 0,0 2 0,0 1 1,-2 1-1,2 1 0,3 2 0,-3 1 0,2 2-1,0 3 1,1 0-1,1 1 0,0 0 0,3 2-1,1 0 0</inkml:trace>
  <inkml:trace contextRef="#ctx0" brushRef="#br0" timeOffset="152946">5981 439 3,'0'0'2,"0"0"0,0 0 0,0 0-1,0 0 1,0 0-1,0 0 0,0 0 0,0 0 0,0 0 0,0 0 0,0 0 0,0 0 0,0 0 1,-2 0-1,2 0 0,-2 3 0,-2-1-1,0 2 0,-3 1 1,1 0-1,-4 6 0,4 1 0,-3 4 0,1 2 0,-2 3 0,6 3 0,-1 1 0,1 2 0,4 0 0,2-4 0,3-2 0,-3-11 0,2 1 0,2-2 0,2 2 0,-2-2 1,7-2 0,-1-1-1,1-3 0,1-2 0,3-1-1,-1-2 1,1-3-1,-1-2 1,-1-2 0,1-1 0,-3-3 0,1-1 0,-1 0 0,-5-1 0,0-1 0,-4 0-1,0 1 1,-4 0 1,0 1-1,-2 3 0,-2 0 0,-2 2 0,0 2 0,-2 1 0,-3 1 0,-1 3 0,-1 1 0,-1 2 0,-1 1 0,-1 4 0,3 1-1,-1 0 0,-15 14 0</inkml:trace>
  <inkml:trace contextRef="#ctx0" brushRef="#br0" timeOffset="153737">5911 1663 1,'-2'-2'3,"0"0"-1,-1 0 0,3 1 0,0 0-1,0 1 0,0 0 0,3 1 0,-3 2 0,4 1 0,-2 3-1,4 6 1,-4 1 0,0-6 0,-2 1 0,2 3-1,0 3 2,0 1-2,0 1 1,-2 1 0,2 0-1,0 2 0,-2-1 1,3 1-1,-1 2 1,0-1-1,0 1 0,0-1-1,0-1 0,-2-2 0</inkml:trace>
  <inkml:trace contextRef="#ctx0" brushRef="#br0" timeOffset="154204">5855 2712 3,'4'-2'2,"0"0"0,-2-3 0,0-1 0,2 1 0,1-2 0,-1-1-1,2 2 0,2 2 0,0-3 0,-3 3-1,-1 0 1,2 0 1,2 1-2,-2 0 0,1 0 0,1 2 0,2 0 1,-4 1-1,3 1 1,-1 0-1,0 4 0,-2-1 0,1 1 0,-1 3 0,-2 0 0,-2 0 0,0 4 0,-2 1 0,-2 1 0,0-2 0,-2 5 0,0-1 0,-3 0 0,1 1 0,0-2 0,-2 1 0,2-1 0,-1-1 0,-7 13 0,1-6 0,5-5 0,2-3 0,2-6 0,2-1 0,4-3 1,0-2 0,0-1-1,2-1 0,2 0 0,1-3 0,1 0 0,2-1 0,1-1 0,1 0 0,0 1 0,1-3 0,1-1 0,1 2 0,-1 0 0,-1 2 0,-1-1 0,0 1 0,-1 2 0,-1-1 0,0 1 0,-3 2 0,-1-2 0,-2 2 0,2 1 0,-2-1 0,0 1 0,-1 0 0,-1 0 0,0 0 0,-2 0 0,2 1 0,0-1 0,-2 1 0,2-1 0,-2 1-1,0 1-1</inkml:trace>
</inkml:ink>
</file>

<file path=ppt/ink/ink22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5:01.5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1363 2 1,'4'-1'2,"-4"1"-1,5 0 0,-5-1 1,0 1-1,0 0 1,2 0-2,-2 0 1,0 0 0,0 0 0,2 0 0,0 0 0,0 0-1,0 0 0,-2 0 0,0 0 1,2 1-1,0-1 0,-2-1 1,0 1 0,-2 0 0,0 0 0,2 0 1,-2 1-1,0-1 0,0 1-1,0 0 1,-3-1-1,-1 0 1,2 1-1,-4-1 0,-2 1 0,-5 1 0,1 0 0,-5-1 0,-2 0 0,-1 2 1,-5-2 0,2 1 0,-4 0-1,0 0 0,-4 0 0,-29 1 0,6 0-1,2-1 2,7-1-1,3 1 0,21 0 0,1-2 0,-3 0 0,0 0 0,-2 0 0,2 1 0,-2-1 0,3 0 0,-3 0 0,2 0 1,-2 0-1,0 0 0,2 0 0,-2 0 0,0 0 0,1 0 1,-3 0-1,0-1 0,0 1 0,2-3 0,-29 1 0,11 0 0,5-1 0,7 1 0,6-1 1,4 1-1,7 0 0,-1 1 0,3-1 0,1 0 0,7 1 0,-2 0 1,2 0-1,2-1 0,0 0 0,-1 2 0,1 0 1,6 0-2,-4-1 1,2 1 0,0 0 0,0 0 1,0 0-1,0 0 0,0 0 0,0 0 0,0 0 0,0 0 0,0 0 0,0 0-1,0 0 2,0 0-1,0 0 0,0 0 0,0 0-1,0 0-1,0 0 0</inkml:trace>
</inkml:ink>
</file>

<file path=ppt/ink/ink22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5:12.9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 0 2,'-4'1'2,"0"2"0,0 1 0,2 2-1,-2 1 1,4 1-1,0 3 1,2 1 0,-2 0-1,2-5 0,2 3 0,-2 0-1,2 2 1,0 2-1,-4 0 2,2 1-1,1 0 0,-1 2-1,0 0 0,0 1 1,-2 0 0,2 0-1,0 1 0,0-2 0,0 1-1</inkml:trace>
</inkml:ink>
</file>

<file path=ppt/ink/ink22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5:13.3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 2,'0'0'2,"0"0"1,0 0-1,0 0-1,4-1 1,1-3-1,1 2 0,0-1 0,2-1 0,0 3 0,3-1 0,1 0 0,1 4 0,-7 0 1,0-1-1,0 0-1,0 3 0,1-1 0,-1 2 0,0 1 1,0 0-1,-2 2 0,1 0 0,-1 2 0,-2 1 0,-2 0-1,0 3 2,-2-1-1,0 1 0,-3 0 0,1 0 0,0 0 0,0-1-1,2 1 1,0-2 1,0 0-1,0 0 0,0-2 0,0-2 0,4 2 0,-2-3 0,2-2 0,2 1 0,0-1 0,2-3 0,3 2 0,-1-3 0,2-1 0,3-1 0,-3-2 0,2 1 0,1 1 0,-1-3 0,1 1 0,-1 1 0,0-2 0,1 2 1,-1-2-1,-1 2 0,-1 0 0,-2 0 1,-2 1-1,1-1 0,-1 2 0,-2-1 0,-2 1 0,2-1 0,0 1 0,-2 0 0,-2 0 0,2 1 0,-2-1 0,0 1 0,0-1 0,0 1 0,0 0 0,0 0 0,0 1 0,-2-1 0,2 1-1,0-2 0</inkml:trace>
</inkml:ink>
</file>

<file path=ppt/ink/ink22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5:15.1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66 2,'0'-2'3,"-2"1"0,2 1-1,-2 0 1,2-1 0,0 1-1,-3 0 0,3 0 0,0 0 0,0 0-1,0 0 0,0 0 0,0-1 0,3-1 0,1-1 0,-4 2 0,2-1-1,2-1 0,0 0 1,2-2-1,0 2 1,1-2 0,-1 2 6,2-1-7,0 0-1,3 0 0,-3-1 0,2 3 1,-1 0-1,-1-1 1,2 1 0,1 1-1,-3 0 1,2 0 0,-2-1 0,1 2 0,-3 2 0,0 0 0,-2 1 0,0 2 0,-2 0 0,-2 2 0,-2 0 0,0 1 0,-2 1-1,-2 0 1,0 2 7,0-1-8,-1 1 1,-1-1-1,2 0 1,-2-1-1,1-1 1,3 0-1,0-2 1,0 0 0,0-2-1,2 0 1,2-1 0,0 0-1,0-2 1,4-1 0,0 0 0,2 0-1,1-2 0,1-1 1,0 2-1,0 0 1,1 1 0,-1 0 0,0-1 0,2 2 0,-3 0 0,1 0 0,0 2-1,-2-1 1,3 1 0,-3 2 0,-2-1 0,0 0 0,0 2 0,-2 1-1,0 0 1,1 1 0,-3 0 0,-3 2 0,1-1 0,0 0 0,-4 0 0,2 2 0,-2 1 0,-2-3 0,1 1 0,1 1 0,0-2 0,0 0 0,-1 0 0,1-3-1,2 0 0,-2-1-1</inkml:trace>
  <inkml:trace contextRef="#ctx0" brushRef="#br0" timeOffset="1026">94 760 1,'-3'-3'3,"3"3"-1,0-1 1,0 1-1,0-1 0,0 1 0,0-1-1,3 0 0,-3 1 0,2-1 0,0-1 0,0 0-1,0 1 2,2-1-1,0-1-1,2 2 1,-2-2-1,1 0 1,1 1-1,2 0 1,0-2-1,-1 2 0,1 0 0,0-1 0,0 1 0,1 0 0,-1 0 0,0 2 0,0-1 0,-1 2 0,-1-1 0,0 2 0,-2 0 0,0 1 0,0 1 0,-1 2 0,-1 0 0,-2 1 0,0-1 0,-2 1 0,-1 2 0,1 0 0,-2 1 1,0 0-1,-2 0 0,2-1 0,0 1 0,0-2 0,-1 0 0,1-1 0,2-1 0,0 0 0,-2-2 0,2 1 0,0-2 0,2 1 0,0-2 0,2-1 0,0 1 0,2-4 0,0 1 0,2 0-1,1-1 1,1-1 0,0 0 0,0-1 0,1 2 0,1-1 0,-2 0 0,3 1 0,-3 1 0,0 0 0,1 1 0,-3 2 0,0-1 0,0 3 0,0-1 0,-2 1 0,1 0 0,-1 2 0,0 1 0,-2 0 0,0 1 0,-2 1 0,0 1 0,0-1 0,0 0 0,0 2 0,-2-1 0,0 1 0,0-1 0,-2 1 0,0 0 0,-1 0 0,1-1 0,-2 0 0,0-1 1,0 1 0,-1-1 0,1-1-1,-2-1 0,0 0 0,-1-2 0,1 0 0,2 0 0,0-2 1,-3 1-1,3-2 1,0 2-1,0-2 0,2 0 0,-2-2 0,1 2 0,1 1 0,2-2 0,-2 1 0,2-2 0,-2 1 0,2-1 0,0 0-1,0 0 0,0 0 0,2 0 0,-3 0-1</inkml:trace>
  <inkml:trace contextRef="#ctx0" brushRef="#br0" timeOffset="4026">197 1362 2,'0'0'2,"0"0"0,0 0 0,0 1 0,-2 4 0,0 0 0,0 0-1,2 4 0,-4-2 0,2 2 0,-1 0 0,1 0-1,0 0 1,0-1 1,0 1-1,0 0 0,-2 2-1,2-2 1,0 0-1,0 2 1,0-2-1,2 2 0,-2-2 0,2 0 0,0 1 0,0-1 0,0-1 0,0 0 0,0 0 0,0 0 0,2-1 0,-2 0 0,2-1 0,0 0 0,0 0 0,0-1 0,0-1 1,2 0-1,0-1 0,0-1 0,1 1 0,-1-2 0,0-1 0,4 0 1,-2-1 0,3-2-1,1 1 0,0-3 0,1 1 0,-1-1 0,2 1-1,3-2 1,-3 0-1,3 0 1,-3 0 0,1 0 0,-1 1-1,-2-1 1,1 0-1,-1 0 0,-2 0 0,3 2 0,-5-1-1</inkml:trace>
  <inkml:trace contextRef="#ctx0" brushRef="#br0" timeOffset="4395">462 1454 2,'-2'-1'3,"0"0"0,-1 0 0,1-2-1,0 2 1,0 0-1,0 1 0,0-1 0,0 1-1,0 0 0,2 0 0,0 0 0,0 0 0,0 1 0,0 0-1,0 1 1,0 2 0,0 2 0,0 2-1,0 1 0,0 0 0,0 4 1,2 0-1,-2 1 0,-2 1 0,2 3 0,0-1 0,0 0 0,-2 1 0,0-1 0,0 3 1,0-1 0,0 0-1,0-1 0,0-2 0,-1 3-1,-1-3-1,2 2 0</inkml:trace>
</inkml:ink>
</file>

<file path=ppt/ink/ink22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5:22.5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73 2,'0'0'2,"0"0"0,0-1 0,-2 0 0,2-2 0,-2 3-1,2 0 1,0 0 0,0 0-1,0 0 0,2 0 0,-2 0-1,0 2 0,2-4 0,-2 2 2,0-1-1,0 0 0,0 1 0,0 0 0,0 0-1,2 1 1,-2-1-1,0 1 1,0 2-1,0-1 1,2 3-1,-2-1 0,2 2 0,-2 1 0,3-1 0,-1 1 0,0 0 0,0 1 0,0-1 1,0 0-1,4 2 0,-2-1 0,2-2 0,1 1 0,1 0 0,2-2 0,-1 1 1,1 0-1,0-2-1,1 0 1,-3 0 0,2 0 0,-2-1 0,3 1 0,-3-1 0,0 0 1,1 0-1,-1 1 0,-2-1 0,0 1 0,0-1 0,-1 2 0,-1 0 0,-2 1 0,0 1 7,0 0-1,-2 0-7,0 1 7,-2 2-1,-2-1-7,0 0 0,-1 1 0,-1 0 0,0-1 1,-2 1 0,2-1 0,-3-1 7,1 0-7,0-1-1,2-1 0,-1-1 0,1-1 0,-2 0-1,2-3 0</inkml:trace>
  <inkml:trace contextRef="#ctx0" brushRef="#br0" timeOffset="474">54 63 2,'0'0'3,"0"-4"0,0 1-1,3 0 0,-1 2 0,2-1-1,0-2 0,2 1 0,0-1 0,3 1 0,1-2 0,0 2 1,1-2-1,1 0 0,0 1-1,1-1 0,1 0-1,-1 1 0</inkml:trace>
  <inkml:trace contextRef="#ctx0" brushRef="#br0" timeOffset="1756">5 851 2,'0'-1'3,"-2"0"0,0 2 0,0-1-1,2 0 0,0 0 0,0 0-1,0 0 0,0-2 2,2-1-2,0 2 0,0-2 0,-2 1 0,4 1 0,-4 4 0,2-3 0,0-2-1,2 1 0,2-1 1,1 2-1,-1-2 0,-2 0 1,2 1-1,2 0 0,-1-1 0,1-1 0,0 0 0,3 2 0,-3-3 0,2 1 0,-2-1 0,3 2 0,-3 0 0,0-1 0,1 0 0,-5 1 0,2-2 0,0 2 0,0 1 0,-1-2 0,-1 2 0,0-1 0,-2 1 0,2-1 0,-2 1 0,0 0 0,0-1 0,2 1 0,-2-1 0,0 1 0,1 0 0,-1 0 0,0 0 0,0 1 0,-2-1 0,2-1 0,0 1 0,0 1 0,0 0 0,-2-1 0,2 1 0,-2-1 0,2 1 0,-2 0 0,2 0 0,0-1 0,-2 0 0,2-1 0,-2 2 0,2 0 0,-2 0 0,2-1 0,-2 1 0,0 0 0,3 0 0,-1 0 0,-2 0 0,0-1 0,2 1 0,0 1 0,0-2 0,-2 0 0,2 1 0,-2-1 0,2 1 0,-2 0 0,0 0 0,2 0 0,-2-1 0,2 1 0,0-1 0,0 1 0,0 1 0,-2-2 0,2-1 0,0 2 0,-2-1 0,0 1 0,3 0 0,-3-1 0,0 1 0,2 0 0,-2 1 0,0-1 0,0 1 0,0-1 0,2-1 0,-2 1 0,0 1 0,0 1 0,0-2 0,0-2 0,0 1 0,0 1 0,0-1 0,0 1 0,0 1 0,0-1 0,0 0 0,0 0 0,0 0 0,0 1 0,0 1 0,0-1 0,2-1 0,-2 1 0,2 0 1,0 0-1,0 1 1,0 3 0,0 0-2,0-1 1,0 2 0,0 0 0,0 2 1,0 0-1,0 2 0,1-2 0,-1 2-1,-2 1 1,2 0 1,-2 1-2,2 0 1,-2 2 1,0-3-1,0 2 7,0 1-8,-2 0 1,2 0 6,0 1-1,-2-1-7,2 1 0,-2-1 7,2 0-7,-3 1 0,1-1 7,2 0-7,-2-2 0,2-1 1,0 1-1,-2-2 1,2 1 0,0-2 0,0 0 7,0-2-8,-2 2 1,2-4-1,0 2 1,0-2 0,0 0-1,0-1 1,0 0-1,-2-2 0,2-1-1,0 0 0</inkml:trace>
  <inkml:trace contextRef="#ctx0" brushRef="#br0" timeOffset="2693">156 1028 3,'2'-1'2,"-2"1"0,2-2 0,2 1 0,0 0 0,0 0 0,3 0-1,-1 0 1,2 0-1,0-1 0,1 1 1,1-1-1,0 0 0,1-1 0,-1 1 0,2 0 0,1 0 0,-3 0-1,3 0 1,-1-1 0,0 1-1,-1-1 1,1 0-1,-2 1 0,1 0 0,-1 0 0,-2 1 0,1 0 0,-3 1 0,0-1 0,0 0 0,0 0 1,-1-1-1,-1 2 0,0 0 0,-2 0 0,2 0 0,-2 0 0,0 0 0,0 0 0,0-1 1,0 1-1,-2 1 0,3-1 0,-3 0 0,0 2 0,0-2-1,-3-2 0,3 2-1,0 0 0</inkml:trace>
  <inkml:trace contextRef="#ctx0" brushRef="#br0" timeOffset="3732">292 1708 2,'0'-1'3,"0"-3"0,-2 0-1,2 0 1,0 0-1,0-2 0,-2 0 0,0 0 1,2-1-1,-2 1-1,0-1 1,0 0-1,-2-1 0,2 1 0,-2 0 0,-1-1-1,1 2 1,-2 1 0,0-1-1,0 2 1,-1 0-1,-1 1 0,0 1 7,-2 2-8,-1 1 1,-1 3-1,2 1 0,-3 1 1,-1 2-1,1 2 1,1 0-1,1 2 1,1 1 0,0 1 0,2 1 0,-1-3 0,3 2 0,2-1 0,2 0 0,0-3 0,0 1 0,2-2 0,0-1 0,4 1 0,0-4 0,2 0 0,0-3 0,1 1-1,1-2 0,2-2 0,-2-2 1,3 0 0,-1-2 0,-2-1 0,1 2-1,1-3 1,-2 1 0,1 1 0,-3 1 0,0-1 0,0 3 0,-2-2 0,0 3 0,-1 0 0,1-1 0,-2 2 0,0 0 0,0 0 0,0 2 0,0 0 0,2 3 0,-2-1 0,0 2 0,2 2 0,1 1 0,-1 0 0,0 1 0,0 2 1,0 1-1,0 0 0,0 0 1,-2 1-1,3-1 0,-3 2 0,0 2 0,0-1 0,-2-1 0,2 1 0,-2 2 0,0-2 0,2 3 0,-2-3 0,0 3 0,0-3 0,0 0 0,0-1 0,0 0 0,0 0 0,-2-2-1,2 1 1,0-2-1,-2-1-1,2-1 0</inkml:trace>
</inkml:ink>
</file>

<file path=ppt/ink/ink22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7:59.5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575 55 2,'0'0'3,"0"-1"0,-2-1 0,0-1-1,2 0 0,-5 2 0,3-2-1,0 1 1,-2 0 0,2-2 0,-2 0-1,0 0 0,0 2 0,0-3-1,-1 2 1,-1 0 0,0 0 0,0 0 0,-3 0-1,3 1 1,-2 1 0,-2-1 0,-1 2-1,-1 2 0,-3 0 7,1 2-8,-3 2 0,1 2 1,-21 13-1,1 3 1,3 1-1,0 3 7,4 2 0,-2 4-1,15-15-1,-1 0 0,1 5-7,-1 1 7,1 3 6,-3 2-8,2 3 6,3 1-7,-1 4 6,3 0-1,0 0-14,1 0 14,3 0-7,2 1 7,4-1-7,0-1 6,2-1-13,4 1 1,2-4 13,2 0-1,15 30-6,6-13-7,-2-9 8,2-6 6,-13-21-13,1-1 7,2-1-6,1-2 13,1 1-7,0-2 0,-1-1-7,-1-1 8,0-1-1,-3-1-6,-1 0 13,-3-1-13,0-1 1,-1 0 13,-5-1-7,2-1 6,-4 1-1,3 1 6,-3-2-8,-2 0-1,0 0 0,0 0-7,-2-1 7,-2 2-13,2-2 0,-2 0 2,-2-2 1,2 2 0,-3 0 1,3-1-1,0 1 0,-6-2 1</inkml:trace>
  <inkml:trace contextRef="#ctx0" brushRef="#br0" timeOffset="801">374 981 1,'0'-2'2,"-2"-1"0,0 0 0,0-2 0,0 3 0,0 1-1,2-1 1,-2 1 0,2 0-1,-2 1 1,0-2-1,2 2 1,-3 0-1,3 0 0,0 0 0,0 0 0,0 0-1,-2 2 1,0 0-1,0 2 1,2 2-1,-2 0 1,0 1-1,2 2 1,0 1 0,-2 1-1,2-1 0,0 2 0,2-1 0,0 2 0,2 0 0,0 1 0,3-1 0,-3 0 0,2-1 0,0 1 1,-2-1-1,5-1 0,-3 0 1,2-2 0,0 2-1,1-3 0,-3 0 0,2 0 0,-2-1 0,1 0 0,-1-2 0,-2-1 0,-2 0 0,2-1 0,-2 0 0,0-1 0,0 0 0,-2 1 0,2 0 0,-2-2 7,0 0-1,0 1-1,-2 0 6,2-2-15,-4 0 1,2 0 14,-2 1-2,-2-1-14,0 1 1,-3-1 7,1 1 6,-2 1-14,-1-1 13,-1-1-1,-1 1-7,1 0 6,-2 0-1,-1 0-13,-10 4 8,0 0 6,5-5-1,-1 0 0,7 3-8,3-3 1,3 0-6,2-1 0,-2 0 1,3-1 1,5-2-1,2 2 0,5-8 1</inkml:trace>
  <inkml:trace contextRef="#ctx0" brushRef="#br0" timeOffset="1751">221 5 2,'0'0'2,"0"1"0,0-1 0,0 1 0,0-1 0,0 2 0,0-2 0,2 1-1,-2-1 0,2 0 0,-2 1 0,-2 1 1,2-2-1,2-1 0,0 2 0,-2 2 0,4-3 0,0 3-1,3 2 1,-1-3 0,2 3-1,3-2 0,-5-2 0,0 2 0,4-1 0,1-1 0,1 0 0,0 1 0,1-2 0,1 0 0,1 0 0,-1 0 0,3-3 0,-5 1 0,3 1 0,-1 0 0,-1-1 0,-3 0 0,-2 1-1,3 1 1,-5-1 1,2-2-1,-4 1 0,2 1 0,-2 1 1,1-1-1,-3 1 0,0 0 1,0-1-1,0 1 0,0 1 0,0-1 0,0 1 0,0 0 0,-2-2 0,2 1 0,-2 1 0,0 3 0,2 0 0,-4 2 0,2 1 0,0 1 0,0 0 1,-2 3-1,0 2 0,0-2 0,0 3 1,0 1-1,-2 0 1,2 1-1,-2-1 0,1 2 0,-1-1 0,2-1 0,-2 2 0,2-2 0,-2 1 0,2-3 0,-2 1 0,2-1 0,0-1 0,2-1 0,-2-1 0,-1 1-1,3-1 1,-2-2 0,2-1 0,0 0 0,0 0 0,0-1 1,0 0-2,0-1 1,0-3 0,0 2 1,0-2-1,0 0 0,0-1 0,0 0 0,-2 1 0,2-1 0,-2 0 0,2-1-1,0 1 1,0-1 1,-2 0-1,2 0-1,0-1 0,-2-1 0,0-1 0,2 1 0,0 0 0</inkml:trace>
</inkml:ink>
</file>

<file path=ppt/ink/ink22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7:44.9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104 4 2,'-2'-1'3,"0"1"-1,-2-1 1,1-1-1,1 2-1,0 0 1,-2 2-1,2-1 1,0 0-1,0 4 0,0 0 1,-2 4-1,2 0 0,-2 3 0,-1 0 0,3 3-1,-2 2 1,2 0-1,-2 3 1,2-1 0,0-1-1,2 0 0,0-2 0,0 1 0,2 0 0,2-3 0,0-2 0,0 0 1,3-4-1,1 0 0,0-2 0,2-2 0,1-2 0,1-4 0,1-3 0,1-2-1,1-2 1,-3-2 0,0-2 0,-1-1 0,1-2 0,-6 1 0,1-1 0,-3-1 0,-2 1 0,-2 0 0,-2 1 0,-2 0 0,-3 2 0,-3 1 1,0 2 0,-3-1 0,1 3-1,-5 1 1,3 1-1,-3 2 0,1 1 0,-1 0 0,1 2 0,1 0 0,-1 2 0,3 0-1,1 1-1,-1 1 0</inkml:trace>
</inkml:ink>
</file>

<file path=ppt/ink/ink22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7:46.0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81 3,'-5'3'2,"1"-1"0,2 2 0,-2 1-1,0 0 0,0 0 0,2 1 0,0 2 0,0-1 0,2 2 0,0-1 0,2 2 0,2-2-1,0 0 0,0 1 1,2-2-1,3 0 0,-1-1 0,2-3 0,1 1 0,1-2-1,0-1 1,1-1 0,-1-1 0,1-2-1,-1-2 1,-2 1 0,-1-1 1,-1-2-1,-2 0 0,0 0 1,-2-2-1,-1 0 1,-3-1-1,0 0 2,-3-2-1,-1 1 0,0 0-1,0-1 0,-2 3 1,-2-2 0,-1 3 0,1-1-1,2 2 0,-5 0 1,5 2 0,-2 0-1,2 0 0,-3 1 0,3 2 0,0 0-1,0 1 1,2-1 0,-2 4-1,1-1-1</inkml:trace>
  <inkml:trace contextRef="#ctx0" brushRef="#br0" timeOffset="1452">384 62 2,'-2'-2'2,"0"-2"0,0 1 0,2 0-1,-2 0 0,2 0 0,0 1 1,-2 0-1,2-2 1,0 2-1,0 0 0,2-1 0,-2 1 0,0 0 1,0-1-1,0 2 0,0-1-1,0 1 1,0-2 0,0 0 0,0 1 0,0-1-1,0 2 1,0 0-1,0-1 0,0 0 0,-2 2 1,2-1-1,0 1 0,0 0 0,0 0 0,0 1 0,0 1 1,0 1-1,0 1 0,0 3 1,0 1-1,0 0 0,0 2 0,2 2 0,-2 1 0,0 0 0,0 2 0,2 1 0,-2 0 0,0 2 0,2 0 0,-2 1 0,0-1 1,2 2-1,0 0 0,0 0 0,0-2 0,1 0 1,-3-1-1,2 1 0,0-3 0,-2 0 0,2-2 0,-2-3 0,0 1 0,2-2 0,0-2 0,-2-1 0,0 0 0,2-2 0,-2 1 0,0-2 0,0 0 0,0 0-1,0-2 0,0-1-1,0-1 0,0 0 0</inkml:trace>
  <inkml:trace contextRef="#ctx0" brushRef="#br0" timeOffset="2075">258 1026 3,'0'-2'3,"0"1"0,2-2-1,0 0 0,2-1 0,3 0-1,-1-1 1,2 1-1,0 1 0,3-2 1,-1 2-1,0 0 0,1 1-1,-1 2 1,0 1-1,1 2 1,-1 0-1,0 1 0,-1 1 0,-1 4 0,-2-1 0,-2 1 1,1 3 0,-3 0 0,-2 4-1,-2 0 0,-3 0 0,1 2 0,-2-1 0,0 0 0,-5 2 0,3-2 0,0 0 1,-2-1-1,1-2 0,1 1 1,2-2-1,0-1 0,2-3 0,-1 0 0,3-1 0,0-2 0,4 0 0,0-1 0,5-2 1,1-1-1,0 0 1,5-4-1,-1 0 0,2-1 0,3-2 0,0 0 0,1-1 0,1 1 0,20-8 0,-8 2 0,-2 3 0,-4 2-1,-7 1 0,1 1 0,-7 1 0,-1 1-2</inkml:trace>
  <inkml:trace contextRef="#ctx0" brushRef="#br0" timeOffset="4161">473 806 2,'-2'-3'2,"0"0"0,-2 1 0,2-1-1,-4-2 1,4 3-1,-2-1 0,-1 0-1,-1 2 1,0-2 0,-2 2-1,-1 0 1,-1 0 0,-2 2 0,-3 0 0,1 1 0,-3 2-1,-1 2 0,-1 1 0,-2 1 2,-1 1-1,-22 14 0,5 3 0,2 2 0,3 2-1,6 4 0,3 1 0,2 2 0,6 0 0,7 2 0,2-2 0,4 0 1,6-1-1,2-1 0,6-1 1,5-2 0,3 1-1,3-3 0,-9-16 0,5 2 0,2-1 0,3 1 0,3-1 0,4-1 0,2-2 0,2 0 0,2-4 0,40 5 0,-7-5 0,-8-6-1,-4-3 1,-4-5 0,-7-3 0,-8-5 0,-6-1-1,-4-2 1,-4-4 0,-4-4 0,-5-1 0,-6-4 0,-1-2 0,-7-1 0,-3-4 0,-1-1 0,-4 1 0,-4-3 0,-3 0 0,-1 4 0,-1 4 0,1 2 0,-7 3 0,2 5 0,-4 2 1,3 3-1,9 10 1,-1 1 0,-1 0-1,-3 0 0,1 3 1,-2-1-1,3 2 0,-3 2 0,1 0 0,1 0 0,3 2 0,-1 2 0,1-1-1,-1 3-1,3 0 0</inkml:trace>
</inkml:ink>
</file>

<file path=ppt/ink/ink22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7:48.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226 179 2,'0'-4'3,"0"2"-1,0 1 0,2 1 0,-2-1 0,0 0 0,0-1-1,0 2 0,0-1 0,0 1 1,0-1 0,0 1-1,0 0 0,0 0 0,2 0 0,-2-2-1,0 1 0,0-1 1,2 1-1,2-1 1,1-2 0,-3 2-1,4-1 1,0 0-1,2-1 0,1 0 0,1 1 0,0-1 0,1 1 1,-1-1-1,0 2 0,1 0 0,-1-1 0,-2 1 0,-2 1 0,1 0 0,-1 1 0,-4 2 0,0-1 0,-2 3 0,-2 0 0,0 2 0,-4 0 0,-1 1 0,1 0 0,0 0 0,-2 2 0,0 0 0,1 1 0,-1-3 0,2 1 0,2-2 0,0-1 0,2 1 0,-1 1 0,1-2 0,2 1 0,2-2 0,3 1 0,-1 1 0,4 0 0,0-2 0,3 2 0,-1-1 0,2 2 0,1-1 0,-1 1 0,1 0 0,-3 0 0,2 1 0,-1-1 0,-3-2 0,0 1 0,-2 2 0,-1-1 0,-3 3 0,0-2 0,-2 1 1,-2 0 0,0 1 0,-5-2-1,-1 1 0,0-1 0,-3 0 7,1 1-8,-2-1 1,-1-1 6,1 0-7,-3 0 0,1-2 0,-1 1 0,1 0-1,2-2 0,-3-1 0,-10 3 0</inkml:trace>
  <inkml:trace contextRef="#ctx0" brushRef="#br0" timeOffset="2324">239 3 1,'-7'-1'3,"1"0"-1,0-1 0,0 1 0,0 1-1,-1 1 0,-1 1 0,-2 4 1,1 3-1,-1 4 0,-2 4 0,-3 4 0,-1 6 0,-1 3-1,1 6 2,-3 6-1,4 0 0,-1 0 0,-1 1-1,7 1 0,2 1 1,6-3-1,2-1 0,2-1 0,6-6 1,4-2 0,3-2-1,6-3 0,-9-16 0,5 2 1,-1-1-1,5-2-1,2 0 1,3-3 0,1-2 1,2-2-1,4-2 0,0-3 0,32-7 0,-5-3-1,-9-5 1,1-2 0,-9-5 1,-3-1-1,-7-5 0,-6-3 0,-3-1 0,-5-3 0,-6-1 0,-5-5 0,-2-2 0,-4 5 0,-8-1 0,-4 4 0,-1 3 1,-5 3-1,-3 3 1,-4 2-1,1 3 0,-3 3 1,12 12-1,-3-1 1,-1 1-1,-1-1 0,-1 4 1,0-2-1,-1 2 0,-1 0 0,0 2 0,1 2 0,-1-2 0,0 2 0,3 1-1,1 0 1,-2 3-1,3-1-1,-1 1 0</inkml:trace>
</inkml:ink>
</file>

<file path=ppt/ink/ink2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9:10.352"/>
    </inkml:context>
    <inkml:brush xml:id="br0">
      <inkml:brushProperty name="width" value="0.05292" units="cm"/>
      <inkml:brushProperty name="height" value="0.05292" units="cm"/>
      <inkml:brushProperty name="fitToCurve" value="1"/>
    </inkml:brush>
  </inkml:definitions>
  <inkml:trace contextRef="#ctx0" brushRef="#br0">3072 180 2,'-4'-6'2,"0"-2"-1,-3 1 1,-1-1 0,0 0-1,0-2 0,-3 1 0,-1-1 0,1 0 0,1 1 0,0 1 0,2 1-1,-3-1 1,-1-2-1,-1 3 1,-1 1 0,-5 1-1,1 0 0,1 2 0,-4-1 0,1 2 0,-1 1 1,0-2-1,1 3 0,-3 0 0,0 2 0,0 0 2,1-2-1,1 3 0,-4 2-1,2 1 0,-3 1 0,-5 3 0,-1 0 1,1 5 0,-2 1-1,0 1 0,-2 1 0,0 2 0,0 1 0,4 1 0,-2-1 0,2 3 0,4 0 0,0 3 1,4 1-1,-2 4 0,3-1 1,1 0-1,2 2 0,3 2 1,1 1-1,1 5 0,1-3 1,5 4 0,2 0-1,2 1 0,2 1 1,4 0-1,2-1 0,2 0 0,6 0 0,3-2 1,2 1-1,3-3 7,7 0-7,0-1-1,4-1 7,6-2-7,3-1 0,5 0 7,-2-2-8,-18-17 0,4 0 1,2 2 0,4-3 7,42 11-1,-5-4-1,-1-5 0,-3-3 0,-2-5-1,-6-2-1,-2-5-6,0-4 7,-4-1-7,-3-5 7,-5-7-7,-3-2-1,-1-4 2,-3 0 7,-4-4-7,-2-5 0,-2-1 0,-4-3 1,0-3 0,-2-1 7,0-3-7,-7-1 0,3-4 1,-4 0-1,-7-3 1,-2-3 0,-6 1 0,-2-3 7,-2 2-7,-6-1 0,-2 4-1,-5-1 7,-4 4-7,1-1 1,-3 0 6,0 4-7,-3 2 0,-1 2 7,0 1-7,-4 5 0,0 1 7,0 1-7,0 2 0,-2 2 0,-2 6 7,-2 0-8,4 5 1,-4 1 1,0 5 0,4 1-1,-1 3 1,1 2-1,0 2-1,2 3 1,1 3-1</inkml:trace>
  <inkml:trace contextRef="#ctx0" brushRef="#br0" timeOffset="1092">1128 206 1,'-4'-7'2,"-3"-4"0,1 1 0,-2-1-1,-2 1 0,-1-2 1,-1 2-1,-3-3 0,-1 2 1,-3 1-2,-2 1 1,-3-2-1,-1 3 1,-4 2 0,-2 1 0,-4 4 0,0 1 1,-7 3-1,3 2 0,-5 5-1,1 3 0,22-4 0,-6 1 0,-2 5 1,-2 3 0,-2 3 0,-33 26 0,2-1 0,4 0-1,6 0 0,5 0 1,3 0-1,7-1 1,6 4-1,6 2 0,2 0 0,6-1 0,5 2 1,6-2-1,1-1 7,5 0-7,4-1-1,7-3 7,-1 1-7,9-3 0,5-2 0,7-1 0,-12-21 1,3 2 0,7 2 0,2 0-1,2 0 7,5 2-7,1-1 13,4-3-14,42 20 6,-7-10 0,-1-8-7,-7-7 0,-2-8 0,0-6 7,-32-4 0,-1-2 0,2-5-8,2-3 1,0-3 0,0-1 7,1-4-7,-3-3 7,0-2-7,31-28 1,-12 1 0,-8-1 6,-9 2-6,-8 1 6,-7-1-7,-3 0 0,-7-3 0,-5 1 1,-5-1 1,-6 3-1,-3-1 1,-5 2 0,0 2 0,-7 2 0,-2 0 0,9 24 1,-5-1-1,-1-3 0,-3 1 1,-2-1 0,-4-1 0,-26-25 0,3 8 6,0 7-7,3 8 0,-1 6 0,5 5 0,-1 5 1,3 3-1,2 5 7,-3 5-7,24 0 0,-3 2 0,0 3 0,-1 2 0,-1 1 0,0 1 0,2 3-1,1 0 0,1 2-1</inkml:trace>
</inkml:ink>
</file>

<file path=ppt/ink/ink23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8:15.2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37 122 2,'-6'0'3,"-2"-1"-2,4 0 1,-3 0 0,5 0 0,-2 2-1,0-1 0,2-1 0,0 1 0,4-1 0,2 2 0,-2-1 0,2 0 0,0 0 1,3 0-1,-1 0 0,4-1-1,1-1 0,1 0 0,2 1 1,1-3 0,1 1-1,1-1 0,0 0 0,1-1 0,-1-1 0,1 1 0,-1-1 0,1 0 1,-1-1-1,-2 1 0,-1 0 0,-2 0 0,1 1 0,-5 0 0,2 0 1,-3 1 0,-1 0-1,-2 0 0,0 0 0,0 1 0,-2 0 0,2 0 1,-1 2-1,-3-1 0,2 0 1,0 2-1,-2 0 0,2 1 0,-2 2 0,2 1 0,-2 2 1,0 2 0,0 2-1,0 1 0,0 4 0,0 2 0,0 2 0,0 5 0,-2 0 0,2 2 0,0-1 0,0 3 0,0-1 0,0 0 1,0-1-1,0 0 0,0 1 0,0-3 0,2 0 0,-2-1 0,0-1 0,0-3 0,0-1-1,2-1 1,-2-2 0,0-1 0,2-3 0,-2-1-1,0-2 0,0-1 1,0-2-1,2 0-1,-2-4-1</inkml:trace>
  <inkml:trace contextRef="#ctx0" brushRef="#br0" timeOffset="508">186 410 3,'0'0'2,"4"-2"1,0 0-1,5 1 0,1-1 0,2-2 0,3 1-1,1-2 0,1-1 1,4 0-2,-1 1 2,3-2-1,0-2 0,0 2-1,-1 0 0,24-4 0,-9-1 1,-4 3 0,-8 1 0,-2 0 0,-7 2-1,-1 2 1,-7 2-1,-4 1 0,0 0 0,-2 0 0,0-2 0,-6 1 0,4 1 0,-4 0-1,2 2 1,-4 1-1,-2 0-1</inkml:trace>
</inkml:ink>
</file>

<file path=ppt/ink/ink23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8:16.6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349 15 1,'-6'-1'3,"0"-3"-1,2 3 0,-2-1 0,3-2 0,1 3-1,2 0 0,-2 0 0,4 0 0,0 0 0,3 1 0,1 0 0,4 4 0,3-1-1,3 2 2,3 4-1,3 0-1,5 2 0,0 2 1,-2 1-1,-2 4 0,0 4 1,-1-1-1,-3 4 1,-3 1-1,-3 1 0,-1-1 0,-3 3 0,-3 1 0,-4 0 0,-2 1 0,-2 2 0,-4 0 0,-3 0 0,-1 3 0,-7-1 0,5-1 0,-3 1 1,3 1-1,-2 0 1,-1-4-1,1 1 1,-1-4-1,3 2 0,-1-4 0,1-1 0,2-4 0,-1-3 0,3 1 0,0-4 1,-1-3-1,1-1 0,4-3 0,-2 2 0,0-4 1,4-2-1,-1 0 0,1-3 0,0 2 0,-2-2 0,4 1 0,0-3 0,0 0 0,0 0 0,0 0 0,0-2 0,0 2-1,0-3 0,-2 1 0,0-1-2</inkml:trace>
  <inkml:trace contextRef="#ctx0" brushRef="#br0" timeOffset="1062">395 1222 1,'-2'-4'3,"-2"-1"-1,4 0 0,-3 2 0,3-1 0,-2 2-1,2 0 1,-2 0-1,0 2 1,0-1-1,2 0 0,0 1 1,0 0-2,0 0 1,0 0 0,0 0-1,-2 0 1,4 1-1,0 2 1,0-1-1,0 1 0,3 2 0,3 1 0,2 0 0,3 3 0,1 0 1,1 4-1,-1 1 0,3 2 0,-1 4 1,1 0-1,1 4 0,1 4 1,-3 2-1,3 4 0,-2 1 1,-3 3-1,1 2 1,-3 1-1,-2 1 0,1-2 0,-7 2 0,0-2 0,-2-1 0,-2 1 0,-4-2 0,-2-2 0,-3 1 0,-3 1 0,0 0 0,-5-1 1,0-5 0,1 0-1,-1-1 0,-1 0 1,-1-5-1,3 1 0,-7-5 0,0-1 0,7-2 0,1-4 0,-1-1 0,3-4 0,1 0 0,1-3 0,3-4 0,2 2 0,0-4 7,-1 0-1,1 0-1,2 0-1,0-2 0,0-2-1,2 0 1,-2 2-9,0-1 2,1-1 0,1 0 0,0 0 1,2 0-1,-2 1 1,-2 0 0,2-1-1,0 2 0</inkml:trace>
  <inkml:trace contextRef="#ctx0" brushRef="#br0" timeOffset="2710">440 2396 1,'-2'-2'2,"2"1"0,-4 1-1,0-1 2,2 1-1,-4-1 0,6 1-1,0-1 1,-2 0-1,0 1 0,2 0 0,0 0 0,-3 0 1,3 0-2,0 0 0,0 0 1,0 0 0,0 0-1,0 0 1,0 0 0,0 0-1,3 0 0,1 1 0,0 1 1,0 2 0,0 0 0,4 4-1,1 0 1,3 3 0,0-1-1,3 4 0,-3 1 0,3 2 0,1 0 0,-3 3 0,1 4 0,-1 3 0,-1 3 0,-2 1 0,-1 5 0,-3 1 0,-2 5 0,-2 1 0,0-1 0,-2 1 0,-2-3 0,-2-1 0,0-1 0,-2-2 0,-5 0 0,-1-3 0,-1-2 0,1-2 0,-2-1 0,-1-3 0,-1-1 1,1-2-1,1 1 0,-3-2 0,3-1 1,-1-2 0,1 1-2,-3 2 2,5-1-1,-3-5 0,5-2 0,-3-1 7,1-1-7,2-3 0,-1-2 6,1 2-7,0 0 0,-1-1 6,3-2-7,-2 0 7,3-2-8,-1 1 8,2 0-1,0-3-7,0 2 1,1-2 0,1 0 0,2-3 0,0 2 1,2 1 6,-2 1-1,0-4-6,0 0 0,2-1 0,-2 4 0,2-1 1,0-2 0,-2 1 0,2-1-1,-2 2 1,2-2 0,-4-1 0,4 2 0,-2 0 0,2-1-1,-3 0 0,3 0-1</inkml:trace>
  <inkml:trace contextRef="#ctx0" brushRef="#br0" timeOffset="4086">314 3520 1,'-2'-2'2,"0"1"0,0-2-1,-2-1 1,4 0 0,0-1-1,-2 2 1,2 2-1,2 1 0,0-1 0,0 1 0,-2 2-1,2 0 1,6 1-1,-2 2 1,3 1 0,1 1 1,0 4-1,1 2 0,5 2-1,3 2 0,-3 2 0,3 3 0,0 1 0,-1 1 0,1 3 0,-5 0 0,3 2 0,-3 1 0,1 4 0,-3-3 0,-1 3 0,-3 0 0,-2 1 0,-2 1 1,0 1-1,-4-1 0,0-1 0,-2 1 1,-4-1-1,0-1 0,-4-1 0,-3 0 0,-1-3 0,-3 0 0,1-2 1,-5 0-1,-2 0 0,-2-2 1,-2-1-1,1-3 0,-1 0 1,0-2 0,-2 0 0,6-1-1,-2-5 0,3-2 0,3 1 0,2-4 0,3 1 0,-1-2 1,5-2-1,2-3 0,2 2-1,-1-2 1,5-3 0,2 0 0,0 1 0,-2-1 0,2 0 0,0-1-1,0-3-1,0-2 0</inkml:trace>
  <inkml:trace contextRef="#ctx0" brushRef="#br0" timeOffset="4939">295 4683 2,'-4'-6'2,"0"-1"0,0 1 0,2 1 0,0-1-1,0 2 0,0 0 1,4 1-1,-2 1 0,0 1 0,2 1 0,0-1 0,0-1 0,0 4-1,0 2 2,6 3-1,1 5 0,7 2-1,-1 1 1,5 4 0,1 2-1,2 3 0,-2 3 1,-1-1-1,1 2 0,0 5 0,-5-2 0,-1 2 1,-1-1-1,-4 3 0,-3-1 0,-1 1 0,0-1 0,-4-1 0,-2-1 0,-2-1 0,-4 1 0,-2-3 1,-5 2-1,-1-1 0,1 2 0,-3-1 0,-3-1 0,1-2 1,-3 0 0,2 1 0,1-3-1,-1-3 0,-2 0 0,5-1 0,-1-2 0,-1-2 0,5-1 0,-1-3 1,1-1-1,3-3 0,2 0 0,-1-3 0,3-3 1,0-1-1,2-1 0,2-1-1,-4-2 1,-1 0-1,3-3 0,0 0-1,-2-2 0</inkml:trace>
  <inkml:trace contextRef="#ctx0" brushRef="#br0" timeOffset="5726">364 5651 2,'0'-3'2,"-2"2"0,0 0 0,4 1 0,0 0-1,-2 0 0,8 1 1,-2 1-1,9 1 0,1 1 0,5 2 0,0 5 0,3-1 0,-1 2 1,0 3-1,0 3 0,-1 1-1,-3 2 0,0 3 0,-5 3 0,-4 1 0,1 0 0,-3 2 1,-4 2 0,0-2-1,-2 4 0,-4-1 0,-4-1 0,0-1 0,-4-1 0,-1-1 1,-3 0 0,-3-1 0,-1 0 0,-1-1 0,-2 0-1,-1 0 0,-1-4 0,0 0 0,0-1 0,3-2 0,-1 0 1,0-1-1,3-2 0,-1-1 0,3 0 0,1-1 1,-2-2-1,3-1 0,0-1 0,-1 1 0,9-8 0,0 0 0,-1 0 1,1 0-2,0 1 1,0 0 0,0-1 0,1-1-1,-1 0 0,2-1-1,2 1 0</inkml:trace>
  <inkml:trace contextRef="#ctx0" brushRef="#br0" timeOffset="6580">335 6594 1,'-4'0'3,"-3"0"-1,3-1 0,2-1 0,0 2 0,0-3-1,0 2 1,-2 1-1,4 0 1,0 0-1,0 0 0,0 0 1,2 2-1,-2-1-1,2 2 1,2-1 0,0 1 0,7 4-1,1 0 1,-4 5-1,7 3 1,-1 5 0,7-2-1,0 4 0,-3 1 1,3 1 0,0 3-1,-3 1 0,-1 0 0,1 2 0,-3 0 0,1 0 0,-1 1 0,-3-1 0,-1-1 0,-5-14 0,-2 1 0,0 2 0,0 0 0,-2 3 0,-2 0 0,0 1 0,0 2 0,-2-1 0,-2 2 0,-2 0 1,0-2-1,-13 31 0,-2-8 1,3-2 6,-3-4-8,-4-5 1,0-2 6,3-1-7,-1-3 6,-2-2-7,13-15 7,-3 2-1,1 1 0,-3 1-1,1 0 1,1-1-1,-1 1-1,-1-1-7,1 2 0,1-2 2,-1 0 7,1 0 0,1-2-1,1 0 6,1-2-8,-1 2 0,1-1-7,2-1 8,-1 0-7,3-2 7,-2 0-7,1-2 7,-1 1-6,2 1 7,2-4-7,-3 2-1,3-2 2,0 0 7,0-2 0,-1 1 5,1-2-14,2 0 1,0 2 13,-2-1-1,2-2-1,0 2-7,-1-1 0,1-1 0,2 2-7,-2-1 1,2-1 0,0 1 1,-2-2-2,2 3 1</inkml:trace>
</inkml:ink>
</file>

<file path=ppt/ink/ink23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8:36.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 2,'0'0'2,"0"0"0,0 0-1,0 0 0,0 0-1,-2-1 0,4 1 0,-2 0 0</inkml:trace>
</inkml:ink>
</file>

<file path=ppt/ink/ink23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8:45.6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787 307 1,'3'-4'2,"-1"1"0,0-2 0,-2-1 0,2 3 0,-2-1 0,0 2 0,0 0-1,2-2 0,-4 1 0,0-1 0,2 2 0,-2-2 1,4 0-2,-4 1 1,0-2 0,-3 0 0,3 0 0,0-1 0,-2 1 0,-2-2 0,2 0 0,-2-3 6,1 1-7,-1 1 0,0 1 0,-2-1 0,2-3 6,-3 2-7,1-1 0,2-1 0,-7 3 13,5-1-1,-2 1-1,-3 1-14,5-3 13,0 1-14,0 1 13,-1-1 5,1 3-7,0 1-7,-1-1 0,-1 0 0,2 1 0,0-4 0,-5 4 6,1 1-13,1 1 14,1-1 6,-2 0-16,1 1 15,1 2 4,0 0-14,-3 1 12,1 0-14,-5 0-6,5 2 1,-5 2 19,3-3-6,-1 1-8,-3 3 12,1-1-1,-1 0-8,-1 1 0,0-2 0,11-1 6,-2 1-7,1-1 7,-1 0-16,2 1 16,-5 1-2,5 1-7,-2 0 6,2-1-7,-3 2 7,3 0-13,-2 3 1,1 1 13,-1 0 6,2-1-2,-3 2-7,3 0 5,0 1 0,0 2-8,-3-1 0,3 0-7,0 1 15,-3 1-2,3-1-13,0 1 14,0-1-14,-1 0 7,3 1 0,-2-2 7,2 1-8,-1 0 7,3-2-1,0 1-7,0 1 13,0 0-14,2-1 7,-2 1-20,2-1 21,2-1 0,-3 2-1,3 0 6,0 0-1,3 0-8,-1 0 0,2 0 0,0 1 0,2-1-7,0 0 0,3 0-4,-1 1 20,0 0-1,5 0-2,-3-1-1,2 1 0,3-1-1,-1 3 7,3-2-23,-1 0 15,1-1 0,-1 0-7,1 1 7,2-1 6,-1-1-2,3 1-7,0-3-13,1 2 14,-1-2 0,2-1 0,2-1-7,-3 2 7,3-3 6,-2-1-7,2 1-6,-3-2 6,3 0 0,0-1-6,0 0 13,-2-1-1,-1 0-1,1-1-1,0-1-6,-2 1-7,-1-1 14,1-1-7,-2 0 6,-1 0-7,-1 0-12,-1-1 21,-1 0-1,1-1-1,-3 0 0,1-1-1,-1 0-1,1 0 0,-2 0 0,1-1-1,1 0 0,-1-1 6,1 1-1,-1-1-1,-1 0-13,0-1-5,3-1 20,-1 1-7,-1-2-1,3-2 0,-1 1 7,-1 0-7,1-1 7,-1 0-2,-1 0-20,1 0 9,-1-1 7,-3 0 0,0 0-1,-1-1 0,-1 0 7,0 0 0,0 0-22,-1-2 22,-3 0-14,0 1 1,-2 0 1,2 1 1,-4 0 6,0-1 6,0-1-1,0 2-19,0-1 8,-2-1 0,0 1 7,-2 1 6,-2-14-8,-3 3 0,1 1 6,2 3-13,0 0 13,-1 2-19,1-1 7,2 0 1,-4 3 13,2-1-7,-5 1-1,3 2 6,-2-4 0,1 2-8,-3 2-6,0-2 14,-1 1 0,1-1-2,6 7-1,-5-2-13,1 2 14,2-1-1,-3-1-6,-1 1 0,-1 1-7,1-1 15,0 1-1,-1-2-14,-1 1 15,3 1-1,-3 0-1,1 0-13,1 0 14,0 1-21,-1 0 16,3 0 7,-3 1-2,1-2-1,0 1 0,1 0-7,-1 1-6,2 0 0,-3 0 9,1-1 0,-1 3 0,1 0-7,0 1 8,1 0 6,-1-1 0,-1 2-15,1 0 8,0 1 6,1 1-7,-1-2 0,4 1-12,-3 0 20,3 0-7,0 1 6,-1-1 0,1 1 5,0-2-20,2 1 14,-1 0-7,3 1 0,0-1 6,0 0 0,0 0-7,0 0 1,0 0 12,-1 3-13,1-3 0,0 1 13,0-1-1,-2 1-14,0 0 1,1-1 13,-1 0-2,0 1-7,2-1-6,-6 4 13,-1-4 0,5 2-15,0 0 8,0-2 0,2 0-6,1 3 7,-1-3 0,2 0-6,0 0-6,0 1 14,-4-2-7,2 1 13,2-3-1,2 3-20,0 3 8,0-3-6,0 0-6,2 0-9,-2 0 2,0 0-3,0-5-4,0 0-3,-2 4 4,2 2 3,0-1 1</inkml:trace>
</inkml:ink>
</file>

<file path=ppt/ink/ink23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8:42.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87 351 1,'2'-2'3,"-4"1"0,2-1-1,0-1 0,0 1-1,0 2 1,0 0 0,0 2-1,0-1 0,0-1 1,0 2 0,2-1-1,-2-1 0,0 1 0,-2 0-1,2-1 1,-2-1-1,2 1 1,0 0-1,2 0 1,-2 0 0,0 0-1,0 0 0,2 0 0,0 1 0,-2-2 0,2 2 0,2 3 0,3-1 0,1 0 0,2-1-1,5-2 1,-1 2 1,5 1-1,1 0 0,-1-2 0,2 1 0,4-1 0,-5-1 0,5 2 1,-4-2-1,-3-2 0,3 2 0,-2 2 0,-5-2 1,3-2-1,-3 2 0,-1-2 0,-5 1 0,0-1 0,-2-2 0,1 4 0,-3 2 0,-2 0 0,-2-5 0,0 1 0,0 0 0,2 0 0,-4 1 0,-2 1 0,4-2 1,0 1-1,0 0 1,-2-2-1,2 1 1,-3 2-1,3 0 0,0 0 0,0 0 0,0-1 0,0 1 0,0 0 0,0 0 0,-2 0 0,2 0 0,0 0 0,0 0 0,0 0 0,0 0 0,0 0 0,0 0 0,0 0 0,0 0 0,0 0 0,0 0 0,0 0 0,0 0 7,-2 2-8,0 6 7,0 5-8,-4 3 1,-2 1 0,-3 2 7,3 2-8,-2 3 1,-1 0 6,3 2-7,-2 2 0,-1-3 1,-1 3 6,2-1-7,-1 0 7,5-2-7,-2 1 0,2-2 1,-3-2 0,3 0-1,2-1 7,0-2-7,0-3 1,2 0-1,-2-2 1,4-1 0,0 0 0,-2-3 0,-1 1 0,3-1 7,0 0-7,-2-2 0,2-2 0,-2-2 0,2 2 0,0-4 0,-2 1-1,2-1 0,2-1 0,-2 0 0,0-1-1</inkml:trace>
  <inkml:trace contextRef="#ctx0" brushRef="#br0" timeOffset="773">161 728 3,'-4'-1'3,"2"0"0,2 0-1,0-2 0,0 2 0,-2 0-1,4-1 1,-2 2 0,2-1 0,5-1-1,-1 2 0,4-1 0,3 2 0,1-1 0,3 0 0,3 0-1,3 2 0,0-1 1,2 0-1,-1 0 0,1 0 0,0 0 0,-4 0 0,-1 1 0,1 0 1,-2-1-1,-5 0 1,1 0-1,-5-1 0,0 2 0,-4-2 0,-1 1 0,-1-1-1,-2-1 1,-2 1-1,0-3 0,0-1-1</inkml:trace>
  <inkml:trace contextRef="#ctx0" brushRef="#br0" timeOffset="1157">565 79 1,'-8'-10'2,"-5"-1"0,1 1 0,-5 1 0,1 0 0,-3 1-1,0 0 1,1 1-1,-5 2 0,0 3 0,1 4 0,-1 1 0,-4 1 0,2 5 1,-2 0-1,4 3-1,1 3 0,-3 2 1,0 2-1,2 2 0,1 4 0,1 2 0,0 6 1,3 1 0,1 6 0,3 3 0,-1 2-1,5 2 1,-1 1-1,7 0 0,2 0 0,2-1 0,2-4 1,4-2-1,3-1 0,3-3 1,1-2-1,1-2 0,3-1 0,3-3 0,3-4 0,2-3 0,2-4 0,2-2 0,2-6 0,4-1 0,2-3 0,0-4 0,5-3-1,1-3 1,3-5-1,-3-1 1,-2-2 0,1 0-1,-3-5 1,0 1 0,-3-1 0,-3-2-1,0 0 0,-4 0 1,0-3 0,-5-1 0,-1 1 0,-6-1 0,-1 0 0,-1-2 0,-3 0 0,-2-3 0,-1 0 0,-5-2 0,0-4 0,-2-1 0,0 0 0,-8 0 0,2 2 0,-4 4 0,-3-1 0,-1 5 0,-3 0 0,-3 6 0,-3 1 0,0 2 0,1 2 1,-5 2 0,0 3-1,-2 0 0,0 2 1,2 1-1,-1 0-1,-1 3 1,2-1 1,2 3-1,2-2 1,1 1 0,1 0-1,3 1 0,1 1 0,5 1-1,-3-1 1,3 0 0,4 0 0,-2 0-1,1 2 1,1 1 0,2-1-1,0-1 1,4 0 0,0 1 0,0 0 1,0-1-1,-2 1-1,-2 0 1,4-2 0,0 1 0,0-1 0,0 0 0,0 0 0,0 0 0,0 0 0,0 0 0,0 0 1,0 0-1,0 0 0,0 0-1,0 0 1,0 0 0,0 0-1,0 0 1,0 0 0,0 0-1,0 0 0,0 0 0</inkml:trace>
</inkml:ink>
</file>

<file path=ppt/ink/ink23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9:38.0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213 172 1,'7'-4'3,"-1"0"0,2-1-1,0-1 0,3-1 0,-3-1 1,2 0-1,1 0 0,-3-2 1,-2 1-1,0 0 6,3-2-8,-1-1 7,-4 2-1,-2 2-7,0-1 6,-4 0-7,-2-2 7,0 5-7,-4-1 0,-3 1 7,1 4-7,-9 0 6,3 2 7,-5 2-2,-2 0-7,1 4-1,-3 4 6,0 0 0,2 0-1,2 2-7,3 0 0,1-1 0,1 1-6,3 0 13,5-3-1,0 0-13,2 1 14,1-1-13,3-3 0,2-1 14,5 1-14,-1-1 1,2 0 1,2-4 13,5 1-13,1-2 0,5 0 7,3-1 0,-1 0 0,4 0-1,-6-3-6,3 3 13,-1-1-14,-2 0 8,-3 2-7,-1-1 13,-3 0-7,-4 0 0,-4 2-7,5-1 14,-3 0-14,-2 1 14,4 2-14,-2 0 1,-1 1 13,-1 1-7,0 2 6,-4 2-7,2 1 6,0 2-13,0-1 13,-4 3-7,0 0 6,4-1-6,-2 3-7,-4-1 14,0 2-7,2 0 6,0-1 0,-3 1-7,5 0-7,-6-2 14,6 1-13,-2 2 14,-2-5-7,2-2 6,0 3-7,-2-3 1,2 0-7,2 2 14,-2-2-7,0-3 6,0-2-13,2 1 14,-5 1-14,5-1 14,0-3-14,0 5 14,0-5-1,-2-3 0,0 4-14,2-5 8,0 2 6,0 1 0,0-1 0,2-4-1,-2 2-1,2 1-6,-2-1 0,5 0 0,-5-1 0,0 1 8,0 0-9,0 0 2,0 0 7,0 0-1,0 0-15,0 0 9,0 0 1,0 0-7,0 0 8,0-2 0,0-1-7,0-1 1,2 2 0,-2-2-1,-2-2-1</inkml:trace>
</inkml:ink>
</file>

<file path=ppt/ink/ink23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9:36.8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7 2,'-2'-1'2,"0"-1"0,2 1 0,-2-1 1,0 1-1,2 1 1,-2 0 0,2 1 0,0 1-2,0-1 1,0 0-1,0 0 0,2 1 0,-2-2 6,0 0-7,4 0 0,-4 0 0,0 2 0,2 1 0,2-1 0,0 2 0,0 1 0,5 0 13,-1 0-8,4 0-7,3-1 13,-1 1-7,5 0 5,1-1-1,5 1-1,-2 0 5,4-1-6,2 1-2,-2 1 6,0-1-8,2 0-13,-2 0 8,-1-1 13,3 0-8,-4 1 6,2-3-1,-4-1 0,-3 1 6,-1 0-15,0 0 13,-7-2-14,-6 1 6,3-1 0,-5 0 6,-2 0-7,0 0 19,0 0-16,-2 0-1,0-1 6,-2 1 6,2-1 4,2-2-9,-4 0-14,2 1 13,-4 0-8,2 1 14,2-1-16,-2 1 0,2 1 6,0 0 6,0 0-14,0 0 6,0 0 7,0 0-22,0 0 15,0 0-1,-2 1-12,-1 2 7,1 3 13,-4 4-14,-2 0 0,0 4 7,-1 2 0,-1 3-1,-4-1 6,-3 3-8,5 1 7,-3 5-8,-1 2 7,-1 0-14,3-2 14,-1 2-1,3-3-20,1 1 21,1-1-1,-2-1-13,3-3 0,1 0-5,0-3 20,2-2-13,1-2 7,1-2-1,2-3-12,0 0 6,0-3 9,0-2-15,2-1 15,-2-1-19,4-1 8,-2-4-13,0 2-3,2-2-5,-2-3 4,2-2 1,0-1 3</inkml:trace>
  <inkml:trace contextRef="#ctx0" brushRef="#br0" timeOffset="635">220 353 3,'0'0'4,"0"0"0,0 0-1,0 0 7,0 0 4,0 0-14,2-2 12,0 0 6,4-1-9,3-1 5,3 3-2,2 0-7,5-1-1,2-2 6,1 1-8,1-1-13,2 4 8,0 2-7,-2-3 2,-3 0 1,-3 3-1,-1 2 1</inkml:trace>
</inkml:ink>
</file>

<file path=ppt/ink/ink23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9:42.5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38 961 1,'5'-5'3,"-3"4"-1,0-1 1,0-2-1,0 1 1,2 0-1,-4 1 0,0 1 0,2-3 1,2 2-2,-2 0 0,0 1 1,-6 0-1,4 1 0,-2-2 6,0 1-1,6 2-7,-6 2 0,0-3 1,0 0 6,2 1-7,0 1-1,-2 3 14,0 2-1,-4 1-8,1 1-1,3 2-6,-4-3-1,2 0 9,2 2-1,2-1-1,0 0-6,4 0 7,0-2-1,0 0-6,1 1-1,1-1 9,2 0-9,4-1 15,1 1-8,3-1 0,1-2 6,-1 3-1,3-1-1,0 2-7,-1-2 6,1 2 0,-3-2-7,1 1 0,-2 1 0,-1 2 7,0-2 6,-1 1-14,-3 3 0,1-1 7,-3 1-7,-4 1-7,0 1 15,0 1 0,-2-1-1,-2 0 5,0 1-1,-2 0-7,0-1 6,0 1-7,0 1-6,-2-2 13,-2 0-1,2-2-7,-5-1-6,3 1 21,0-1-16,-2-2 1,-1-2 12,3 0-1,-4-4-14,4 1 13,-3-1-13,1-3 6,2 0-19,-5-3 1,3 2 2,2-4 1,-2-1 1,4-3 1</inkml:trace>
  <inkml:trace contextRef="#ctx0" brushRef="#br0" timeOffset="498">123 925 1,'0'-4'3,"0"-1"0,2-1 0,-2 1-1,2-1 1,7 2-1,-5 0 0,0 2 1,2-2-1,0 0 0,5-2-1,1 2 0,-2 2 0,7 0 0,-3-3 0,1 6 0,-1-1-1,1-1 1,-3 0-1,-1 1 0,-1-1 0,-4 0-1,2-2 0,-1 2 0,-1 0-1</inkml:trace>
  <inkml:trace contextRef="#ctx0" brushRef="#br0" timeOffset="1222">119 0 1,'0'0'3,"0"0"0,0 0-1,0 0 0,0 0 0,0 0 0,2-1 0,-2 1-1,2-1 1,-2 1 0,2 0 0,-2 1-1,2 1 0,-2-2 0,-2 2 0,2 2 6,-2 2-7,-2 5 0,0 3 0,-2 1 7,-3 1-1,1 1-7,0 1 6,-2 0-7,-1 3 0,3-1 7,-2 1 7,-1 0-17,3-1 2,2-3 1,0 2 6,-1-2-7,3 0 7,2-3 7,2-1-15,2 0 7,-2-2-7,4-2 0,7-1 8,1 0-1,5-3-1,8 0-6,1-5-1,3-3 2,4 0 0,3-2 0,-1-3 0,2-4 1,-2 0 0,0-6 0,-2 2 0,-4-3 0,0 1 0,-4-2 0,-4 1 1,-5 1 0,1 3 0,-7 1 1,-1 1 0,-7-1-1,0 1 1,-2-1 0,-2 4-1,-3 0 1,1 1 0,0 1 0,-2-1 0,0 2 7,-2 0-1,1 0-7,3 1 7,0 0-1,-2 4-1,4-1 7,0 2-15,-2 1 13,4 1-13,-3 6 6,-1 3 13,-2 4-9,2 2-13,2 1 7,-2 7-6,0 3 13,0 3 6,1 0-8,1 1 0,2 1 5,-2-2-1,0 0-1,2 0-1,-2-2-20,2 1 20,-2-1-19,2-2 7,-2-2 7,0-1-12,-2-2 7,2-1-7,2-4 1,-4 1 1,0-3 0</inkml:trace>
</inkml:ink>
</file>

<file path=ppt/ink/ink23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9:44.5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30 435 2,'2'-7'2,"0"-1"0,-2-1 0,0-1-1,0-2-1,2 0 1,-2 2-1</inkml:trace>
  <inkml:trace contextRef="#ctx0" brushRef="#br0" timeOffset="144">1 77 1,'-2'-10'2,"2"-2"-1,0-1 0,2 0 0,-2-1-1,0-1 0</inkml:trace>
</inkml:ink>
</file>

<file path=ppt/ink/ink23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9:44.8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93 2,'0'-15'2,"2"-3"-1,0-2-1,0 1 0,3-2 0</inkml:trace>
</inkml:ink>
</file>

<file path=ppt/ink/ink2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1:48.023"/>
    </inkml:context>
    <inkml:brush xml:id="br0">
      <inkml:brushProperty name="width" value="0.05292" units="cm"/>
      <inkml:brushProperty name="height" value="0.05292" units="cm"/>
      <inkml:brushProperty name="fitToCurve" value="1"/>
    </inkml:brush>
  </inkml:definitions>
  <inkml:trace contextRef="#ctx0" brushRef="#br0">1930 1255 1,'-2'-1'3,"2"-1"0,-4 1 0,0 0-1,2-1 0,2 1 0,-2 0-1,2 1 1,0 0 1,0 0-1,0 0-1,0 0 0,0 0 7,0 0-8,0 0 0,0 0 7,0 2-1,0-2-1,0 2-7,0-1 13,2-1-14,-2 1 7,-2-1-7,2 0 7,0 0-7,0 0 14,2 0-3,-2 1-1,0 0-7,4-1 7,-2 0-1,4 0-7,-2 0 13,7-2-2,3 0 5,0 0-2,9-2-7,2-1 5,2 2-2,4-1-13,-2 0 7,0-2-7,2 2 0,-2 0-5,-2 1 13,-4 0 0,-1-1-1,-3 2 6,0 1-7,-7 1 6,0-3-14,-3 3 1,-3 0 13,0 0-20,-2 0-4,0 0 1,-4-1 2,2 0 1,-4 1 1,2 0 1,-4 0 0,0-1 1</inkml:trace>
  <inkml:trace contextRef="#ctx0" brushRef="#br0" timeOffset="1062">2158 1102 1,'0'0'3,"0"0"0,-2-2 0,2 2-1,0 0 0,0 0 0,0-2 1,-3 1 0,1 1-1,4-1-1,3 1 1,-5-1-1,2 1 6,0 1-7,-2-1 0,2 0 0,-2 1 0,0 4 0,2 0 0,0 2 7,2-1-1,0 4-1,2 0-1,-1 5 7,-3-1-16,4 4 2,-2 0 14,0 0-9,2 3-6,-2-1 6,1-1-6,-1 1 19,-2 0-2,2 0-8,2 0 7,-4-1-2,2-2-2,0 0-1,1-1-7,-3-1 7,0 2-14,2-4 14,-2-1 0,0-1-2,0 0-14,0-1 2,-2-3 13,0-3 0,0 0-7,2-2-8,0 1 9,0-5-7,0 1-5,0 1 1,-2-7-1,3-1 2</inkml:trace>
  <inkml:trace contextRef="#ctx0" brushRef="#br0" timeOffset="1588">2658 951 2,'-2'0'4,"2"0"0,0 0-1,0 0 0,0 0-1,0 0 0,2 1 7,2 2-2,-2 1-1,5-2 0,1 0-7,2 1 12,3 0-14,-1 0 7,3 0 7,-1-1-9,-2 0 6,-1-1-1,-1 0 6,-4 1-21,3-4 14,3 1-13,-4-2 13,5 0-14,-3-2 14,2-1-13,-3 1 13,-1-1-13,-2 2 13,0-2-13,3-2 7,-5 0 0,0-3 0,-2-2 0,-2 1 7,-2 2-14,2 0 14,-4 1-8,0 2 1,-5 0 0,3-1-7,-4 1 7,2 2-6,-3 1 1,1 1 7,0 2 0,-5 2-1,1 0 0,-1 3 0,-1 1 0,1 3 0,-1 0 0,-1 2 6,0 2-7,3 3 0,-1 1 12,5 1-7,0-2 5,1 2-14,1 2 7,6-2 6,0 2-7,2-2-13,2 1 14,2-1-7,0 0 7,3-1 0,3-2-1,-2 0 6,5-3-1,-1 0-7,3-1 6,1 0-7,-1-1 14,1-3-9,-3 1 0,1-3 5,1 0-1,-3-2-1,0 1 0,1-3-1,-1 0-1,-2 0 6,3-2-8,-3 1-7,-1 0 1,-1-1 0,0 1 7,-2-2-1,0 1 6,1-1-13,-3 0 6,0 1 0,0 1 7,0-3-15,0 2 7,1-2 0,-3 0 0,-2 1 1,2 1-15,-2-1-3,0-1-7,0-1 4,0 2 1,0-3 2</inkml:trace>
  <inkml:trace contextRef="#ctx0" brushRef="#br0" timeOffset="2229">3194 826 2,'2'-6'3,"0"0"0,0 1-1,-2 1 0,0 0 0,-2-2 0,0 2 0,0 0 0,-2-1 1,0 3-2,2 0 0,-5-1 0,-1 1 0,0 2 0,-2 0 0,-3 1 6,1 1-1,-1 0-7,-1 4 1,1 4 0,-1-1 6,-1-1-1,3 4-7,0-1 7,1 2-7,3 1 14,4-2-16,0-1 1,0 0 14,4 3-2,2-1-8,0-2-6,4 1 7,2-3 0,0 0-7,3 1 1,1 0 0,1-1 13,1-2-7,1-1 0,-1 2-1,3-1 0,-1 0 0,3 0-7,-3 0 8,1 0-1,-1 0 7,-5 1-8,1-1-6,1 0 1,-5 2 0,2-1 7,-2 0 0,1-1 0,-3 2-7,0-1 7,-4 0 0,2-2 0,-2 2-7,1-1 1,-1-1-1,-2 0 1,2-1 1,-2 1 7,0-3 13,-2 2-3,0-1-8,-5-1 13,1 0-10,-2-2-7,0 0 6,-5 2-1,1-3-7,1 1 13,-1 0-9,-3-2 6,5 0-7,-2 0 6,1-1-8,3 0 0,0-1-6,0 0-12,3 0 8,3-2-6,2 1 2,0-2 1,5-1 0,-1-3 2,2 0 1,6-1 0</inkml:trace>
  <inkml:trace contextRef="#ctx0" brushRef="#br0" timeOffset="2726">3411 858 2,'2'-4'3,"0"-2"0,0 0 0,2-1 0,1 2-1,-3 1 0,0 1 0,-2 1 1,2-2 5,-2 1-8,2 0 0,-2 4 0,-2-1 1,2 0 0,0 0 6,0 0-1,-2 0-1,4 1-7,-2 2 7,2 4-1,2 1-7,2 3 7,-4 2 7,2 0-2,3 1-8,-3 0 0,2 1 12,0 0-7,0 1-7,-1 2 6,-1-3-13,2 0 7,0-2 0,0 0 7,-2 1-1,1-3-13,-3 2 13,2-1 7,0-2-3,-2 0-1,2-2-1,-2-2-7,0 1 0,0-4-6,-2 1-6,2-3 8,0 0-7,-2 0 2,3-1 1,-1 0 0,0-3 0,0-2 1</inkml:trace>
  <inkml:trace contextRef="#ctx0" brushRef="#br0" timeOffset="3072">3471 513 1,'-4'-5'4,"-2"0"0,0-2-1,-5 2-1,-3-1 8,1 2-2,1 0 5,0 3-8,3 1 6,-1 0 0,4 0-15,0 3 7,-1 0 5,3 1-14,0 2 2,4 2 6,2 2 0,0-1-6,4 0 6,1-1 0,1 2-6,0-1 6,0-1-6,3-1-1,1-1 2,3-3 0,-1 0 0,1-1 1,-3-1 0,2-2 0,-1-1 0,-3-2 1,-1 1 0,-3-3 0,-4-2 0,2 1 7,-2-1-7,-2-2 0,-4 1 13,0 0-14,-5-1 13,5 2-15,-6 1 1,0 0 14,-3 0-9,1 4 6,-1-2-7,3 2 6,0-1-7,1 3-6,-1 0 1,4 1 13,-4 2-8,1-1 0,3 3 0,-4 2-6,4-2 0,-1 3 1,-3 3-2,2-1 2,1 1 0</inkml:trace>
  <inkml:trace contextRef="#ctx0" brushRef="#br0" timeOffset="4176">68 1093 3,'0'3'3,"2"2"0,0 2 0,3 3-1,-1 4 0,0 1 0,2 4 0,2 1 0,-4-9 0,1 1 0,1 3-1,0 2 0,0 2 0,0 1 0,3 2 0,-1 0-1,-2 0 0,0 1 1,3 2 0,-3-2 0,0 0-1,0 1 0,1-2 0,-1-1 0,0-3 7,-2 2-7,2-2 6,-2-2-7,-2-3 0,3-2-1,-3 0 1,0-2 0,0-2 0,0-2-1,-2-2 0,2-4-2</inkml:trace>
  <inkml:trace contextRef="#ctx0" brushRef="#br0" timeOffset="4456">17 1019 1,'-2'-1'3,"-3"-2"0,1 3-1,2-2 0,0 0 1,2 1-1,-2 1 0,2 0 0,2 0 1,-2-1-1,2 0-1,0-2 0,0 2 0,5-1 0,-1-1-1,2 0 1,2-1 0,-3 0-1,3-1 1,0 1-1,3-3 1,3 0 0,5-3-1,2 0 0,1-3-1,8 1 1,38-14 0,2-2 0,3-1 0,-34 15 7,5-2-1,5 1-7,3-2 0,6-1 0,64-14 7,-10 3-8,-4 2 7,-3 3-1,-53 13 0,4-1 7,4 0-15,68-14-1,-10 5 9,-8 0-1,-7 4-1,-5-1 0,-5 3-6,-8 0 6,-5 1 0,-5 1 0,-3 0 0,-5 2-7,-3-2 7,-4 1-6,2 2 6,-2 1 0,-2 0-6,-2 1 0,-2 0-1,-4-1 2,-3 1 0,-5 1 0,-1-1 1,-4-1 0,-3 1 1,-1-1 0,-4 0 0,0 2 6,-2 0 0,0 0-1,-2-3 0,0 0-7,-3 2 0,3 1 1,-2-2 6,-2 3-7,2 1 0,2 0 1,-5 3 7,-1-1-1,-2-1-1,-5 2 1,5-1 5,-3 3-14,-1 0 1,-1 0 7,-1-1 6,-1 2-14,3 2 7,-1-3-7,-4 0 7,3-1 6,-3 1-7,0 0 0,-1 1 0,1-4 6,0 3-1,1-1-1,-1 0 1,0 0-16,1 0 15,-1-2-7,1 5 7,-3-1 0,0-1-1,2 0-1,-1 0-13,-1 2 0,-2-1 9,0-2 0,1 1 6,-3 0-7,0 2 7,0 1 0,2-3-8,-2 0 14,-2 0-8,3 2 6,-1 2-8,-2-4-12,0 0 1,2 1 20,-4 0-14,2 1-6,0 3 15,0-2 5,0 2-8,0 1-6,0-1 7,2 0-1,-1 2 6,-1 1-1,2-1-1,-2 4-7,2 1 8,-2-1-15,2 1 14,0 2-7,0 1 0,1 0-12,1 1 8,-2 1 6,0 0 0,0 1 6,-2 0 0,2 0 0,-2 0-16,3 1 15,-1-2 0,0 1-15,2 18 8,0-6 0,-2-3 8,3-3-9,-5-3 8,2-1-8,-2 0 7,0-4-14,0 3 21,-2-4-14,2 0 6,0-3 0,-2 2-1,2-2-7,0 0 7,-2 1 0,2-2-13,-2 6 20,2-5-14,1 0 7,-3-1 0,-3-4 5,6 1-13,-3 0-6,0 0 14,2-2-6,-2-2 6,2 2 0,-2 0-1,0-1 0,0 1 6,2 1-7,-2-3 0,-2 1-7,2 1-5,0 0 20,0 0-20,0 0 8,2 1 6,-2 0-6,-2-1 6,2 1-6,0-1 6,0 1 0,-2-1-7,0-2 13,2 0-1,0 0-7,0 2 0,-3 0 0,1-1 7,2-1 4,-2 0-20,2-1 7,-2 2 7,0-1-1,0-3-13,0 1 20,0 0-8,-2 1 6,0-1-14,-5 2 0,5-2 13,-4-1-13,2 3 6,-5-2 6,1 1-7,0 1-6,-5-2 14,3 0-16,-1 0 22,1 1-9,-2-1-1,-1 2 0,1-2 5,-3 1 0,1-1 4,-3 1-14,-2-1 6,3 0-1,-3 1 6,2 0-20,1 1 7,-3 0 7,2-1-13,-1 2 7,1 0 6,0-1 0,-1 0-1,-1 0-19,0 1 8,3 1 7,-3-1 6,5-3-1,-3 3 0,-2-1-7,3 2 0,-1-1 13,-2-2-20,1 2 1,-1-1 13,2 1 0,-1 0-7,-3-1 6,2 0-6,1 1 13,-1-2-8,0 1-8,-2-1 15,5-1-8,-3 2-7,0-2 14,-1 2-2,3 0-13,0 0 13,1-2-1,1 1-13,-3 0 14,1 2-8,0-1 1,3 0 6,-3-2-1,3 2-7,-3-2 8,0 1-2,-1 2-7,-1 0 7,0-3-20,1 2 21,-1-2 1,-2 1-9,5 3 1,-1-2 0,-2-1-6,3 0 14,-3 1-7,2 1 0,-3-1 6,1 2 1,0-1-9,11-4-5,0 3 7,-5-1 14,3-1-3,-5 2-1,3-2-7,-3 2-1,1-2-6,-1 3 1,-2-2 0,1 2 7,-19 3-1,1-1-6,1-1 0,6-2 13,2 2-13,0 0 7,3 0 5,-5 0-1,4-3 0,4 2 0,-4-2-22,3 3 9,-3 0 1,0 0 7,2 1-7,-2 3 7,1-4 0,1 0 0,10-3-1,-3 1 7,1-1-1,-1 1 0,-1 1-8,-1-2-1,1 0 1,-2 1 7,1 1-15,-1-2 8,1-1 8,-1 2-2,0-1-1,1 0-13,1-1 7,-18 4 8,2-1-1,6-1-14,2 0 1,2-2 8,1 4 0,-1-3 6,2 0 0,3-1-1,-3 0-7,0-1 6,3 4 0,-3-1-7,2 0 7,1-1-1,1-2-7,-1 2 7,7-2 0,1 1-7,0 0 7,-3-1 0,3 1-1,-3 1 0,3-2-13,-2 1 14,-1 1 0,3 0-1,-3-2-12,1 2 7,0-1 0,-1-1 7,1 1 0,-3 1-13,3 0 13,-3 0 0,3-1-21,-2 0 23,-1 2-8,1-1 1,-1-1 6,3 2-14,-3-1 2,1 2 13,-1-1 0,3-2-15,-1 1 16,1 1-2,0-1-7,-1 1 0,1-2 7,1 2-14,-11 3 2,3-3 7,3 1 6,3-3-13,-1 1 7,1 0 0,1 1-6,1-2 7,3 0 6,0-1-1,-2 2-13,3 0 1,-3 1 13,2-2-1,-3 3-7,3-3 0,-2 2 8,2-1-8,-1-1 0,-1 2-1,0-1 8,1 0-1,-1 0-14,0 1 7,-1-1 8,1-1-1,2 0-14,1 0 14,-1-1-1,0 1 0,4-2-1,-2 2-12,1-1 7,1 0 6,0 0-13,2 0 7,-2 0 8,0-1-1,0 2-14,0-1 7,1-1 1,-1 1 0,2 0 0,0-1 14,0 1-15,0-1 0,0 0 0,0 0 7,0 1-21,0-1 16,0 2 6,-2-2 0,2 0-1,-3 1-7,1 0 6,2-1-6,-2 1 6,0-1-7,2 0-6,0 0-6,0-1-17,0 1 5,0 0-10,-1 0 4,3-1 2,-2-2 4</inkml:trace>
  <inkml:trace contextRef="#ctx0" brushRef="#br0" timeOffset="9194">4561 74 2,'-2'-2'4,"-2"0"-1,0-2 0,0 3 0,0 0-1,2-1 0,0 0 1,-1 4-1,1-1 6,2 0-8,-2 1 7,0-1-1,2 1-1,-6 0 0,2 3-1,0 3 7,-2 1-9,-1 0 6,1 2-1,0 0-7,-2 1 6,-1 2-7,3 1 1,2-1 6,-2 0-1,2 0 0,2 0 5,2 0 5,2-2-20,0-3 13,4 3-14,-2-1 7,0-6 13,2 1-1,1-2-9,1 0 6,2 1-8,3-2-6,-1-1 13,1 1-8,13 1-6,1-1 7,-2-3 6,-4 0-20,-3-4 2,-3-2 13,1 1-12,-3-4 0,-5 0 8,0-1 7,1-6-1,-3 1-21,-2 1 22,-2-2-7,-2-3 14,-2 3-15,0 0 0,0 1 0,-2 0 7,-2 1-1,1 1 6,-3 2-8,2 0 0,-2 3 0,1-2 6,-1 2-14,-2 2 7,2-1 6,-1 2-7,-1 1 14,2 2-22,-1 2 14,1-1 5,0 1-1,2 2-8,-3 0-12,-1 3-5,4 1 1,-2-3-4,1 3 2,-1 2 1,4-1 2,2 0 1,0 0 0,2-2 2,0-1 0</inkml:trace>
  <inkml:trace contextRef="#ctx0" brushRef="#br0" timeOffset="9707">5089 5 2,'0'-3'3,"0"2"1,0 0-1,0 1 0,-2 0 7,2 0-8,0 0-1,0 0 0,0 0 0,0 1 6,0 3-1,0-1 0,0 3-8,-2 2 1,-5 3 6,3 3 0,0-2 6,-2 5-2,-2-1-7,-1 3 6,1-2 5,-2 2-1,-1-2-2,1 3-8,-2 1 13,1-1-1,1-4-15,0-1 12,-1 0-14,3 1 1,2 0 6,0-4-13,1-1 8,1-1 12,2 0-7,-2-5-7,2 0 6,0 0 0,0-3-13,0-2-6,2 0 3,0 0 2,0 0 0,2-2 0,-2 1 2,2-3 0,0-4 0</inkml:trace>
  <inkml:trace contextRef="#ctx0" brushRef="#br0" timeOffset="10030">4901 66 4,'0'-1'4,"0"1"-1,2 0 0,0 1-1,2 3 1,-2-3 0,2 1-1,-4 1 6,2 0 5,2 5-1,2 4-8,3 1 7,-1 2-3,0 1-1,1 4 12,-1-3-1,2 0-10,0 0 5,1 2-6,1-1-2,1 1-1,1-4 6,-1 3 5,-3-3-7,2 0 4,1 0-8,-5-1 6,0-3-7,1 1 6,-1-3-8,-2 1 1,0-2-1,-2 1-7,3-2-5,-5-1 20,0 0-7,2-2 7,0 1-2,-2-3-14,0 2 14,-2-2-1,4 2-1,-2-3-7,-2 0-6,2 0-12,0 0-4,-2-2 1,3 0 4,-3 0 0</inkml:trace>
  <inkml:trace contextRef="#ctx0" brushRef="#br0" timeOffset="10680">5347 27 2,'4'-4'3,"-1"2"0,1-2 0,-2 2 0,2-1 0,-2 1-1,0 2 1,0 0 5,0 0-7,-2-2 0,0 3 6,0 2-7,0-3 0,0 1 6,0 2-7,0 3 13,0 3-1,0 2-2,-2 3-7,0 0 6,2 3-1,-2 3-14,2 1 20,-2 2 5,-2 3-3,6-2-2,-2 1 0,0 0-3,0-1-7,2-1-1,-2-1 13,0-1-1,0-2-22,2-2 0,0-1 16,2-2-8,-4-3 12,2-1-8,-2-2 6,2-1-20,0-2 1,-2-2-6,2 0 16,-2-2-7,0 0-5,0-2-5,2-1 0,-2-1 2,0 0 2,0-3-1</inkml:trace>
  <inkml:trace contextRef="#ctx0" brushRef="#br0" timeOffset="11046">5339 48 3,'0'0'4,"0"0"0,0-5-1,0 4 7,2-1-8,0 0-1,0 1 7,0 0 5,0 1-14,0 0 12,3-2-14,1 1 14,2-1-8,2 1-1,1 1-6,5 0-1,1 0 22,1-2-10,5 1 0,2 0-1,2-2-1,0 2-13,-2 1 13,2-1-7,-5 1 7,1-1 0,-4 0-8,-5 1 1,-1-2-6,-5 2 13,-2 0 7,0-1-2,-2 1-8,-2 0-6,1 0-6,-6 0 0,3 0 2,0 0 1,0 1 1,-2 1 1,-2 1 0,2 3 0,-4-1-1,0 0 1,0 2 0,-5 0 0,1 3 1</inkml:trace>
  <inkml:trace contextRef="#ctx0" brushRef="#br0" timeOffset="11336">5467 273 3,'-2'0'4,"2"0"-1,0 0 0,0 0 0,0 2 0,-2 0 0,2-1 5,2-2-1,0 2-1,0 0-7,0-1 13,5 0-8,1-2 7,2 1-2,1 0-8,1-1 0,3 0 6,1 1 6,-6 0-14,5 0 13,-3-1-8,-1 0-1,1 0 0,-2-1-1,-1 2 0,-1-2 0,-2 0 0,-2 2-1,0-1-6,3 0 1,-1-1 0,0 1-7,0 1 2,0 0 1,3 0 0,-5-2 0,0 2 0</inkml:trace>
  <inkml:trace contextRef="#ctx0" brushRef="#br0" timeOffset="11672">5904 171 1,'-2'0'4,"2"0"0,0 0-1,0 0 0,-2 1 7,0-1-2,0 3-8,-1 0 0,1-2 1,0 2-1,-2 0 0,0 3 0,-2 1 0,-2-1 13,-1 4-8,3-1-7,0 0 0,0 1 1,-1 3 12,1-3-7,2 2 0,2 2-1,0 0 6,2-1-1,2-2-1,2 0-1,2-1-7,1 1 6,-1 0-13,4 0 1,0-2 20,3-2-1,1 0-9,-1-3-14,1-1 16,1-2-15,-1 0 9,-1-2 0,1 1 0,-1-1 0,-3-2-6,0-1 7,1-2 0,-5-1-7,-2-2 8,2 1 0,-2-3 6,-2-1-14,0-2 8,-4-3 6,0 2-7,0-1 6,0 0-1,-2-2-13,2 0 13,-2-1 0,-2 4 6,1 2 4,-3 1-8,4 2 7,0 4-9,-2-1-1,2 0-13,-5 2 8,3 2 12,0 1-14,-2 0 7,1 1-1,1 1 0,0 0-20,0 1 2,2 2 2,-1-2 1,-1 1 0,2 1 2,0-1 0</inkml:trace>
  <inkml:trace contextRef="#ctx0" brushRef="#br0" timeOffset="12304">6305 200 3,'2'-1'3,"-2"-4"0,2 1-1,0 2 1,-4 0 0,2 2-1,0 0 1,0 0-2,-2 0 0,0 0 0,0 0 0,0 1 0,-2-1 7,2-1-1,0 2-1,2 2-1,-7 1-7,-1 4 7,0-1 6,2 0-2,-3 3-1,-3 0-7,4 3 6,-1-3-1,-1 3-7,4-1 6,0 1 1,4-3-9,0 3 1,0 0 7,2 0-8,0-2 8,4 3 5,-2-2-14,2-2 1,4 1-8,0-1 9,1-2 1,1 1 0,2-4-7,-1 0 2,1 0 7,3-3 6,-1 0-1,1-2-13,1 0 13,1-2-1,-5-2-7,5 0 1,-5-2 0,-2 0-6,3 0 7,-5-1-7,-2-1 14,3-2 5,-3-1-20,-4-2 1,2 2 20,-2-1-8,-2-2 0,0-1-1,0 2-7,0 1 13,-2-2-8,0 2 6,-4 1 5,0-1-6,-3 0-2,3 4-7,-2 2 13,2-2-14,-1 4 13,3 0-20,-2 0 13,2 1-6,0 0-6,0 1-7,4 0 3,-5 2 2,5 1-1,0 0 2,0 1 1,5 1 0</inkml:trace>
  <inkml:trace contextRef="#ctx0" brushRef="#br0" timeOffset="12805">6775 148 1,'0'-1'3,"0"-1"0,0 0 0,0 1 0,0 0 0,0 1-1,0 0 0,0 0 1,0 0-1,0 0 6,0 0-7,0 0-1,0 0 7,-2 1-1,0 0-7,2 3 6,-3-1-7,1 3 7,-4 1 6,2 3-2,-2 1-14,-2 3 1,1 1 13,1-1-14,0 1 20,-2 1-8,1-1-7,1-1 0,2 2-7,2-1 20,-2 0-8,4-1 1,-2-1-9,2-1 8,2-1-9,2-3 2,0 0 7,0 0-8,0-3 1,3 0-6,-1-3 13,4 1 0,1 0 0,1-2-8,0-2 7,3-2-7,1 2 0,3-2 1,-7-1 0,5 0-6,-3-2 1,3 0 1,-5 0 0,1 0 1,-1-2 7,3 1-7,-1-1 0,-1 1 2,-7-2 0,0-1 7,2 2-7,-6-1 0,3 2 1,-3-2 6,-2-1 7,0 1-2,0 0-7,0 1 12,-5-2-2,-1 2 0,0-2-15,0 2 13,0-1-14,-3-1 0,-1 2 13,0 1-7,-1 0 12,3 1-1,-4 1-8,1 1-1,-1-1 0,-1 2-1,1-1 6,2 1-7,-3 0-1,1 2-12,6-1 20,-3-1-1,3 2-8,0 1 0,2-1-12,0 1 20,2 1-13,0 0-6,0-1 20,-1 2-1,-3-1-7,4-1-13,2 1 20,0 0-7,-2 1-6,0 0-6,2-4 20,0 2-1,0 0-7,0 0-6,0 0 0,-2 0 13,2 0-1,0 0-13,0 0 13,0 0-7,-2 0-6,2 0-12,-2 2 2,0-4 0,0 4 3,0 1 0</inkml:trace>
</inkml:ink>
</file>

<file path=ppt/ink/ink24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9:45.0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 2450 2,'0'-14'2,"-2"-1"0,2-5-1</inkml:trace>
  <inkml:trace contextRef="#ctx0" brushRef="#br0" timeOffset="470">0 20 4,'2'-7'2,"0"2"0,-2-3-2</inkml:trace>
</inkml:ink>
</file>

<file path=ppt/ink/ink24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9:00.4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296 49 3,'-2'-9'3,"-2"0"-1,0 2 0,1 0 1,1 1 0,0 2-1,2 1 0,0 2 1,0-1-1,2 1-1,3 4 0,-5-1 0,2 5 0,-2 1 0,2 4 0,2 2-1,0 3 0,-2 3 0,4 1 0,-2 3 0,1 4 0,-1 4 0,-2 0 13,-2 1-14,2 0 7,-4 2-1,-2 0-7,-3 2 6,1-2 7,0 2-16,0 0 2,-3-1 7,-1-4 0,4-2-1,-4-1-7,1-1 0,3-2 1,0-3 7,0-2-8,0 0 15,1-4-9,-1 0 0,4-3-6,2-4-1,-2-1-1,2-3 1,0-1 0</inkml:trace>
  <inkml:trace contextRef="#ctx0" brushRef="#br0" timeOffset="359">0 581 4,'0'2'3,"2"3"-1,0-1 1,2 2-1,1 1 0,-1 3 0,2 4 0,0 0 1,0 1-2,1 2 1,1-1-1,-2 2 0,2 0 0,1 2 0,-1-2 0,-2 0 0,0 1 0,2-1-1,-1 0 0,-1 0 7,0-3-8,2-1 1,1 0-1,-1 0 1,0-2-1,3 1 0,1-3 0,-2-4-1,1 0 0</inkml:trace>
  <inkml:trace contextRef="#ctx0" brushRef="#br0" timeOffset="613">497 648 2,'0'0'3,"-5"0"0,3 0 0,-6 1-1,0 3 0,-1 0 0,-3 3-1,-4 3 1,3 0 0,-3 2-1,5 2 0,-3 1 0,-1 1 0,1 0 0,-1 2 0,-1-1 0,1 1-1,3-1 0,-3 1 0,3-3 0,0 1 0,-1 0 0,1-1 0,-1 0 0,3 1 1,2-4-1,-3 0 1,1 0 0,4-3 0,0 0-1,2 1 1,-3-3-1,3 1 7,0-3-8,2 1 1,0 0-1,0-2 1,0-3-1,2 0 1,0-1 0,0-1 0,0 1-1,0 0 1,0 0 0,0 0 6,0 0 0,0 0-8,0 0 7,0 0-7,0 0 0,0 0 7,0 0-7,0 0 0,0 0 1,0-5-1,0-1 0,-2 0 0,2-2-1,0 1-1</inkml:trace>
</inkml:ink>
</file>

<file path=ppt/ink/ink24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9:04.2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725 0 1,'0'0'2,"0"0"0,0 0 0,0 0-1,2 1 0,-2 0 0,0-1 0,0 0 0,0-1 0,2 1 1,-2 0-1,0 1 0,2 0 0,-4 0 0,2-2 0,2 1 1,-2 0-1,0 0 0,0 0-1,0 0 1,-2 0-1,2 1 1,0-1-1,0 0 1,0 0-1,0 2 0,4 0 0,-6 0 0,2-2 0,-2-1 0,2 1 1,0 0 0,0 0-1,0 0 0,0 0 1,0 0 0,0 0-1,0 0 0,0 0 0,-2 0 0,2-1 0,-2 0 0,-2 0 0,0 1 0,0 0 0,-1 0 0,1 0 0,0-2 0,-2 1 0,2 1 0,0 3 0,-2-3 0,-1 1 0,3-2 0,-2 2 0,2-1 0,0 1 0,-5 1 0,-1 2 0,0-2 0,1 2 0,1 0 0,-2 2 0,0-1 0,1 3 1,-5-1 0,3 1-1,-3 0 7,4 0-1,-1 4-7,-3 1 0,1 1 0,-1 0 0,-1 4 7,1 3-1,-1 0-7,-1 2 0,-1 2 13,1 3 0,1 0-15,-1-1 13,1 1-1,3 3-7,0 0 6,1 0-1,3 3-7,0 3-6,1 1 19,3-1 0,2 1-3,2-1-7,0-2-6,4 1 0,3-3-7,-1-2 9,6 0 0,1-4-6,1 0 14,1-1-1,3-3 0,-1 0-1,3-2 5,1-3-1,-2-2-19,-1-1 13,-1-1 6,-1-4-1,-3-1-13,1-1 1,-1-2 13,-3-2-1,-4 1-13,-2-3 0,-2 1 7,1-2 6,-3 0 0,-3-2 0,3 1-8,3 0-1,-3 0 1,0 0-6,0 0 1,-3 0 0,3 0-5,0 0 0,0 0 1,0 0 0</inkml:trace>
  <inkml:trace contextRef="#ctx0" brushRef="#br0" timeOffset="1439">708 1153 1,'-2'-5'2,"2"0"-1,0 0 0,0 3 1,-2-1 0,0 0 0,0 0 0,2-1-1,-2 3 1,-2-1 0,-2-1-1,-2 2 0,-1 0 1,-1 1-1,-2 2 0,-5 1 0,2 3 0,-5 4 0,-1 3 0,-2 4 0,-1 3 0,-1 6 0,-2 3 0,2 2 12,0 3-8,0 3 0,1 1-1,1 3 0,2 0 0,5 2-9,3-1 2,1 0 0,3-1 7,5 1-7,6 0 7,0 1 0,5 1 5,3-1-13,2 0 6,5-2 0,0-3-6,1 1 6,3-2-7,-3-4 14,3-1-7,-2-3-7,3-2 13,-1-4-14,2-2 8,-2-2-7,1-3 1,-5-2-1,-1-1 2,-1-3 6,-1-2-7,-1-1 15,-5-1-9,-2-1 6,1-2 6,-1 0-15,-4-3 7,0 0 6,0 0-2,-2 0-8,-2 0 6,0-1-13,0 1 7,0-4-1,0 3 7,2 0-8,-2-3 0,-1 1-12,1-2 1,2 0 0,-2 1 1,0-3 1,0 1 0</inkml:trace>
  <inkml:trace contextRef="#ctx0" brushRef="#br0" timeOffset="2559">702 2262 2,'0'0'3,"0"0"-1,0-3-1,0-1 1,0-1 0,2 0 0,-2 1 0,0 0 0,0 1-1,2-1 2,-4 1-2,2-1 0,0 2 0,0 0 0,0-1-1,0 1 1,-2-1 0,-2-1 0,2 2 0,-4 1-1,2-2 7,-2 2-7,1-1 0,1-1 6,-2 3-7,-4-2 0,-3 0 7,-1 1-1,-1 2-1,-1 1 0,-5 2 7,0 1-15,-1 4 7,-1 2-7,-4 3 7,0 1 6,2 5-1,-4 2-8,2 3 0,1 2 7,3 3-1,0 1-1,2 3 0,1 3-8,5 0 14,5 5-22,2-1 9,6-1 7,2 2 5,4 0-14,4 0 7,4-1 0,3-3-1,1-1-12,5-1 13,-2-3 0,6-3 6,-1-1-20,1-2 14,2-3-7,-2 0 7,-2-6 6,-3 0-1,-1-4-14,-3 0 1,-1-4 7,-3-1 0,-1-4 6,-5 0-8,2-3 0,-6 0 0,0 1 14,-4-5-9,2 2-7,0 0 0,0 0 1,0 0 12,-2 0-7,2 0-7,0 0 6,0 0 0,2 0 0,-2 0 6,0 0-14,0 0 1,0 0-12,0 0 1,0-2 1,0-4 2,-2-1-1,0 0 2</inkml:trace>
  <inkml:trace contextRef="#ctx0" brushRef="#br0" timeOffset="3680">659 3084 3,'-6'0'2,"-3"-1"1,-1 2-1,-2 1 0,-1 5 0,-3 1 0,-5 4 0,0 4 0,-1 3 1,-1 4-2,0 4 0,-4 2 1,0 5 6,0 4-1,0 0 5,3 3-8,-1 0-7,4 1 0,5-2 7,1 2-6,5-1 13,4 0-8,4 1 0,2-3-1,8 1-6,0-2 0,4 2 13,7-2-7,0 3 6,3-7-7,5 3 6,4-5-1,0-1-1,-2-4-7,2-1 7,2-6-13,-4-3 7,-2-2 0,0-2 6,-6-5 0,-2-1 13,-3 0-10,-1-3 5,-5-2 6,-4 0-9,-2-1-8,0 0 6,-2-2 6,-2-1-15,-2 2 7,2-2-7,0 1 12,-2-2-1,-2 1-14,2 1 7,2 0-7,0-1-6,-4 1 8,4-1-20,-2 1 4,-2 0 2,-2 2 0,-3-1 2,5-1 0</inkml:trace>
  <inkml:trace contextRef="#ctx0" brushRef="#br0" timeOffset="4769">762 4192 3,'0'0'3,"0"0"-1,0 0 1,0-1 0,0-3-1,0 2 0,-2 0 0,0 1 0,2 0-1,-2-1 0,2 1 0,-2 0 0,0 0 0,0 2 0,-2-1 0,0-1 0,-3-1 0,1-2-1,-2 2 7,0 1-7,-1 1 0,-3-3 6,0 1-1,-3 2 0,3-1-7,-1-2 0,-1 2 13,-1 1-14,1 0 0,-1 1 14,-3 2-16,1-1 22,-1 3-16,-5-1 13,2 3-15,0 3-6,1 1 7,-5 3 0,0 4 7,-4 0 12,-2 3-15,0 4 12,0-1-15,-2 4 6,-2 2 7,2 2-3,2 3-20,2 1 20,2 2-8,4 1 6,2 2-1,7 1 6,2 0-9,1 0-7,7-2-6,4 2-6,2-1 21,4 0-19,5-2 20,-3-2-7,9 1 7,-1-3-2,7-1-1,0-2-7,-1-4 1,3 0 6,2-5-1,2-1 0,0-1-7,-2-2 13,2-3-1,0-2-8,-2-3 0,-1-5 0,-5 1 1,0 0-1,-3-2-7,-3-2 21,-3 0-3,-1-1-1,-5-1-1,0-3-8,-4 3 0,-2 1 6,2-2-14,-2 0 13,0-2-13,0 2 13,0 0-13,0 0 19,0 0-1,0 0-8,0 0 0,0 0-7,-2 0 6,2 4 7,-2-2-14,2-1 13,0 2-8,-2 0 6,0-1-7,-4 0 0,4 1 0,0-1-6,0 0 7,-1 0 0,1 0-13,2-2 14,-2 0 0,2 0-14,0 0 16,2 0-8,-2 0-5,0 1-18,2-1 2,-4-1-3,2 1 4,0-2 0,0-4 3</inkml:trace>
  <inkml:trace contextRef="#ctx0" brushRef="#br0" timeOffset="6550">692 5179 2,'0'-2'3,"-2"0"0,2-3 0,2 2-1,0 2 1,0-1-1,-2 1 0,-2 0 0,2 0 0,0 1-1,0-2 1,-2-3-1,-2 3 0,-4 0 6,-3-1-1,-1 3 0,-3 0-7,-3 2 12,-1-1-7,-2 3 0,-1 1-1,-3-1-1,-4 2 6,-2 2 6,0 3-21,-2 4 14,0 0-1,-5 3 6,3 3-15,0 1 19,-2 4-8,2 2-1,0 1-7,4 2 14,2 2-16,4 2 13,2 1-14,4 2 1,5 1 12,4 0-7,5 2 0,1 2-1,6 0-6,0-2 13,3 3-8,3-2-6,2-3 13,3 1 6,-1-1-2,0-1-21,1-5 14,1-2-7,1-4 7,1 0 12,1-4-15,-3-2 7,3-2-8,-3-3 6,1-2-14,1-2 14,-1-2-1,1 0-7,-1-1 13,-1-2-2,3-2 0,-3-1-2,3 0-14,-3-1 7,1 0-6,-3-3 7,-3 2 6,-3-1-8,0 0 13,-2 0-8,0 0-7,-2 1 13,2-2-14,-1 1 14,-1-1-2,2 1-14,0 0 13,2 0-1,0 0-7,-2 1 13,1 0-7,1 0-2,2-1 0,-2 3-14,2-3 8,-1 3 0,-1-3 14,0 1-2,2-1-8,-3 0 0,1 3 0,0-2-7,0 2 1,-2-3 6,0 0-6,-2 1 7,1 0-1,-1-4 0,-2 2 0,2 3 0,0-2-1,0 0-12,0-2 14,0 1-13,-2 1 20,4 0-2,-2 1-13,2-2 7,0 2 6,1-1-14,-1-1 1,-4 0 13,2 1-13,0 0 7,-2-1-1,0 1 0,2 0-6,-4 1 7,0-1-1,2-1 0,0 0-12,2 0 7,0 0 13,-2 0-13,2 1 19,-2 0-21,0 1 1,2 1 13,2-2-7,-2 0-6,2 0 6,-2 0 0,1 1 0,-1 0 13,2 0-15,0 1 0,0-2 8,0 0-9,0 1-5,2-1 20,1 1-2,-1-1-14,2 0 13,-2 0-1,1 0-2,-3 0 1,0 2-9,0-2 1,2 0 0,-2 0 6,3 2-1,-5-2-1,0-1 0,-2-1-7,2 1 7,0 0-13,-2 0 7,2 0 13,0 0-14,-2-2 7,0 1 5,2 2-13,-2-2 13,2 2 0,-2 2-16,0-3 15,0 1-15,0-1 9,2 1-1,0-1 6,0 1-1,0 1-7,0 1-6,3-1-6,-3-1 8,0-1 7,0 3-6,0-2 7,0-1 5,0 2 0,-2-2-15,2-1 2,-2 1 14,2-1-2,-4 1-7,2 1 0,0-1 6,0 0-13,0 0 7,0 0 0,0 0-6,0 0 7,0 0 0,0 0-1,0 0 7,0 0-7,0 0 0,0 0 6,0 0-13,0 0 7,0 0 0,0 0 6,0 0-13,0 0 7,0 0 6,0 0-7,0 0-12,0 0 7,0 0-11,0 0 2,0 0-12,0 0-15,-2-1-2,2 0 5,-2-8 2</inkml:trace>
</inkml:ink>
</file>

<file path=ppt/ink/ink24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45:32.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827 12 3,'0'0'2,"0"0"1,0 0-1,0 0-1,0 0 0,0 0 0,0 0 1,0-2 0,2 0-1,-2 0 0,0 1 0,2-1-1,-4 1 2,4 0-1,-2 1 0,0-1-1,0 1 0,0 0 0,0 0 0,0 0 1,-2 0 0,2 0-1,0 0 1,-2 1-1,-2 0 0,-2 3 0,-3-2 0,-1 0 1,0 2 0,-3-1-1,1 1 0,-3 1 0,-1-1 0,-3 1 0,3 0 0,-5 0 0,2 0 0,1 1 0,-3-3 1,0 2-1,-16 3 1,0-2-1,6 0 0,2-4 0,6 0 0,4-2 0,-1 2 0,3-2 0,-1 0 0,11 0 0,-1-2 0,0 2 0,-2-1 0,1 0 0,1 1 0,-2 0 0,1 0 0,-1 0 0,2 0 0,-3 0 0,5 1 0,-2 0 0,-2-1 0,1 2 0,1-1 0,0-1 0,-3 2 0,5-1 0,-2 0 0,2 1 0,0-1 0,-3 0 0,3 0 0,2 0 0,-2 0 0,2 0 0,-1 1 0,1-2 0,0 1 0,2 0 0,0 1 0,-2 1 0,2-1 0,2 1 0,-2 0 0,0 0 0,0 1 0,0 0 0,2 0 0,0 2 0,0 0 0,0 1 0,0-1 0,0 3 0,2 0 0,-2 0 0,-2 4 0,2 0 0,0 1 0,0 2 0,0 1 0,0 1 0,2 3 0,0-1 0,0 2 0,2 0 0,-2 1 0,2 2 0,0 0 0,2 1 0,-1 2 0,1-2 0,0 2 1,0 1 0,0 0-1,1 2 1,1 0-1,-2 0 0,2 1 0,-1 2 7,-3-1-1,2 2-1,-2 0-7,2 0 13,-2 0 0,1 0-15,-1 0 7,-2 1-1,2-1-6,0 1 6,-2 1 6,0 0-13,0 1 13,0 0-13,-2 0 0,2 2 1,-2 0 7,0 1-1,-2 0 0,2-1 0,-2 0 6,2-1-8,0 1 0,-2-2-6,0 1 1,0-2 7,0 0-7,0-1 13,0 0-7,-2 0 6,2-1-13,-3 0 7,3 0-7,0 1 14,0 0-14,-2 0 14,2 0-8,0 0 7,-2 0-8,2 0-6,2 0 14,-2-2-7,0 0 6,2 0-13,0-2 13,0-2-7,0 1 6,2-1 7,-2-2-22,2 0 15,-2 0-8,2-2 8,0 1-9,2 0-4,-2-1 0,0 0 1,0 0 14,-2 2-7,2-1 0,0 0 0,-2 0 6,2 0 7,-2 1-16,3-2 14,-3 2-8,0 1 6,2-2-8,-2 1 0,2-2 6,0-1-1,0 1-19,-2-2 20,0 2-13,2-2 7,-2-1 6,2 1-1,-2-1-13,0 0 13,0-1 1,0-1 4,0 1-14,0 0 13,0-1-1,-2 0-14,0 1 7,2-2 0,-2 2 0,2-1-1,-2 1 0,0 0 0,0 0-6,-1 1 13,1 0 0,0-2-16,0 1 16,0-1-8,0 1-8,0-1 16,-2-1-8,2 1 0,-2-2-8,2 2 16,0-1-8,0 0-8,-1 0-4,1-2 20,-2 2-19,0-1 1,2-1 20,0 2-8,-2-1-6,0-1 0,2 2 13,-3-1-1,3-1-1,0 1-7,-2 2-6,2 0 7,0 1-6,-2-1 13,2-2-14,-2 2 13,0-1 1,2 2 4,-3-1-8,3 0-7,-2 1 7,0-1 0,2 0-7,-2 0 6,2 1 0,-2-1-7,2 0 1,-3 0 0,3 0 1,0 0 6,0 0 0,0-2-1,0 2-6,0 0 6,2 0 6,-2 0-14,0 0 7,0 1 6,2 0-19,-2 0 20,0 0-8,0 3-12,2-1 1,-2 2 20,2-2-14,-3 3 13,1-1-7,0-1 13,2 2-15,-2-1 6,2 0-13,-2 0 13,2-1 0,-2 0-7,2-1 6,-2 1-7,2 0 0,-2-1 13,2 0-8,0-1 0,-2 2 0,2-3-7,-2 1 14,0 0-16,0 1 2,0-1-6,2 0 14,-2 0-7,0 2 13,-1-2-14,1 3 1,0-1 13,2 0-14,-2-2 14,0 1-16,2 1 8,-2-1 1,0-1 5,2 1-7,-2-2-7,0 1 7,2-2 0,-2-1 0,2-2 0,0 2 6,-2 0-13,2-3-7,-2 1 9,2-2 1,0 0 6,0-1-6,0 0-13,0-1 21,0 2-7,0-4 13,0 2-14,0-1 1,0 0 12,2 0-13,-2-2 0,0 1 7,2 0-7,-2-1-6,0 0 14,2-1-7,-2 1 0,0-2-6,2 1 7,-2 0 0,2-2 7,0 1-1,-2-1-1,2 0-13,0 1 20,0-1-14,0 0 13,0-1 0,1 0 4,-1-1-27,0-1 14,2 2 0,0-1 0,2 1-6,-2-2 13,2-1-7,1 2 12,1 0-14,-2 0 6,2-1 6,3-1-7,-3 1 5,2-3-13,3 2 6,-1-2-6,13 5-1,0 0-4,-2-2 7,-1-2 0,1 1 7,2-3-1,-4 0 0,1-2 0,1 0-9,-2-1 9,-1 2-15,1-2 15,-2 1 0,-7 1-7,-1-1 6,1 1 1,0 0-1,1 0-14,1-3 15,1 2 0,-3-1 5,3 2-14,-3 0 7,2-1-6,-1-3 13,1 2-14,-1 0 13,1 1-13,-1-3 7,1 3-1,1-3 6,-1 1 0,1-2-20,-1 2 20,1-1-7,-1 1 6,0-2 0,3 0-14,-2 2 14,1-3-1,-1 2 1,13-6-9,-5 3-5,-2 0-6,0 3 15,-5-1-13,1 0 14,-3-1 0,-1 2 6,1-1-7,-2 2-1,1-1-6,-1 0 7,-1-2 6,1 1-7,0 2 0,-1 0-6,-1 0 13,0-2-19,-3 2 14,1-2-7,2 0 13,-1 1-1,-3 0-7,0 0 6,2 0 0,1 1-7,-3-2-13,0 1 21,0 1-7,2-2-7,-1 2 7,-3-3 13,0 2-20,2 1 13,0-2-1,-4 1-7,5-1 7,-5 0-7,0 0 0,2 0 0,-2-2 7,-2 1-7,2 0 0,0 1 7,-2-4 0,0 2-1,-2-2 5,2 1-1,0 0-13,-2-2 7,0 0-1,0-2 7,0 0-1,0-1 6,-7-1-22,5-1 15,-2 0-15,2 0 2,-2-1 13,-1 0 7,1 1-9,2-2-13,0 0 8,0-1 6,-2 1-7,2-1-13,-3-2 15,1 1 6,-2 0 1,2-3-2,-3 1-1,3 0-7,-2 0 7,6 1 0,0-1-1,-2 0 0,2-1-1,-1 2 0,1-1-13,0 3 2,-2-1 0,2 2 2,2-2 7,0 0-6,-2 1 7,-2 0 0,4 2-1,-2-4 0,0 2 0,2-2-6,-4 0 13,2 2 0,0-1-14,-1 2 7,3-2 0,0 1 7,-2-1-14,-2 0 7,4-1 0,2-2-6,-2 1 1,0-2 13,0 0-7,2-2-7,0 1 7,1 0-6,-1 0 1,4 0-6,-4 2 14,2 1-1,-2-1 6,2-2-7,-4 4 6,2-4-1,2 1 0,-2 1-2,-2-1-1,0-2 0,5 1-1,-1-2 0,0 1-7,0-1 1,2-1 6,-2-2-6,3-1-6,-1 2 14,2-6-7,0 3 6,1 1 6,1 0-14,-2-2 7,0 3-7,1 0 13,-5 15-13,0-2 13,2-2-1,-2 1-8,1-3-6,1 0 13,0-2 0,-2 1-8,0 0-7,2-2 2,1 1 13,-1-1 1,0-2-2,0 1-1,0-1-1,3 0-6,-3-3 0,0 2-6,2 0 13,-1 0 0,1-1-7,-2 1-6,0-1 0,0 1 15,1 2-2,-1-1-6,0 1 6,0 1-7,-2-1-6,3 1 7,-3 2 7,2-1-1,-2 0-1,0 1 0,2 0-13,-1 0 7,-1 0-6,2 0 7,-2 0 1,0 1 6,0-1-7,0 0 6,1 0 0,-3 1-1,2-1-1,0 0 0,0 0 0,-2 1-7,2-2 1,0 3 0,-1-2 7,-1 2-7,2-1 6,-2 0-12,0 2 19,0-1-20,0 1 8,0 1 0,-2 0 7,2 1-13,0-1 7,-2 1 0,2 0 13,-2 0-2,0 0-1,0 1-8,0 0-6,0 1 7,0 0 0,0 0-13,-2-1 14,2 1-1,-2 0-6,2 0 13,-2 0-7,0 0 7,2-1-9,-2 1-13,0 0 15,2 0 0,-4 0 7,2 1-9,2-3 7,-2 1-1,0 0-14,-1 0 8,-1-1 0,2-1 0,0 0-7,0-2 8,0 0-1,-2 0 7,0 0-21,2 0 22,0-1-1,-3 0-14,3-1-6,-2 1 15,0 1-7,0-1 13,0 0-19,-2 0 14,-1 1-20,3-1 21,0 0-6,-2 0 12,0 1-7,0-1-1,1 0 0,-1 0-6,2 0 0,-2 1 13,2 0 0,-2-1-8,-1-1 0,3 2 0,0-4-1,-2 3 7,2-1-14,-2 0 14,1-3-1,1 1-13,0 1 7,0 0 0,-2-1-14,0-1 3,1 1 14,1 1-7,-2 0 1,0 0 12,2 0-19,-2 0 7,-3 0 7,3 1-7,0 0 0,0 0 7,-3 1 6,3 0-8,0 1-6,0 0-6,0-1 14,-3-1 5,3 3-7,0-1 0,-2 0-13,1 2 14,1 0 0,0 0-1,0 3-13,0-1 8,-7-14-6,3 5 14,2 0-1,1 5 0,1 2-13,0 3 13,0 2 6,0 0-7,3-1 5,-3 0-19,2-1 20,2 3-14,-2-1 7,0-1-6,2 2 13,-2 5-14,-1-1 7,1-1 0,2 1-13,-2-4 14,0 2-1,0-1 6,0-2-19,2-1 7,-3 0 1,-1 1 6,2-1 6,0 1-7,-2-2-19,2 0 14,-3-1 7,1 1 6,0-1-8,0 0-19,0 0 15,-1-1 0,1-1 0,0 1 1,0-1 0,0-1-6,-1 0-7,1 1 22,0 0 0,2 1-8,-2-1 0,-1 0-8,-1 0 16,2 2-2,2 0-13,-2-1 13,1 1-7,-1 1-7,2 0 15,0 0-8,0 0 7,0 0-14,0 1 0,-1 1 8,1-1-12,0 1 8,0-1 6,2 3-12,-2-2 13,2 2 0,0-1-7,0 2 1,0 1 7,0 0 5,-1 0-13,-1-1 0,2 4 7,2-1 0,-2-1-7,0 0 7,2 1-1,-2 0-12,2 0 7,-2 2 7,2-2-1,-2 1-6,2 1 0,-2 0 7,2 1-13,-2-1 7,2 1 6,0-1-13,0 2 7,-2 0 1,2-1 7,0 1-1,0 0-7,0 0 6,-2 1 0,2-1-13,0 1 0,0 0 8,0 1 8,0-2-16,0 1 9,0 0 7,0-1-2,2-1-14,-2 1 2,0 1 13,-2 0 1,4-3-8,-2 1 0,0 0-1,0 1 8,0 0-21,0-1 15,0 1 0,0 1 6,0-1-19,0 1 14,0-1 0,0 0 0,0 1 6,0-1-20,2 0 8,-2 1 7,0 0 6,0 0-1,0-1-20,2 0 8,-2 1 7,0-1 0,0 1 6,2 0-1,-2-1-1,0 1-20,0 0 8,0 0 7,0 1 0,0-1 0,0 0 6,0-1-1,0 2-19,0-1 8,0 1 0,0-1 1,0 1 7,0-1-1,0 0 0,2 1 6,-2-1-7,2 1 0,-2-2 0,0 1 6,0 0-7,2 0-7,-2-1 1,0 0 1,0 1-6,2-1 21,-2 1-8,0-2 0,0 1 6,2 1-7,-2-1 6,0-1 0,2 2-2,-2 0-14,0 0 8,2 0-6,0 0 7,-2-1 0,3 0 0,-3 1 0,2 0-6,-2 1 1,0-1 0,0-1 1,0 2 0,-2-1 1,2 1 7,2-1-14,-2 1 15,0 0-8,0 0 7,0 0-7,0 0 0,2 0 1,-2 0 14,0-1-9,0 1-7,0 0 7,0 0-6,0 0-7,0 0 15,0 0-1,0-1-20,0 0 2,0-1 8,0 1-12,0 0-3,0 0-11,-2 0 2,2 1 4,0 0 1</inkml:trace>
</inkml:ink>
</file>

<file path=ppt/ink/ink24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0:40.8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616 103 2,'0'-6'2,"0"-1"0,-2 0 0,2 1-1,-3-1 1,3 0-1,-2 1 0,0-3 0,0 2 0,-2 0 0,2 0 0,-2 0 0,0 3-1,2-1 1,0 1 0,-2 0 1,-1 1-2,1 1 1,0 1-1,-2 2 0,0 1 0,-3 2 0,-3 2 0,0 1 0,-1 2 0,-3 2 1,-3 3-1,-2 2 0,3 0-1,-3 4 1,-2 1 1,3 1-1,-3 4 0,2 2 0,1 1 1,-1 3-1,2 1 0,1 2 0,1 0 0,1 2 1,3 1-1,-1 0 0,1 3 0,3 1 0,0 2 0,3 2 0,3 1 0,2 3 0,2 1 0,4 1 1,2-1-1,3-2-1,3-2 2,3 1-1,5-4 0,3-2 0,4 0 0,2-5 0,2 0 1,6-3-1,0-3 1,3-1-1,1-5 0,2-2 1,-1-3 0,3-4-1,1-3 1,-1-2-1,1-7 0,-1-2 1,1-4 0,1-3-1,-3-5 0,-3-3 0,1-4 0,-5-3 0,-2-4 0,-4-3 0,0-4 0,-6-4 0,-2-6-1,-3-1 1,-3-3 1,-3-1-1,-3-1 0,-5-1 0,-2 2 0,-4-1 0,-4 1 0,-4 0 0,-3 0 7,-3 3-8,-5-2 0,-2 4 1,-1 0 0,-1 0-1,-4 3 1,0 2 0,-2 2 0,0 2 6,0 1-7,-2 3 0,2 2 0,-2 2 1,-2 3 0,0 3 0,-2 2 0,0 2 0,-2 3 0,-1 3 0,-1 3-1,-2 3 1,1 2 0,-1 2 0,-2 4 0,1 1 0,3 2-1,0 1 7,3 1-1,1 2-7,4-2 0,2 0 1,2 1 0,3-2 0,1 1 0,2-2 0,3-1 0,3-1 1,1-1-1,1 0 0,5 0 1,-2-2 6,3 0-1,-1-1-6,4 0 6,-2-2-7,0 2 0,1-2 0,3 2 1,-2-1-1,2-1 7,-2 2-7,2-2 0,0 0 1,0 0 0,0 0 0,0 0 0,2 1 7,-2-1-7,0 0 0,-1 0 6,3-1-7,-2 1 0,0-1 7,2 3-7,0-3 7,-2 0-1,0 1-7,2-1 1,0 0 0,0-1 0,0 1 7,0 0-7,0 0 6,0 0-7,0 0 0,0 0 1,0 0 1,0 0-1,0 0 0,4 1 0,-2 1 0,3 2-2</inkml:trace>
  <inkml:trace contextRef="#ctx0" brushRef="#br0" timeOffset="3624">980 1506 3,'0'-4'3,"2"1"-1,-2-2 0,-2 0 0,2-1-1,0-1 0,-2 2 1,0-1-1,-1-2 0,1 1-1,0-3 0,-4 2 1,2-2 0,0 0-1,-2 0 2,-3 0-1,1-1 0,-2 1 0,-1 0 0,-3 1-1,-1 2 0,1 0 0,-3 4 0,-1 1 0,-1 5 1,-2-1 0,1 4-1,-1 2 1,0 1-1,1 4 0,-1 1 0,0 3 0,3 1 0,3 1 0,-1 1 0,5 1 0,1-1 0,4 0 0,4-3 0,2 2 0,2-3 0,6 1 0,2-3 0,3-3 0,3 0 0,5-4 0,2-3 0,4 0 0,0-3 0,4-1 0,2-1 0,2 1-1,0 0 1,-2 0 1,2 0-1,-4 1 0,0 2 0,-2 2 0,-2 2 0,-2 2 0,-4 2 0,-3 0 0,-1 2-1,-5 2 2,-1 0-1,-5 2-1,0-1 2,-4 1-1,-2 1 0,-2-2 0,-2 0 1,-4 0-1,-1-1 0,-3 0 1,-3-1-1,1-3 0,0 0 0,-3-2 0,-2-3 0,3-1 0,-3-3 0,3-2 0,-1-2 0,3-4 0,-3-3 0,5-4 0,-1-5 0,3-4 0,4-3 0,0-3 0,3-3 0,3 0 0,3-2-1,1 2 1,4 1 0,2 2 0,1 1 0,-1 3 0,2 1 0,3 3 0,-1 1 0,1 3 0,-3 1-1,3 2 0,-5 1 2,0 3-1,1 2 0,-3 1 0,-2 2-1,2 0 1,-1 2-1,-5 2 0,0 0 0,-2 2-1</inkml:trace>
</inkml:ink>
</file>

<file path=ppt/ink/ink24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0:45.8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298 197 2,'-4'0'2,"2"-1"-1,-4-1 1,1 2 0,1-1-1,-2 1 0,0-1 0,0 1 0,0 0 0,-3 1 0,1 0 0,0 1-1,-1-1 1,-1 0 0,0 1 0,-1 1 0,3-1 1,-2 1-2,-3 0 1,1 1-1,0 1 1,-1-2-1,-1 2 1,-1-1-1,1 0 1,1 0-1,1-1 0,-1 1 0,3-1 1,2 0-1,2-1 1,-3 0-1,5-1 1,0 1-1,4-1 1,0-1-1,2-1 0,0-1 1,7 0-1,-1 0 1,6-3-1,3 0 0,3 0 0,3 0 1,4-1 0,0 1-1,4 1 0,0-1 0,4 1 0,0-1 0,1 3 0,3-2 0,0-1 0,3 3 0,-1 0 0,2-2 0,-1 2 0,-1 0 0,0-1 0,-3 1 0,-1 1 0,-4 0 0,-2-2-1,-2 2 1,-4-1 1,-5 1-1,1-2 0,-2 1 0,-3 1 0,-1 0 0,-3 0 0,-1 1-1,-3-2 0,-2 1-1</inkml:trace>
  <inkml:trace contextRef="#ctx0" brushRef="#br0" timeOffset="525">149 362 1,'0'0'3,"0"0"-1,0 0 0,0 0 0,0 0 0,0 0-1,0 0 1,2 0 0,2-1-1,3 1 0,1 0 0,6-1-1,1-1 2,3 1-1,3 0 0,2-1-1,4-1 0,2 0 0,2-1 0,4 1 0,0-2 0,4 1 1,3-1-1,1-1 1,-2 0-1,3 2 0,-3-2 0,1 0 0,-5 1 1,0 0-1,-2 0 0,-4 1 0,-4 1 1,0-1-1,-6 2 1,-3 0-1,-1 1 0,-3-2 1,-1 2 0,-3 0-1,-2-1 0,-1-1 0,-3 2 0,0-1 0,-2 0 0,-2 0 1,0 1-1,0 1 1,0-1-1,-2 0 0,0 1 0,0-1-1,-2 0 0,1-1 0,1 1-1,0 1 0</inkml:trace>
  <inkml:trace contextRef="#ctx0" brushRef="#br0" timeOffset="1914">1876 48 1,'-2'0'2,"0"1"-1,0-1 1,0-1 0,0 2-1,0-1 0,0-1 0,2 2 0,-2 0 0,2 0-1,0 3 1,0-1 0,0 2 0,0 0-1,0 2 1,0 1 0,0 0 0,0 1-1,0 1 0,-3 0 1,3 3-1,-2-2 2,2 2-1,-2 2 0,2 0-1,-2 1 0,2-1 1,-2 1 0,-2 0-1,2 0 1,0 1 0,0 0-1,0 1 1,-2-2 0,2-1-1,0 0 1,-3 0-1,3-2 0,0 0 0,-2-3 0,2 1 0,2-1 0,-2-2 0,2 1 0,0-2 0,0-2 1,0 1 0,0 0-1,2-3 0,2 2 0,2-1 1,-1-2-1,3 0 0,0-1 7,4-1-1,1 0-8,1-1 1,3 0 0,4-1 7,-1-1-8,5 0 1,2-1 0,2 0 0,2-1 0,4 1 0,-2-2 0,4 0 1,1 0-1,1-1 1,0 0 6,3-1-7,-1 0 13,2-1-1,3-1-2,4 1-8,1-2 0,1 2 13,2-1-2,0-1-7,1 2-9,3 1 2,-2 0-6,2 0 21,-2 1-3,2 0-1,2 1-1,4 0-1,2 1 0,0 2-2,0-2-1,3 3-6,-1-3 0,0 2 6,0-1-6,3 1 0,-1-1-7,-2 1 8,3 0 0,-3 0 0,-2 1 8,-2-2-2,0 2-1,-4-2 0,0 2-1,-2 0-12,-4-2 0,0 2 8,-2-2 7,-1 2 5,-1-2-8,-1 1-6,-1 0 0,-2-2 7,-1 1 5,-2 1-7,1-2 0,1 2 0,-3-2-7,-1 0 13,1 0-7,-1 0 0,2 0 0,-1 1 13,1-1-15,1 0-7,-1 1 15,0 0-15,3 0 2,-1 1-6,1 1 21,-3 0-2,3-1-13,-3 2 13,-1 1-7,1-1-6,-2-1 13,-1 2-7,1 0-12,-2 0 20,1 0 0,1 0-2,-2-2-7,3 1-7,-1 1 15,3-1-8,-3 0 0,0 0-7,1 0 16,-3-1-2,-2 0-7,0 0 6,-1 1-13,-1 0 13,-4-1-6,0 2-7,-2 0 14,-2 0-1,0 0-13,-3 2 14,1-1-1,-2-1-1,-2 0-7,-1 1 1,-1 0-12,2 0 20,-3 0-1,-1 0-7,1-1 7,-1 3-13,-1-2 7,1 1 6,0-1 0,-3 1-1,3 0-7,-5-1-5,2-1 1,1 1 13,-3 2-7,1-2-7,-1 0 15,-2 1-2,3 1-13,-5-1 14,3 0-7,-1 1-6,0-1 13,-2 1-1,3 0-7,-3 0 7,0 0-7,1-1-6,-1 0 14,0 0-1,-2 1-7,1-2 0,1 1 7,-4-1-1,2 1-7,-2 0 7,-2-1-1,0-1-6,3 1-6,-3-1 14,0 3-14,0-3 20,0 0-7,-2 0 12,2 0-8,-2 0 5,2 0-8,-2 0 6,0-2-1,2 0-2,-2-1 5,0 0-20,-2 0 1,2-2 1,2-2 6,-2 0 7,2-1-1,-2-1-14,0-2 14,0 0-1,0-1-7,0 2 0,2-1-13,-2 2 8,0-2 0,0 2-4,0 0-5,0 2-13,0 0 5,0 1 2,0 0 2,-2 0 1,2-2 2</inkml:trace>
  <inkml:trace contextRef="#ctx0" brushRef="#br0" timeOffset="3815">7984 365 1,'0'-1'2,"-2"1"0,2-2-1,0 1 0,0 0 1,0-2 0,0 1 0,0 0-1,0 0 0,0 1 0,0-1 0,-2 0 0,2 0 0,0 0 0,-2 1 1,2-1-1,-3-1 0,3 2 0,0 0 0,0 1-1,0 0 0,0 0 0,0 0 0,0-1 1,0 2-1,0-1 0,0 1 0,0 0 0,0 3 0,0-1 1,3 2 0,-3 0-1,2 2 0,0 0 0,0 1 0,0 0 0,0 0 0,0 1 1,0-1-1,0 2 0,0-1 1,2 0-1,-2 1 0,2-1 0,-1-1 0,-1 0 0,0 1 0,0 0 0,2-2 0,-2 0 0,2-3 0,-2 2 0,2-1 0,0-1 0,3 0 1,-3-1 0,2 0-1,2-2 0,5-1 1,-1 0-1,3 0 0,1-3 0,3 0 0,1 0 0,1-1-1,4 1 1,27-4 1,-7 1-1,-6 0 0,3 0 0,-5 1 0,0 1 0,-20 1-1,1 0 1,3 1 0,-2-1 0,-1 1 1,1 0-1,0-1 0,-1 1 0,1-1-1,-1-1 1,-1 2 1,-1-2-1,1 2 0,-3 0 0,1-1 0,-3 0 0,-1 2 7,-1-2-7,-2 2-1,1-1 0,-3 1 7,2-1-7,-4 1 0,2 0 0,-1 0 7,-1 0-7,0 1-1,0-1 0,0 1 8,0-2-7,0 2 6,1-2-7,-1 2 0,0-1 0,0 1 0,2-1 7,-2 1-7,0-1 0,1 1 1,-1-1 0,-2-1 0,2 2 0,0-1 7,-2 0-8,0 1 7,-2-1-7,2 0 1,0-2 12,-2 1-14,2 0 0,-2-2 15,2-2-16,-2 2 15,0-3-9,0 0 0,0-2 6,-2-1-1,2 0-7,-2-1 6,-2 0-13,2-2 7,0-1 6,-2 2-7,0-2 6,0 2 0,2-1-13,-3 0 1,1 0 13,2 0-7,-2 2 6,2-1-6,-2 4 0,2 0 0,0 0-6,0 1 0,0 2 0,0-1 0,-1 3-1,1 2 1</inkml:trace>
  <inkml:trace contextRef="#ctx0" brushRef="#br0" timeOffset="6956">5024 408 1,'2'-3'2,"-2"1"-1,2-2 0,0 1 1,0-1-1,0 2 1,0-2-1,-2 2 0,3 0 1,-3-1-1,0 1 0,0 1 1,0 0-1,0-1 0,0 1 1,-3 2-1,3 1-1,-4 0 1,2 3-1,-2 0 0,-2 4 0,-2 1 0,-1 4 0,-1 2 1,0 4 0,-3 2 0,1 4 0,-1 2-1,-1 2 1,2 1-1,-1 4 0,3 0 0,-1 1 0,1 0 0,4-2 0,0 0 0,-1-2 0,5 0 0,0-2 0,2-1 1,0-1-1,2-3 1,-2 0-2,5-2 1,-3-1 0,2-2 0,0-1-1,0-2 1,2-1-1,0-2 2,-1-1-2,-1-3 1,0 0-2,-2-3 0</inkml:trace>
</inkml:ink>
</file>

<file path=ppt/ink/ink24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0:53.4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3 216 4,'0'-1'3,"-2"0"-1,2 0 0,0 0 0,0 1 0,0-2-1,-3 2 1,3 0-1,0 0 0,0 3 1,3 2 0,-3 6-1,2 1 0,-2 2-1,2 2 0,0 1 1,2 2 0,-2 1 0,0 2-1,2-1 1,0 2-1,0 0 0,1 2 0,1-2 1,-2 1-1,2 1 0,2-2 0,-1-1 0,-1 1 0,2-2 0,-2 0 0,0-3 0,3-3 0,-1 0 0,-2-1 0,0 0 0,1-4 0,-1-2 0,-2-1 0,0-1 0,0-1 0,0-3 0,3-2 0,-5-2 0,2-3 0,-2-1-1,-2-3 0,0-1 0,-2-3 0,0-2 0,-2 0 0,-1-3 1,-1-2-1,0-2 0,0-1 1,0-1 0,-3-2 0,3-1 1,0 2-2,2-3 2,-2 0-1,-1 1 0,3-1 0,2 0 0,0 2 0,0 0 1,4 0-1,-2 2 0,4 1 0,0 1 0,1 1 0,3 1 0,-2 2 0,4 3 0,-1 1 0,1 2 0,2 0 0,1 4 0,1 0 0,-1 3 0,-1 2 0,3 0 0,-3 3 0,0 3 0,1 1 0,-3 2 0,0 2 0,1 1 1,-5 2-1,0 2 0,-2-1 0,-2 4 0,0-2 0,-4 1 1,0 0 0,0 0 0,-2 0-1,-2-1 0,-2 0 0,-1 0 1,1-1-1,0-2 0,-2 1 1,-1-2-1,-1 0 0,1-1 0,1 0 0,0-2 0,1 0-1,1-1 0,2 1-1,2 0 0</inkml:trace>
  <inkml:trace contextRef="#ctx0" brushRef="#br0" timeOffset="676">598 478 1,'0'-8'2,"0"-3"1,0 1-1,0-1 0,-2 1 0,-2-2 0,0 3 0,0 1 0,-2 0 0,1 3 0,-1-1 0,2 4-1,-2-2 0,-4 3 0,3 1 0,3 0 0,-4 2-1,0 2 0,-3 2 1,1 1 0,0 2-1,-3 0 0,3 3 0,-3 0 0,5 2 0,-2 0 0,2-2 0,-1 2 0,3 0 0,0 0 0,2-2 0,0 1 0,-1-3 0,5 1 0,0-3 0,0 0 0,3-2 0,-1-2 0,0 0 0,4-2 0,0-1-1,0-3 0,1-2 1,1 0-1,0-3 0,13-6 1,-3-3-2,-1-2 2,-5 2-1,1-1 1,-3 0 0,-4 1-1,5 2 1,-5 2 0,0 3 0,-2 2 0,-2 1 0,0 3 0,0 2 0,0 1 0,1 1 1,-1 1-2,0 3 1,-2 3 1,0 0-1,2 1 0,-2 2 0,2 1 1,2 0 0,0 1-1,-2 1 0,0-1 0,2-6 0,-2 0 0,0 0 0,1-1 0,1 2-1,0-2 0,0-1-1</inkml:trace>
  <inkml:trace contextRef="#ctx0" brushRef="#br0" timeOffset="1186">859 241 1,'-2'0'3,"0"0"-1,2 0 1,-2 0-1,0 0 0,-3 0 0,1 0-1,-2 2 0,2-1 0,-4 1 0,1 3 0,-1 1 1,2 1-1,-2 0-1,2 1 0,-1 0 1,1 1-1,0 1 1,2-1-1,2 1-1,2 0 1,0 0 0,0 0 0,4-2 0,0 1 0,2-2 0,0 0 0,5 0 0,1-1 0,1-2 0,1 1-1,-2 0 1,5-1 0,-3 1 0,-1 0 0,1-2 0,-1 1 1,-1 0-1,1 1 0,-3-2 0,-2 2 0,0 1 0,1-1 0,-3 0 0,0 0 0,-2 0 0,-2-1 1,0 1-1,1 1 0,-3 0 0,0-1 1,-3 2-1,-1-1 1,0 0-1,-4 0 0,2 1 0,-3-1 0,1-2 1,0 2-1,-2-1 0,1-3 1,1 2-1,2-1 0,2-2-1,-3 0-1</inkml:trace>
  <inkml:trace contextRef="#ctx0" brushRef="#br0" timeOffset="1664">1126 249 1,'2'0'1,"-2"-1"1,0 1 0,2-2-1,0 0 0,2-1 0,4-1 1,-2-1-1,1 1 0,-5-1 0,0-1 0,0 1 1,2-1-1,-2 1 0,0 3 0,-4-1 1,2 0-1,0 1 0,-4-1 0,2 1 0,0 0 0,-2 0 0,0 2 0,-1-1 0,-1 1-1,0 1 0,-2 2 0,-1-1 0,3 2 0,-2 1 0,2 1 1,-2 2-1,3 0 0,-1 2 0,2-1 0,0 3 0,0-2 0,4 1 0,0-1 0,2 1 0,2-2 0,2 1 0,2 0 0,1-1 0,5-1 0,9 10 0,2-4 0,0-4 0,-1-1 0,-1-2 0,-2 0 0,-3 1 0,-1-3 0,-3 1 0,-1 0 0,-3-1 0,-2 0 0,-3-4 0,-1 2 0,-2-1 0,2 1 0,-2 1 0,-2-1 0,2 1 0,0-2 1,-2 2 0,-2 0 0,0 1-1,-2 0 0,0-2 0,-7 5 0,-1 0 0,2-2 0,-1 0 0,1-1 0,-2-2-1,1 0 1,3-1 0,-2-1-1,3-2 0,3 0 0,2-3-2</inkml:trace>
  <inkml:trace contextRef="#ctx0" brushRef="#br0" timeOffset="2163">1486 250 1,'0'0'3,"0"0"0,0 0 0,0 0-1,0 0 0,0 0 0,0 0 0,0 0 0,2-1 0,0-2-1,2 2 0,2-1 0,0-2 0,0 1 0,3-2 0,-1 1 0,0-1-1,1-2 0,-3 2 0,2 0 0,-2-2 0,0 1 0,-1-2 0,-1-1 0,0 0 0,-2 2 0,0 0 0,0 3 0,-2-2 0,0 1 1,0 2-1,-2 0 1,0 1-1,0 1 0,-2 1 0,-3 3 0,1 1 0,0 0 0,0 3 0,0 2 0,-3 1 0,3 0 0,0 2 0,-2 0 0,4-1 0,-3 1 0,3 2 0,2-1 0,0 0 0,0-1 0,2 0 0,2-2 0,0 1 0,4-1 0,-1-2 0,1 1 0,0-1 0,2-2 0,0-2 0,3-1 0,-1 0 0,0-2 0,1 0 0,-1-1 0,1-1 0,-1 0 0,-2-1 0,2-2 0,1-2 1,-3 1-1,2-2 0,-1 0 1,-1-2-1,-2 0 1,2 0-1,1-4 0,-3-1 0,-2 0 0,2-2 0,0-2 0,3 1-1,-5 0 1,0-2 0,2 2 0,-2 0 0,-2 2 1,0 1-2,1 3 1,-3 0 1,0 2-1,0-1 0,0 5 0,-3 0 0,1 2 0,0 1 0,-2 4 0,0-1 0,2 2 0,-2 2-1,2-1 1,2 5-1,0-2 0,0 2 1,4 0 0,0 0-1,0 2 0,4 1 0,1-2 0,-1 1 1,2-1 0,1-1 0,7 9-1,3-5 1,2-2 0,-5 0 0,-1-4 0,-3 1 0,-1-1 0,-3-1 0,-4-1 0,-1-1 0,-3-2 0,-2 3 1,0-2 0,0 0-1,-2 0 1,-1-2 0,-1 2-1,-2-2 0,2-1 1,0-1 0,0 1-1,0-4 0,1 3 1,-1-1-1,4-2 0,0-2-1,0-2 1,2-2 0,5-5 0,3-2-1,0-1 0,-1-4 0,5 1 0,-2-1 1,3 1-1,-1-1 1,1 3 0,-3 2-1,-3 3 1,-1 2 0,-4 3-1,0 2 1,-2 1 0,-2 1 1,0 3-1,0 1 0,-2 1 0,0 1 0,-2-1 1,0 2 0,-2 2 0,-1-1-2,1 5 1,0 0 0,0 1 1,4 0-1,-2-2 0,1 1 0,6 1 0,-1 2 0,0-1 0,4 0 0,2-1 0,0 1 0,1-3 0,1 3-1,0-1 2,3 0 0,-3-2-1,-4-4 0,1-1 0,1 1 0,-2 1 0,2-1 0,1 1 0,-1 0 1,-2 1-1,2-1 0,-4 0 0,1 1 0,1-2 0,-4 1 0,2 1 0,-2-1 0,-2 1 0,2-1 0,-2 2 0,-2 0 1,2 0-1,-2-3 0,0 2 0,-2 1 0,2-1 0,-2-1 0,2 1 0,-1-1 0,-1 1 0,0-1-1,0-2 0,-4 5 0,0-1-2</inkml:trace>
</inkml:ink>
</file>

<file path=ppt/ink/ink24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1:45.6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3217 485 2,'2'-2'2,"-2"-4"1,0 4-1,2 0 0,0-3 0,2 1 0,-4 2 0,2 2 0,-2-1 1,0 0-2,0 3 0,0 0 0,0 3 1,0 1-1,0 2 0,3 2-1,-3 3 1,2 2-1,2 2 1,-2 0-1,2 1 7,-2 0-7,2 2 0,0-1 6,0-2-7,1 2 0,-1-2 0,0 0 1,0-1 0,2-1-1,-4-1 0,2-3 0,1 0 1,-1-2-1,-2-1 1,4 5 0,-2-3 0,0-4 0,-4-2 0,4-4 0,-2-5 0,-2-3 0,2-3 0,1-1-1,-1-2 1,-4-4 0,-1-1 0,1-4 0,0-2 0,0-2 0,0-1 0,0 1 0,-2-2 0,0 1 0,0 2 0,0 0 0,-1 4 0,1 5 0,0 1 0,0 1 0,0 5 0,2 4 0,2 0 0,-2 3 0,2 2 0,2-1 0,0 4 0,0 1 0,4 4 0,-2 4 0,5 1 0,1 6 0,2-1 0,1 0 0,1 3 0,1 1 0,-1 0 0,-1 3 0,1-5 6,1 1-7,-1 0 0,3-3 1,3 2 0,-3-3 0,-3-1-1,5-1 7,-5-2-8,3 0 8,-1-3-1,-1-2-7,-5 0 6,3-1-7,-5-4 1,0 1 0,-2-3 7,1 0-1,-3-1 0,-2-1-7,0-3 0,0-2 7,-2-2-1,2-3 7,-2-3-2,-2-5-13,0-2 13,-2-1-7,-2-5-1,1-4 7,-3-3-7,0-1 6,0-1-14,-1-1 2,5 2 13,-2 3-7,0 1 6,0 4-14,4 4 8,-3 3-6,1 3 7,0 6-7,2 1 1,0 4 0,4 3-1,-2 0 2,2 4 0,2 1 0,2 3 0,5 0-1</inkml:trace>
  <inkml:trace contextRef="#ctx0" brushRef="#br0" timeOffset="689">3844 371 1,'2'0'4,"0"-1"0,2-2-1,0 0-1,0-1 1,3 1-1,1 0 1,0 2-2,-2-3 0,3 0 0,-1 2 0,2 1 0,0 0-1,-1 0 0,-1 3-1,0-2 0</inkml:trace>
  <inkml:trace contextRef="#ctx0" brushRef="#br0" timeOffset="874">3850 593 1,'0'0'3,"0"0"1,2-1-1,2-2 0,2-2-1,3-1 0,5-1 0,-1 0 1,3 2-2,-1-2 1,1 0-1,3-2 0,-3 4-1,5 0 1,-2 0-1,-3 4 0,3-2 0,-5-1-1,-1-2 0,-1 4-1,0 1 0</inkml:trace>
  <inkml:trace contextRef="#ctx0" brushRef="#br0" timeOffset="1141">4481 275 2,'2'-19'3,"0"1"-1,-2-3 0,0 1 0,2 0 0,-4 0 0,0 2-1,-4 1 1,-1 4-1,-1 1 0,0 3 1,-5 2-1,-3 2 0,1 0-1,-1 3 1,-1 1 0,1 3 0,-3 2 0,1 1 0,3 4-1,-1 1 0,5 2 0,3 0 0,4 4 0,2-1 0,2 4 0,4 1 0,4-1 0,5-1 0,1 2 0,1 0 0,5 0 0,1-3 0,2 2 0,1-1 0,1-1-1,-4 1 1,6 1 0,-2 1 0,0-5 1,-3 1-2,1 3 1,-4-3 0,-5 4 0,-1-3 0,-3 1 0,-4-2 0,-4-1 0,0-1 0,-4 0 0,-2 0 0,-2-1 1,-7-1-1,1-1 0,-3-2 0,-1-1 0,-3-4 1,1 1 0,-3-2-1,2-2 1,1-2 0,-1-1-1,3-2 7,1 0-8,3-5 1,3-1 0,1-2 0,4-2 6,2-2-1,4-3-7,2 1 1,7-7 0,1 2 0,0-2-1,5 1 1,2 1 0,-1 1 0,3 1-1,2 1 1,-5 2 0,5 1-1,0 2 0</inkml:trace>
  <inkml:trace contextRef="#ctx0" brushRef="#br0" timeOffset="72379">669 1380 2,'-6'-11'3,"0"1"0,-1-2 0,3 2 0,-2-1-1,2 2 0,2 0 0,0 3 0,-2 0 0,2 1 6,2 2-7,-3 0-1,1 2 1,0 1-1,0-1 0,2 3 7,0 4-1,0 2 5,0 7 6,0 5-15,0 2-1,-4 2-6,2-1 7,-2 4 6,2-2-14,2 0 14,0-2-1,2 0 5,-2-2-7,4 0-1,0-1-1,-2-4 6,2 0-13,1-2-6,3 0 0,0-4 22,0-5-22,1 2 8,-1-1 14,-2-4-15,0 0 13,5-4-20,-3-1 14,-2-4-7,0 1 0,3-2 7,-1-2 6,-2 0-14,0-1 0,-4-1 13,2-1-1,-1-1-13,-3 3-6,-3-1 0,6 2 16,-3 1-1,-3 4-7,3-2-7,-2 1 15,2 1-7,0 2-6,0 0 13,0 1 0,0 0-13,0 1 1,0-1 1,0 1 13,0 0-1,0 1-13,0 0 1,0 0 13,-2 0-7,0 0 12,2 0 0,0 0-22,0 0 15,0 0-1,-2 2-15,-2 0 9,0 1-6,0 1 1,0-2 0,2 0 1,-5 0 0,5 1-1,0-2 1</inkml:trace>
  <inkml:trace contextRef="#ctx0" brushRef="#br0" timeOffset="72960">592 1331 2,'-4'-1'3,"0"-2"0,0 3-1,0 0 0,2-1 0,-4 1 0,1 0 0,3 0-1,2-1 2,-4 1-2,4 0 0,0 0 0,0 0 0,0 0 0,0 0-1,0 0 1,0 0 0,0 0 6,0 0-7,0 0 0,0 0 6,0 0-7,-2 0 7,2 0-7,-2-1 0,0-2 6,0 3-7,-2-2 1,4 1 6,-2 2-7,-2-1 7,4 0-7,0 0 0,0-1 0,0 0 0,0 1 1,-2-1 0,2 2-1,-2-1 8,2 0-7,-3 0 0,6 0-1,-3 0 1,0 0 0,2 0 0,-2 0 7,0 0-8,-2 1 1,4-3 0,-2 2 0,0 0 7,0 0-1,2 0-1,-2 0-7,4-2 7,-4 1 0,2 0-7,2 0 6,0-2-7,6-2 1,1 0 14,1-1-16,3 2 9,7-1-8,-1 2 8,6-2-1,-2 1 6,-13 4-1,3 0-14,1 2 13,1-1-13,1 2 7,3 2-6,0 1 6,-3 1 0,3 1-6,-4 2 1,1 1 13,-3 0-2,-1 3-13,-1-1 7,-3 2 6,-2 0-7,1-1 6,-5 1-13,-2-1 13,0 0-13,-4 0 7,0-1 7,0 1-8,-5-1 1,1 0 12,0-2 0,-2-1-15,-1-1 0,3-1 7,-2-2-1,2 0 6,0-2-7,1 0-13,1-1 0,2 0 1,-2 0 2,2-3 0,-2 0 1,2 0 0,0 0-1</inkml:trace>
  <inkml:trace contextRef="#ctx0" brushRef="#br0" timeOffset="73763">1308 1153 3,'-2'-5'3,"2"2"0,0-1 0,4 1 0,-4 0-2,2 2 1,-2 1-1,2 0 2,0 1-2,0 2 0,0 3 0,1 3 0,-1 2 0,0 5 0,4 2 0,-4 3 0,-2 0 0,2 0-1,0 1 7,2 0-1,-2 0 6,0-2-8,0-1-7,0-3 7,1 0 0,1-1-1,-4-3-8,2-2 1,-2-4 15,4 0-15,-4-4 0,0 0 8,4-1-8,0-4 1,2-1 0,3-6 1,1-2-1,-4-3 8,5-1-8,-3-1 7,0 2-7,0-4 1,-1 3 0,-1 2 0,2 1 0,-4 3 1,2 2 0,1 2 0,-3 2 0,2 3 7,0 1-7,-2 0 0,5-1 0,-1 3 0,0 3 0,-2-3 0,1 3 0,1 0 1,0 0 6,0 2 5,1 0-7,1 0 0,0 0-8,1 0 1,-1 1 0,0-2 1,1 1 6,-1-1-7,-2-1 7,3-2 0,-5 1-8,2-2 1,-2 0 1,0-1 0,1-2 13,-3-1-7,0-2-9,-2 0 9,0-4-8,0-2 1,-2 1 7,-2-1 0,0-4-9,-2 2 2,0-2 14,-2-1-15,-1 0 7,1 1-7,0-1 0,0 3 0,0 1 1,1 0 0,1 1 0,0 1 0,2 2 0,2 0 0,2-1 0,0 1 1,4 0-1,7-7 0,1 3 0</inkml:trace>
  <inkml:trace contextRef="#ctx0" brushRef="#br0" timeOffset="74262">1866 1007 2,'5'-2'2,"-3"1"1,-2-3 0,2 3-1,-2 1 1,0 0-1,0 0-1,0 0 1,0 0 0,0 1 0,-2 3-1,2 2 7,-2 3-1,0 3-8,-1-1 1,-1 6 6,2-2-1,0 1 0,0 0-7,0 2 0,2-1 7,-2 1-8,4-2 1,-2-2 0,4 1 0,0-1 1,0-1 0,5-3 0,-3 1 0,8 7 7,5-5-7,0-4-1,-3-4 1,1-3-1,-1-2 0,1-3 1,1-2 0,-5-3 0,-1 0 1,-1-1 0,-1-1-1,-6 0 1,2-1 0,-6 1-1,0-1 1,-2 0 0,-2-2-1,-2 0 1,-2 2 0,-3-2 0,-1-1 0,2 1 0,-5 0 7,3 1-1,-5 2-1,1 1-7,-1 1 0,3 0 7,-3 1-1,11 3-7,-2 2 0,-1-1 1,1 1 0,2 0 0,0 1 0,-1-2 0,3 2 0,2 0 0,-2-1-1,4 1 0,-2 2 0,4-1 0</inkml:trace>
  <inkml:trace contextRef="#ctx0" brushRef="#br0" timeOffset="74667">2086 924 3,'-2'0'3,"2"0"0,0 0-1,-2 0 0,0 1 0,2 0 0,-3 0-1,3 5 1,5 2 1,-1 3-2,-4 3 0,4 2 1,-2 4-1,2 1 0,0 2 0,-2-1 0,7 0-1,-3-1 1,0 1-1,0-1 0,0-1 1,3-2 0,-3-3-2,0-2 1,0 1 0,-4-2 0,0-3 0,3-2 1,-1-1-1,-2-3 0,-2 0 0,-2-1 0,4-2 0,0-1 0,-2 1 0,-4-4 0,2-4 0,-3-2-1,-1-2 1,2-5 0,-4-4 0,2-1 0,-3-5 0,-3-3 0,0-3 0,-3 1-1,5-1 1,-1 1 0,3 0 0,2 4-1,0 0 1,2 4 0,2 2 0,-1 1 0,6 3 0,3 2 0,2 2 0,0 0 0,5 3 0,-1 0 0,3 3 0,3 1 0,-1 1 0,1 3 0,1 0 0,0 5 0,-3-1 0,1 3 0,-3 3 0,-4 1 0,1 3 0,-5-1 0,-2 3 0,-2 1 0,-2 1 0,-2-1 0,-2 2 0,-4 1 0,-1 0 0,-1-2 0,2 0 1,-2 1-1,-1 0 0,3-1 1,-2 1 0,3-1-1,3-1 0,2 0 0,4 1 7,-2 2-8,4-5 0,5 0 7,-1 1-7,6-1 0,1-2 7,-7-5-7,2-2-1,1 1 0,1 0 1,1 0-1,-1 0 1,-2-1-1,3 0-1,-3-2 0,13 5 0,-5-5 1</inkml:trace>
  <inkml:trace contextRef="#ctx0" brushRef="#br0" timeOffset="75256">2504 804 1,'0'-1'4,"0"1"-1,0 0 0,0 0 0,0 0-1,0 0 0,0 4 0,0 3 1,2 3-2,0 1 1,0 3-2,0 4 1,2 0 0,-2 2-1,2 1 1,0 0 0,0-1 0,1 2 0,-1-2-1,0 1 0,-2-3 1,2-2-1,0 1 0,-2-3 0,4 11-1,1-4 1,-1-6-1,-2-7 0,0-1 0,-2-4 0,0-6 0,0-4 0,-2-3-1,2-2 0</inkml:trace>
  <inkml:trace contextRef="#ctx0" brushRef="#br0" timeOffset="75462">2532 854 2,'-2'-6'3,"-2"1"0,0 1 0,2-2-1,0 0 0,0 0 0,2 2 0,4-3 1,0 1-2,4 1 0,1 1-1,3 0 1,1 2-1,3 1 1,1 1-1,1 1 0,3 2 1,-2 3-1,1 0 0,-3 3 1,1 1 0,-3 1-1,1 2 0,-5 0 1,-5 3-1,-4 2 7,-2-2-7,-2 0 13,-4 2-8,-7 0-7,1 1 14,-3-1-17,-1 1 16,-3-2-9,-1 0 6,-3 0-1,0-1-1,11-10 0,-3 1-14,-1 0 1,-1 0 1,3-2 0,-3-2 0,-12 1-1,6-4 1</inkml:trace>
  <inkml:trace contextRef="#ctx0" brushRef="#br0" timeOffset="75788">2504 107 2,'-15'-8'4,"-8"-1"-1,-33-13 0,-8 2 0,-6 0 7,-11 5-8,38 8 6,-11 3-1,-8 1-1,-79 7-8,-1 6 13,71-1 0,-9 4-8,-7 6-7,-99 29-1,97-22 2,-6 9 0,-5 9 20,1 9-9,-2 7-1,1 6-1,-88 79-7,33-9 13,31-4-14,27-6 0,22-6 14,24-6-2,16-10-2,14-6-13,21-8 0,16-4 7,1-47 6,6 3-7,6 0 6,10-1-1,56 38 7,11-15-3,-46-40-20,10-3 20,11-2-7,94 8 6,3-11-20,-87-14 1,8-7 14,112-10-1,-8-7 0,-106 6-7,7-5-13,109-33 3,-21 0 2,-18-4 1,-15-4 0,-10-4 3,-17-4 1,-14-2 1,-14-6 0,-11-7 1,-15-1 0,-9 1 1,-14 4 0,-13 3 1,-15 1 0,-13 2 1,-14 2 1,-10 0 0,-11 4 0,-10 3 0,-14 3 0,-11 5 0,-10 5 13,-17 0-14,-6 4 7,39 27 6,-8-1-8,-68-25-7,0 7 7,-2 7-1,66 20-6,-9 3-1,-3 3 2,-81-2 0,6 7 0,8 9 7,73 1-6,-2 3-1,-7 4 1,-1 3 0,-86 24 0,17 3-1,11 1 0,14 4-1</inkml:trace>
</inkml:ink>
</file>

<file path=ppt/ink/ink24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0:51.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80 255 2,'-12'1'2,"1"0"0,1 1 0,2-1-1,-3-1 1,3 1 0,4 0-1,0 0 0,2-1 0,-5 1 1,5-1-1,2 0 0,-2 0 1,2 0-1,0 2 0,0-1 0,2-1 0,-2 0 0,2 0-1,3 1 1,-3 0 0,0-1-1,0 1 0,4 0 1,0-1-1,0 3 0,-1-3 1,1 1-1,2-1 0,2 1 0,3-1 0,1 1 1,3-1-1,1 0 0,3 0 0,4-1 0,0 1 0,2-1 0,2 0 0,2-1 1,37-1 0,-2 1-1,-4-2 0,-31 2 0,2 1 0,4-3 0,1 2 0,3-2 0,2 2 0,-1-1 0,1 0 0,3 1 0,-3-2 0,3 1 0,43-4 0,-11 2 0,-3 2 7,-40 1-7,4-1 0,0 1-1,3 1 1,-1 0-1,1-1 0,-1 1 13,2 1-7,1-1-7,-1 1 6,1-1-7,43 2 1,-11-1 0,-10 1 7,0 0-1,-6-2-7,-31 1 7,0 0-1,4 0 1,0 0-9,3-1 9,1 0-1,2 0-1,-2 0 0,3-1 6,-1 1-7,40-2 6,-9 0-7,-8 1-6,-4-1 0,-2 1 7,-3 1 7,-1 0-8,-29 0 0,6 0-6,-2 0 0,4-1 8,0 0 6,2 1-7,2 0-7,0-2 13,0 2-13,38-3 13,-7 1-1,-8 1-7,-2-3 1,-5 3 6,-1 0 6,0-2-16,-5 2-4,-3-2 7,-22 2 13,5 1-15,0 0 1,2-2 14,0 2-3,0 0-1,2-1-7,-1-1-7,1 1 7,0 0-6,0-1 7,-2 2 6,31-2-1,-8-1 6,-5 3-8,-3 1-7,-5-1 6,0 0 0,0 0-7,1 1 7,-3-1-7,-2 1 0,-15 0 1,3-2 6,0 2 0,4-1-1,-1 1 0,1-2-1,0 1 0,2 0-6,-2-2 0,-2 2-12,1-1 15,1-2 0,0 2 6,-2 0-1,-3-1-13,24-1 1,-11-3 8,0 2 0,-4 3 6,-4-3 0,0 4-8,-5-3-7,-3 3 16,1-2-2,3-2 6,-4 0-8,3 2 6,1-1-20,-2 1 14,-1 1 6,1-1-8,0 1 0,-11 0 0,0 0 0,2 2-13,-1-1 14,1 0 0,-2 0-13,3 0 2,-1 0 13,-2-1 0,1 2-20,-1-1 22,0 1 5,0-1-8,-1 1 0,1 0 0,-2-1 5,-2 1 7,2 0-9,-1-1-7,1 0 6,-2 1-1,0 0 0,0 0-1,0-1 6,-2 1-7,0 0 7,3-2-16,-3 2 16,2 0-2,-4 0-27,2 0 29,0 0-22,-2 0 3,2 2 7,-2-2 7,0 0 0,0 1-1,0-1-7,0-1 1,0 1 0,0 0-6,0 0-12,0-2 3,-2 1 0,-2-5 1</inkml:trace>
</inkml:ink>
</file>

<file path=ppt/ink/ink24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0:57.2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135 23 1,'0'-1'3,"0"-1"-1,2-1 0,0 1 0,0 0-1,0-2 1,0 2-1,2 0 1,-2 0-1,0 1 0,0 1 0,0 0 0,-2 0 1,0 1-1,-4 1-1,4-2 1,-2 2 0,2 3 1,-2 2-2,-2 4 1,2 3 0,-4 5 0,2 2 0,-5 5 0,3 5 6,0 2-8,-2 3 7,1 3-7,3-2 0,0 1 0,2 1 1,2-1-1,0-1 1,4-1 0,0-1-1,3-1 13,1-1-7,2-2-8,11 27 15,2-11-17,-1-10 8,3-6 7,-2-6-8,0-6 0,-5-6-1,-1-2 7,-1-3-8,1-2 0,-5-5-6,-1 1 1,-1-3 0,-2-2 0,-3-2-1,-1 0 2,0 1 0,-2-2-1</inkml:trace>
  <inkml:trace contextRef="#ctx0" brushRef="#br0" timeOffset="415">0 797 2,'0'1'2,"0"-1"1,0 1 0,0-1-1,2 2 0,-2 1 0,2 0 0,0 2-1,1 2 0,-1 0 2,2 2-2,0 1 0,2 1 0,2-1 0,1 2 0,3 1-1,-2-3 1,15 13-1,0-3 1,0-1-1,-2-4 0,-1-3 0,3-4 0,-2 0-1,0-1 0,-1-4-1,1 0 0</inkml:trace>
  <inkml:trace contextRef="#ctx0" brushRef="#br0" timeOffset="668">644 726 2,'0'0'3,"0"-2"-1,-3 2 0,3 0 0,0 0 0,-2 2-1,2 0 1,-4 0 0,0 3-1,0 1 0,-2 2 1,0 1-1,-1 2 0,-1-1 0,0 4-1,0-2 1,-1 1 0,1-1 0,0 1 0,-1 0 0,1 0-1,0-2 0,0 1 1,1 0 0,1-1-1,0 0 0,2-2 1,-2 0-1,2 1 1,1-2-1,-1 0 0,2 0 0,0 0 0,0-1 0,0 0 0,0 0 0,2-1 0,-2 1 0,2-2 0,0 0-1,0 0 0,2 4-1,-2-2-1</inkml:trace>
  <inkml:trace contextRef="#ctx0" brushRef="#br0" timeOffset="1429">129 955 1,'0'0'3,"0"0"-1,0 0 0,0 0 0,0 0 0,-3 0 0,3 1 0,3 0-1,-3 0 0,2 2 0,0-2 0,0 2 1,0 0-2,0 1 1,2 1 0,4 2 0,-2 0 0,7 2-1,1 0 1,3-2 0,2 2-1,-1-1 0,7 0 1,0 0 0,-2-1-1,-1 1 0,1 1 1,0-1-1,-3 2 0,3-1 0,-4-1 0,-3 0 0,1-1 0,-11-3 0,0-2 0,1 0 0,-3 1 0,2 0 0,-2 0 0,-2-1 0,2-1 0,-2 0 0,0 0 0,0 1 1,0-1-1,1 0 0,-3 0 0,2 0 0,0 0 0,0 1 0,0-2 0,0 0 0,-2 0 0,2 1 0,0-1 0,0 1 0,0-2 0,0 1 0,2-1 0,-2-2 0,3 1 1,-1-2-1,0 0 0,2-1 0,-2-2 0,2 0 0,1-1 0,-3-2 0,2-2 0,0-1 0,0-2 0,-2-1 0,3-1 0,-3 0 0,0 1 0,-2-1 0,0 0 0,0 2 1,0 0-1,-2 0 0,-2 0 0,2 3 0,-2 0 0,0 1 7,0 0-7,2 2-1,-2 1 7,2 1-7,-2 1-1,2 0 1,-2 0 0,2 3 0,0-2 1,0 2-1,0-1 1,0 1-1,0 0 0,-2 1-1,2-1 0,0 1 0,0 0 0</inkml:trace>
  <inkml:trace contextRef="#ctx0" brushRef="#br0" timeOffset="2657">1212 1152 1,'0'-11'3,"0"-1"0,0-1-1,0 3 0,-2 1 1,2 0-1,0 1-1,-4 3 1,0 3 1,-2 2-2,2 0 0,-5 4 0,-3 4 0,-3 7 0,-3 6 0,-9 1 0,2 4-1,2 2 0,-4 1 0,5-1 1,-1 0-1,4-1 0,1 0 0,3-1 1,3-2-1,4-1 0,3-3 0,3-2 0,4-1 0,3-2 0,3-1 0,8-2 0,3-5 0,6-3 0,4 0 0,2-5-1,0-4 1,2 0 0,0-3-1,2-4 1,-2-1-1,-4-1 1,0-1 0,-6 0 0,-2-2 0,-3 1 0,-3 0 0,-3-1 0,-8 10 0,0 0 1,1 2-1,-3 0 1,-2 0 0,2 2-1,0-1 0,-2 1 0,0 2 0,0 0 0,-2 2 0,0 2 0,2 1 0,-2 3 1,-3 0 0,3 2-1,0 1 0,2 3 0,0-1 0,0 1 0,4-2 0,1 3 0,1-2 0,0 1 0,2-2 0,3 1 0,-1-3 0,2-1 0,3 0 0,12 4-1,0-5 1,-7-5 0,-3-2-1,-1-3 1,-5-2 0,-1-3 0,-4-4 0,-2 0 0,-4-5 0,0 2 1,-4-1-1,0 0 0,0-1 0,-2 2 0,-5 0 7,1 2-8,4 6 1,0 0 0,-3 2 0,1-1 6,0 0-7,-2 1 7,-1 2-7,1-1-1,-1 2 1,-1 2 0,4 0-1,0 1 0,-1 0 0,1 4 0,4-1-1,-2 0 0</inkml:trace>
  <inkml:trace contextRef="#ctx0" brushRef="#br0" timeOffset="3267">1564 1315 3,'4'-6'3,"2"2"0,0-2-1,3 2 0,-1 1 0,4 1 0,-1 0-1,1 1 0,1 4 0,-1-1 1,0 3-2,1 2 1,1 0 0,-1 2 0,-3 1 0,0 3-1,-1 1 1,-1-1-1,-4 2 0,0-2 0,0 2 0,-2 0 0,-2-2 1,0 1 0,0-4-1,-2 0 0,0-1 0,-2-2 1,2-3-1,0 0 1,0-1 0,2 0-1,-2-3 0,-4 0 0,2-1 0,-1-2 0,1-1 1,2-1-1,2-3 0,-2-1 1,0-2-1,0-2 0,2-2-1,4-1 2,-2-2-1,4 0 0,1-2-1,3 1 1,-2 2 0,3 1 0,-3 3 0,0 1 0,0 3 0,3 3 0,-3 2 0,0 1 0,-2 2 0,1 1 0,1 2 0,-2 3 0,2 1 0,-1 0 0,-1 2 0,0 1 0,0 0 0,-4 2 0,2 2 0,3-1 1,-3 1-1,0 1-1,0-1 1,0 0 0,0-2 1,-4 1-1,2-1-1,0-2 1,3-1 0,-5 1 0,2-3 0,0-1 1,-4-1-1,2-2 0,2-2 0,-4 2 0,0-1 0,0-2-1,2-1 1,0-2 0,-3-3-1,1-1 1,0-3 0,2 1 0,-2-3 0,4-1 0,0-2 0,3 0-1,-1-1 1,4 2 0,-2-1 0,2 2 0,1 4 0,-3-1 0,-2 8 0,0-2 0,0 2 0,2-1 0,1 2 0,-1 1 0,2-1 0,-2 2 0,3 0 0,-1 3 1,0-2 0,3 1 0,-3 3-2,2-1 1,-2 1 1,1 1-1,-1 1 0,0 0 0,-2 1 0,1 0 0,-1 0 0,0 0 0,-2-1 0,-2 3 0,0-2 0,0 0-1,0-1 0,1 1 0,-3-1-1,4 6-1</inkml:trace>
  <inkml:trace contextRef="#ctx0" brushRef="#br0" timeOffset="4004">2184 1272 3,'0'-2'3,"0"1"0,5-2-1,-3 1 0,2 0 0,-2-1 0,0 2-1,2 2 0,2 1 0,-2-1 1,-2 3-1,5 0 0,-1 2 0,-2 0 0,2 2 0,0 1-1,-1-1 1,1 1-1,-4 1 1,2 0-1,0 2 0,-2-1 0,2 0 0,-2-2 0,0 0 0,0 1 0,1-3 0,-1 1 0,0-2 0,-4-2 0,4 0 0,-2-1 0,0 1 0,0-2 0,0-2 0,0 0 0,0 0 1,0 0-1,0-1 0,0-4 0,-2-2 0,2-2 1,-2 0-1,2-3 0,0-2 0,2 1 0,-2-2 0,4 0 0,4 0 0,-2 1 0,0 0 0,3 1 0,-3 2 0,4 1 0,-4 2 0,1 1 0,1 1 0,0 3 0,-2 0 0,1 1 0,3 1 0,-2 4 0,0 0 0,3 0 0,-1 2 0,-2 3 0,-3-1 0,1 4 0,-2-2 0,-2 4 0,0-2 0,-2 1 0,2 1 0,-2-2 0,-2 1 0,2-1 0,-2 0 0,2 1 0,0-3 0,2-2 0,-2 1 0,2-2 0,-2-1 0,0-2 0,0 1 0,2-2 0,-2-1-1,2-1-1,-4 0 0</inkml:trace>
  <inkml:trace contextRef="#ctx0" brushRef="#br0" timeOffset="4975">2288 1312 3,'0'0'3,"2"1"0,-2 1-1,2 3 0,0 2-1,2 1 1,0 2 0,5 6 0,-7-1 0,4 6-1,-2 2 0,0 2 1,0 2-1,-2 3 0,0 2 0,3 0-1,-3 3 1,0-1 0,0 1-1,2-1 7,-2-1-1,0-1-7,2-3 0,-2-2 0,0-3 7,0-3-1,2-1-7,-1-3 7,1-4-7,2 0 0,-2-4 0,0-1 7,2-2-8,1-3 1,-1 0 1,-2-3 0,2-4-1,0-1 1,3-2 0,-5-4 0,0-1 0,0-2 0,-4-3 0,4-4 0,-2-2 0,-2-6-1,-2-4 1,0-3 0,0-7 1,0 2 0,-4-3 0,0 0 0,-3 0-1,1 1 1,2 1 0,4 1 0,-2 1-1,4 4 1,0 1-1,2 3 1,2 3 0,4 0 0,0 0 0,5 2 0,3 3 0,1 3 0,-1 0 1,3 4-1,2 5 0,-1 3 0,-1 2 0,2 2 0,-1 5 0,-1 5 0,0 3 0,-3 2 0,1 2 0,-5 3 0,-2 1 0,-3 3 0,-3 1 0,-6 2 0,-5-1 0,-1 1 0,-4 1 1,-3 0-1,-5-1 1,-3 0 0,0-1-2,-2-1 2,-2-2-2,1-2 2,1-1-1,-2-3-1,0-4 2,4 0-1,2-2 0,1-2 0,1-1 0,5-2 0,3-1-1,1-1-1,4-4 0,2 0 0</inkml:trace>
  <inkml:trace contextRef="#ctx0" brushRef="#br0" timeOffset="5564">2830 1269 2,'2'-5'3,"-2"-1"0,0 0 0,0 1 0,-2-1-1,2-1 1,0-1 0,-2 1-2,0-1 1,-1-1 0,1 2-1,0 0 0,0-1-1,-2 4 1,0 0 6,-4 1-1,4 2-7,-5 1 0,-1 1 1,0 2 0,-5 3-1,-14 8 0,2 2 0,5 2 1,-1-1 0,2 1 0,5-2 0,1 1 0,3-2 0,3 2 0,5-3 0,2-2 0,0 0 0,4 0 0,4-3 0,1-3-1,1-2 0,6 0 1,1-3-1,1-1 1,3-5-1,0-2 0,-1-1 0,-1-2 0,1-4 1,1-2 0,-2-1-1,-1 1 0,1-1 0,-5-1 1,3 3 0,-7 1 0,-2 4 0,0 2 0,-4 3 0,2 1 0,-1 2 0,-6 3 0,3 3 1,-4-1-1,2 7 0,-2 1 0,0 2 0,0 0 0,2 2 0,2 0 0,-2 0 0,4-2 0,0 1 0,0-3 0,2 1 0,0-1 0,2-3 0,1-1 0,-3-2-1,2 0 1,0-1-1,2-2 0,1-2 1,-1-1-1,-2-2 0,0-1 0,3-3 1,-3-1 0,-2-3 0,0 1 0,0-2 0,0-2 0,1-1 0,-1 0 0,0-1 0,0-2 0,4 0 0,-2-1 0,3 3 0,-1 2 0,0 0 0,0 3 0,1 1 0,-1 3 0,-2 1 1,5 3-1,-1 0 0,2 3 0,-1 1 1,1 3 0,5 2-1,-1 2 0,-1 1 0,-3 2 0,3 1 0,-3 2 0,2 2 0,-1-1 0,-5 1 0,2 0 0,1 0 0,-3 0 1,-4-2 0,0-1 0,-2-1-1,-2 0 0,0-4 0,-2 0 0,0-2 1,-2-2-1,2-1 1,2-1-1,-2-1 0,-2-2 0,0-1 0,-2-3 0,1-1 0,1-2 1,2-1-1,0-2 0,0 0 0,2-3 1,0-1-1,4-3 0,-2 0 0,0-1-1,7 0 0,-1 2 0,4 1-1,1-2 1,1 6-1,1 1 1,1 4 0,-3 2 0,1 3-1,-2 2 1,1 1 0,-1 2 0,-1 0 1,-1 4-1,-2-1 1,-2 2 0,-1 0 1,1 3 0,-4-2 0,0 1 0,-2 2-1,2 1 0,-2-2 2,-2 3-2,0-1 1,0 0 0,0 1 0,-2-1 0,-1-2 0,3 2 0,0 0 0,0-1-1,2-1 1,-2 0-1,0-3 0,4 0 0,-2-1 0,4-1-1,-2-2-1,3-1 1,-1-1-1</inkml:trace>
  <inkml:trace contextRef="#ctx0" brushRef="#br0" timeOffset="6474">3541 1022 1,'-6'-6'3,"0"-1"0,0 2-1,-1 1 0,1 2 0,2-1-1,0 0 0,2 5-1,0 2 0</inkml:trace>
  <inkml:trace contextRef="#ctx0" brushRef="#br0" timeOffset="6645">3709 1040 2,'-2'-7'3,"-5"2"0,1-1 0,2 0 0,-6 1-1,1 1 0,1 1 0,2 3 1,-2 1-2,-3 1 0,1 2 0,2 4 0,2 1-1,-3 0 0,3 4 1,0 1 0,0 1 0,4 0 0,2 0-1,0 1 0,2 0 0,4-2 0,4 1 0,1 0 0,1-1 0,2-1 0,1 0 0,-1-2 0,3 1 0,-1-3 0,1 2 0,-5-2 0,3-1 0,-3 0-1,3-1 1,-7-1 1,-2 0-1,1 1 0,-1-1 0,-2-2 0,0 1 0,-4-3 0,-2 2 1,0-2-1,0 0 1,-4 2-1,-3-1 1,-3 0-1,2-2 0,-5 1 0,1-1 0,-3-1 0,3 0 0,1-1 7,1 0-7,1 0-1,3 1 7,-2-3-7,2 2-1,3-2 1,3 2-1,0-1 0,2-1-1,4-2 0,5 0 1</inkml:trace>
  <inkml:trace contextRef="#ctx0" brushRef="#br0" timeOffset="7026">4071 1130 4,'-2'-1'3,"-5"0"1,-3 1-1,0 0-1,-1 3 0,-3 2 0,-3 0 0,1 3 0,1 1-1,-1 2 1,5 1-1,-1 4 0,4-1 0,-3 0-1,5 0 1,0-1-1,6 0 0,-2-1 1,6-1-1,2 1 0,5-2 0,3-3 0,1 1 0,1-3-1,3-3 1,3 0 0,1-3 0,-2-3-1,2 1-1,-5-1 1,3-4 0,-5-1 1,-3-1 0,-1 0 0,-1-3 0,-3 1 0,-2-1 0,-4 1 1,0-2 0,-4 0 0,-2 0-1,-2-1 1,-2 1 0,1 2-1,-5-1 0,0 2 0,-3 0 0,3 2 0,-3 2 0,3 2 7,-1 1-7,1 5-1,4 1 0,-3-1-1,3 3 1,4 1-1,0 0-1</inkml:trace>
  <inkml:trace contextRef="#ctx0" brushRef="#br0" timeOffset="7398">4311 1114 1,'0'-1'4,"2"-1"0,0 0-1,0 1 0,-2 1-1,0 3 0,0-1 1,4 1-1,-2 1 0,0 4-1,0 0 0,4 0-1,-2 5 1,3-1 0,-1 0 0,-2 1-1,0 1 0,-2-2 1,0 0-1,2-2 1,-2 0-1,1 0 1,-1-4-1,0 1 0,2-3 0,-6 0 0,4-1 0,-4-1 0,2-2 0,4-1-1,-4 1 1,0-1 0,2-1 1,0-4-1,2-1 0,0-2 0,5-2 0,-1 1 0,2-2 0,1-2 0,1-1 0,0-1 0,3-2 0,3 3 0,-1 1 0,2 2 0,-5 1 13,-2 4-8,-1 0-1,-3 2-6,0 2 13,-1 3-8,-1-1-8,0 3 15,-2 0-2,2 2-7,-2-1 0,5 3-7,-3 4 14,-2-1-8,0 1 7,0 1-14,-2-1 14,-2 2-7,2-1-7,1 1 14,-3 0-1,-3-2-7,1 1-6,2-2 0,2-1 1,-2 0 1,3-1-1,1-1 0,2 0 1,0-1 0,0-2 1,3-2 0,1-2 0</inkml:trace>
  <inkml:trace contextRef="#ctx0" brushRef="#br0" timeOffset="7820">4977 1075 1,'4'-7'4,"-4"-3"-1,0 2 0,0 0 0,-2 1-1,0 0 0,-1 2 0,1 0 7,0-4-8,-2 6 6,-2-1-7,-2 2 6,2 4-7,-5 4 7,1 0-8,0 0 1,1 2 6,-1 2-7,2 2 0,1 0 1,-1-1 0,4 3 0,2 1 0,0-1 0,2 0 1,2 0-1,2-2 1,0 0 0,2-1-1,3 0 0,-1 0 1,2 0 0,-1-2-1,-1 0 1,0-1 0,-2 1-1,3-2 1,-5 0 0,0-2 0,0 1 0,-2 0 0,-2-1 0,0-2 0,-2 2 0,-4-2 6,-2 0-7,-3-1 1,-3-1-1,-1-1 0,-3 0 0,-3-1-1,-2-3 0</inkml:trace>
  <inkml:trace contextRef="#ctx0" brushRef="#br0" timeOffset="8314">3485 769 3,'-4'-2'2,"0"2"0,-2 0 0,0 2 0,2 0 0,-3-1 0,3 1 0,-2 3 0,2 0-1,-4 2 1,-1-1-1,3 1 0,-2 2 0,2-1 0,-1 1 0,3 2 0,2-3 0,0 1-1,4 3 1,0-3-1,2 0 0,3 2 0,3-1 0,0-1 1,7-3-1,-1 0 0,1-2 0,4-4 0,-1 1 0,-1-5 0,0 0 0,-3-3 0,1 1 0,-3-2 0,1-4 0,-3-1 0,-4 0 0,-2-3 0,-6 1 0,0 1 0,-2-1 0,-4 1 0,-2 1 1,-2 2 0,-3 0 0,-3 3-1,-1 0 0,1 2 0,-3 2 0,0 0 0,1 3 0,11 1 0,-1 0 0,-2 0 0,2 0 0,-1 1 0,1 1 0,2 1 0,-2 0 0,3 1 0,-1 2 0,4-2 0,-2 2 0,2-1-1,0 2 0,-2 5-1,6 0 0,0-3 0</inkml:trace>
</inkml:ink>
</file>

<file path=ppt/ink/ink2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2:07.740"/>
    </inkml:context>
    <inkml:brush xml:id="br0">
      <inkml:brushProperty name="width" value="0.05292" units="cm"/>
      <inkml:brushProperty name="height" value="0.05292" units="cm"/>
      <inkml:brushProperty name="fitToCurve" value="1"/>
    </inkml:brush>
  </inkml:definitions>
  <inkml:trace contextRef="#ctx0" brushRef="#br0">115 127 3,'-2'-3'3,"-1"-1"0,1 0-1,2 1 1,0-1-1,2 1 1,1-3 0,-3 3-1,0 0-1,-3 1 1,3 0-1,0-1 6,0 2 6,0 1-8,0-2 13,-4 3-3,4 0-2,-2-1-1,2 0-2,-4 1-14,2 0 7,-2 2 6,-2 3-1,-5-1-1,3 3 0,0 2-16,-2 0 9,3 2 0,-1 2 0,0-2 6,2 2 0,-1 1-8,1 1 7,4-2-14,-2 0 8,2 0 0,2-1 0,2-2 8,-2-1-22,2 0 15,2-3 7,2 0-14,3-1 1,-1-3 7,4 0 6,1-2-19,1-1 14,3-1-1,1-3-6,3 2 7,-5-3-7,-1-1-5,-1 2 7,3-3 0,-3-1 8,-3 0-1,-3-3-14,-2 1 15,0-2-1,1 1-1,-3-2 0,-4-1-7,0 0 13,-2-1-7,-3 1-7,-1 0-5,0 3 7,0-1 0,2 1 14,-4-1-22,1 3 22,-1 2-2,0 0-1,0 2-1,-1 2-1,3-1-7,0 3 0,2-1-12,-5-1 8,5 2-6,-2 2 0,0 1 3,0-1 0,0 1 1,-3 2 1,5 0 0,0 0-1,0-1 2,2 2 0,0 1 0,4-1 0</inkml:trace>
  <inkml:trace contextRef="#ctx0" brushRef="#br0" timeOffset="519">561 100 2,'0'0'4,"0"0"-1,0 1 0,-2 1-1,-1 3 0,1 0 0,2 1 0,-2 0 1,0 4-2,-2 0 0,0 2 0,0 0 0,0 1 0,-2 0 6,1 1-7,1 1 0,-2 0 0,0 0 7,-2 0-8,1-2 7,1-1-1,0 0-1,0-2-6,2-1 0,0-1 6,-1 0-6,3-1-1,0-1 8,-2-2-8,4 1-1,-2-3 2,2 0-1,0 0 0,2-2 0,-2-3 0,2 1 0</inkml:trace>
  <inkml:trace contextRef="#ctx0" brushRef="#br0" timeOffset="787">424 131 1,'0'0'3,"0"0"0,0 0 0,2 3-1,0 0 1,1 2-1,1-1 0,2 3-1,0 0 2,0 0-2,2 4 0,1 0 0,1 1 0,0-1 0,1 2 0,-3 0 0,2-2 0,-1 2 0,1 0 6,0 0-7,-2-2 6,1 1-7,-1-3 0,0 1 0,1 0 7,-3-1-7,2 1-1,-4 2 1,2-2 0,0 1 7,-1-4-9,-1-2 1,0 2 0,2-2 0,-2-1-1,0-2 1,3-1-1</inkml:trace>
  <inkml:trace contextRef="#ctx0" brushRef="#br0" timeOffset="1077">802 130 1,'0'0'3,"0"0"0,0 0 0,0 0-1,0 6 0,0 2 0,0 1 1,2 3 0,0 1-1,2 3-1,5 0 0,-5 1 0,0 0 0,0 0 0,-2 0 0,0-1-1,0-2 1,2 1 6,-1-2-1,1 1-7,0-4 0,-2 2 0,-2 1 7,2-4-8,0 1 1,0-1 0,0-2 0,0-2-1,0 0 1,2-2-2,0 1 0,1-1 1</inkml:trace>
  <inkml:trace contextRef="#ctx0" brushRef="#br0" timeOffset="1351">856 92 1,'-2'-2'3,"4"-2"1,0-1-1,0 2 0,2-2 0,0 1-1,5-2 7,-1 1-8,4 1 0,5-2 0,-1 1 0,1-1 6,1 2-8,-1 0 1,-1 1 0,1 1 0,-3 0-1,1 1 1,-5 1 0,-2-1-1,3 1 0,-5 1 0,-2 2 0,-2-1-1,0 3 1,-4 0-1,-2 1 0,2 2 0</inkml:trace>
  <inkml:trace contextRef="#ctx0" brushRef="#br0" timeOffset="1549">893 255 2,'-2'2'2,"2"0"1,0-1 0,2 0 0,-2-1 0,6 0-1,3-1 0,1 1 1,0-1-2,3-3 1,1 3-1,3-2 0,-1 1-1,-1 1 1,3-2-2,-1 2 1,-1-2-1,-1 2-1,1 0 1,-1 0-1</inkml:trace>
  <inkml:trace contextRef="#ctx0" brushRef="#br0" timeOffset="1747">1401 156 4,'0'0'4,"0"0"-1,-2 0 0,0 0-1,-2 1 1,2 1 0,-2 2-1,-5 2-1,1 3 0,0 1 7,-3 0-8,3 3-1,-2 1 2,4-1-1,0 0 0,-1 0 0,3 2 0,0-2 0,2 0 0,2 0 0,2-2 0,2-2 0,0 1 0,0-1 0,5-1 0,-1-3 7,6-1-8,-3-1 0,1-1 1,3-2-1,-1-2 1,0-3-1,3-1 0,-3-1 1,1-2 0,1-1 0,-1-1 0,-7 1 0,2-4-1,-3 0 0,1-1 1,-2 0 0,-2 1 0,-2 0 0,0 1 0,-4 1 7,-2 0-1,2 2 5,-2 2-14,-2 1 14,-5 2-15,1-1 14,0 0-14,0 4 7,-1 0-1,1 1 0,0-2 0,1 3 6,5 3-14,-4-2 7,4 1-7,0 0 1,4 2 1,-2-2-2,4 2 2,0-1 0,2-1 0,0 2 1,6-2-1,1-1 0,3 1 1,-2-2 0,5 0 0,2 0 1,-1-3 0,1 2-1,1-1 1,3-3 1,0 1 0,-3-2 0,-1 1 1,2-1 0,-1 2 1,-1-1 0,-3 0 0,3 2 0,-7-2 0,-1 2 1,-3-1-1,-2 2 0,0 2 0,-4-1 0,3 2 0,-3-1 0,0 0 0,-2 1 6,-2-1-1,2 0-7,-4 3 7,4-1-8,-5 2 1,1 5 0,-2 1 0,-2 2 0,0-1 0,1 3 1,-3 0 6,2 1-1,-1-1 0,-1 1-1,2-1-7,2-3 7,2 3 0,2-3-1,2-1-8,0-1 1,2-2 1,2 3 1,4-5 6,-2 0-7,4-2 7,5 0-7,-3-1 0,5-2 1,-1-2-1,1-1 1,-1-1 0,1-1 1,-1-1-1,-1-1 1,-3 1 0,1-4 0,-3 2 0,-2 0 0,1-2 1,-3-2-1,-2 2 1,0 0 0,-4 0 0,0 0 0,-2-1 0,0 2 7,0 0-8,-2 1 0,-3-2 0,-1 2 0,0 1 1,-2 1 6,-1 2-7,1-2 7,0 1-8,-3 2 7,1 1-7,-1-2 13,1 2-14,4-1 7,-2 2 6,1 1-14,3-1 13,2 0-8,0 1 0,2 0-6,2 0 1,0 0-1,2 0 0,-2 0 2,6 0 0,0 0 0,2 0 0,3 0-1,1 0 1,1 1 0,-1-1 0,0-1 0,3 1 0</inkml:trace>
  <inkml:trace contextRef="#ctx0" brushRef="#br0" timeOffset="3647">2146 56 4,'0'0'3,"0"0"0,0-1 0,0 0 0,-2 1 0,0 0 0,2 0-1,-2-1 0,0-1-1,0 2 7,2-1-8,-2-1 0,2 2 7,-2 0-1,0-1-1,0-3-1,2 2-7,0 2 1,2-4 0,0 2 0,-2 0 7,0 2-7,2-1 0,2-3 1,0 1-1,0-1 1,5 1 0,-1-2 0,0 2 0,1 0 0,1 1 7,0 1-7,3 0 6,-3-2 6,0 3-7,3 3-9,-1-2 9,0 4-1,1-2 0,-5 2-7,4-1 7,-3 4 6,-1 2-8,-2-1 0,-2 4 0,-6-1-7,-2 6 14,0-2-14,-4 2 7,-1 1 0,-3-2 6,-2 2-13,-1-2 13,3-1-7,-3 1 0,5-3 0,-2-1 0,1 0-7,5-2 2,-4-3 7,6-1-1,2-3-6,2 1 7,-3-3 0,3 1-7,3 0 1,-1-1 13,2-2-14,4 1 13,0-1-1,3 0-7,3-1 6,3 0-13,-1-1 13,-1 0-13,1-1 1,1 1 1,-1 0 7,3-1-1,-3 2 0,-1 1-6,1-1 13,-1 1-13,-5 0 0,4 0 13,-5 1-14,-3-1 14,0 0-13,0 0 13,-2 1-14,0 2 20,1-3-8,-3 0-7,0-2 6,0 1-7,-2 1 0,2 0 1,-4 0 6,2 0 0,2-1-8,-4 1-5,0 0 1,2 0 7,0 0 6,0 0-7,-2 0 0,2 0-6,-2-1 0,2-1 1,-2 0 0,-1 0-2</inkml:trace>
</inkml:ink>
</file>

<file path=ppt/ink/ink25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5:27.1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299 515 1,'-2'-1'3,"-1"0"-1,3 0 1,-2-2-1,0 0 1,0 0-1,2-1 0,2-1 0,0 0 0,-2 2-1,0-3 0,2 2-1,3-1 1,-3 0 0,-2-1 0,0-1 0,0 2 0,2-2-1,-2 2 1,0-1 0,0 0-1,-4 1 0,4-1 7,-2 0-7,-3 0 0,-1 0 6,2 0-7,-2-2 0,-4 3 0,-1-1 7,1 0-1,-3-1-1,3 1 0,-2-1 7,-1 2-9,1 4 6,-1 0-13,-1 1 7,0 1-1,-3 3 0,0 0 6,1 6-13,-3-1 7,11-4 6,0 3-14,-3 1 1,3 3 8,-2-1-1,4 0 6,-3 1-7,5 0-6,0 2 7,0-2 0,2 1 0,2-3 0,0 1-7,2-2 7,0-1-6,2-2 1,2-3 13,3 0-14,-1-3 7,13-5 0,-1-1-7,-3-2 1,-1-4 6,-1-3 0,3-2 0,-3-1-7,-3 2 1,-3 1 0,1-1 8,-2 1-1,-2 3 6,-4 2-14,0 0 1,1 3 6,-3 3-6,0 0 7,0 2-1,0 2 6,0 0-7,0 0-6,2 3 7,-2 3-7,0 0 13,-2 2-7,2-1-6,2 2 6,-2-1 0,4 2-6,-2-1 0,2 0 14,0-2-8,0 0 0,0-1 0,1 1-6,3-1-1,-2 0 1,2-3-1,1 1 1,1 0 0,2 0 0</inkml:trace>
  <inkml:trace contextRef="#ctx0" brushRef="#br0" timeOffset="586">400 336 2,'-2'-4'4,"2"2"-1,0 0 0,0-2-1,0 3 0,0 0 0,4 0-1,2 1 2,-2 0-1,3 0-1,-1 1 0,4 1 0,-2 2 0,3-1 0,-7 0 0,2 0 0,0 2-1,0 1 0,-1-1 0,-1 4 0,0-1 0,0 1 0,0-1 0,-2 3 0,2-2 0,-2 1 0,-2 1 0,0-1 0,3 0 0,-3-2 0,-3 0 0,3-2 0,-2 0 0,0-2 1,2 0-1,-2-1 0,2-1 0,-2-2 1,0-1 0,0-1-1,0-3 7,0-2-1,0-1-1,0-2-7,2-3 0,-2-1 0,2-1 1,0-1 0,0-2 6,2 2-6,-2-2-1,2 2 1,0 2 0,0 1-1,-2 3 0,2 1 0,0 2 0,0 0-1,6-4 0</inkml:trace>
  <inkml:trace contextRef="#ctx0" brushRef="#br0" timeOffset="956">623 277 1,'2'-6'3,"-2"0"1,2-2-1,1 2-1,-3 4 1,2-2-1,-2 2 0,2-2 0,2 2-1,0 0 1,0 1-1,0 1-1,5 1 1,-3 0 0,2 1 0,-2 3-1,5 0 1,-3 0-1,10 11 1,-3-1-1,-1 0 0,-1 0 1,-7 0-1,0-1 0,-2 0 0,-4-1 0,0-3 1,2 1 0,0-2-1,-2-2 0,0-2 0,-4-1 0,4 0 0,0-1 0,-2 0 13,2-3-2,-2-3-7,2 2 6,0-4-8,0 1 6,-2-4-13,0-2 6,0-2-6,2-4 7,0-2-7,0-1 7,2-3 0,0 1-6,2-1 6,0 1-6,3 3-1,-1 1 1,0 3 0,-2 5 0,4 1 0,1 1 0,-1 5 0</inkml:trace>
  <inkml:trace contextRef="#ctx0" brushRef="#br0" timeOffset="1312">1120 215 3,'2'-7'4,"-2"-1"-1,0 0 0,-4-2-1,4 0 0,-2 1 0,-3-1 7,1 3-8,0 2 0,-2 0 6,-6 0-7,3 4 0,-1 1 6,-2 1-7,-5 6 0,-2 1 1,1 5 6,-7 1-7,4 2 6,3 2 0,-1-1-7,0 2 0,5-3 0,4 2 7,1-2-1,3-2-7,2-2 7,2-1-7,4-2 7,-2-2-7,6-2 0,2-1 0,3-6 1,7 0 0,3-4-1,-2 0 1,-1-2 1,3-1-1,-4-3 1,3 0 0,-3-2 0,-3 0 0,-1-1 1,-1 1 0,-4 0 0,3 0 0,-5 1-1,-4 4 1,2 0-1,-2 5 1,-2 0 0,0 2 0,0 0 0,0 2-1,-2 1 1,-2 2 0,0 4 0,0 0 0,0 1 0,-1 3 0,1 1 0,2-1 0,0 3-1,2-1 0,0-1 1,0-1 0,6 0 0,1-1 0,-1-3 0,4-1 0,0-1 0,3-2 0,-1-2 0,3-2 0,-1 0 0,3-4 0,-1-1 0,1-2 0,-1-2 0,-1-1 0,-1-1 0,1-4 0,-1 1 0,-1-3 0,-3 0 0,0-2 0,-3 1 0,-3-2 0,2 1 0,-6 1 0,0 3 0,0 2 0,-2 3 0,-4 0 0,-1 4 0,-1 2 0,0 2 0,0 2 0,-1 2 0,1 2 0,2 2 0,2 3 0,2 2 0,2 0 0,2 2 0,2-1 0,2 2 0,2 0 0,3 1 0,1 0 0,1 0 0,1 0 0,-2-2 0,3 1 0,-5 0 0,1-1 0,-3-2 0,-2-1 0,-2 0 0,-4 0 0,0-2 0,-2 0 0,-2-1 0,-2 1 0,-2-3 0,-1 0 0,3-2 0,-2-1 0,0-1 0,1 0 0,1-1 0,2-1 0,-2-2 0,4 0 0,0-1-2,2-1 1,0-1-1,4 0 0</inkml:trace>
  <inkml:trace contextRef="#ctx0" brushRef="#br0" timeOffset="2482">1366 102 2,'0'-3'3,"-4"0"0,4 0 0,-2 1 0,0 0-1,0 1 0,2 0-1,0 2 0,0-1 1,0 0-1,0 1 0,0 3 0,2 2 0,-2 1-1,0 3 1,0 4 0,-2 1 0,2 2-1,-3 1 0,-1 0 0,2-1 1,0 2 0,2-1-1,0-3 1,2 0-1,0-1 0,2 0 0,1-3 0,1-1 0,2-2 0,0-3 0,3-1 0,3-3 0,1-2 0,1-4 0,1-1 0,1-3-1,-1-2 1,-1-1 0,-1-4 0,4-2 0,-3-3 0,-1-1-1,-3-4 0,0-2 1,-1-1 0,-3 5 0,-4-1 1,0 4 0,0 4-1,-4 1 1,-2 4-1,2 3 0,-2 2 7,0 2-1,0 2-7,0 2 6,2 1 0,0 1-7,-2 7 0,2 3 0,0 5 1,0 1 6,2 3 6,0 2-1,2 2-14,0 2 6,1 1-6,1-1-1,2 3 2,-2-2 7,2 2-7,-1 0 6,-3 2 1,2-2-1,0 0-1,0 0-6,1 0 7,-3 0-7,-4 1 7,2-1 6,-2-1-2,-2-1 0,-2 0-8,-3-1-6,1 0 1,-6-3 7,-1 1 0,1-5-6,-2 1 13,-3-2 5,0-3-1,1-1 4,-1-3-2,-1 0-14,3-3 6,-3-2 1,5-2-16,-3-3 9,1-1-13,1-3 1,1-3 0,3-2 2,2-5 1,4-4-1</inkml:trace>
  <inkml:trace contextRef="#ctx0" brushRef="#br0" timeOffset="3089">1924 248 5,'2'0'10,"-2"0"-7,2 0 13,0 0-9,1-2 11,-1 1-1,0 1-3,0-1-20,4-1 19,0-1-8,2 1 7,3-1-9,3-2 0,1 0-1,3 2 6,18-5-7,-1 0 0,-4 1-6,-4-2 0,-1 4-6,-5 0 0,-2 0 3,-5 1 0,-3 0 0,-3 0 1,-2 1-1,-4 0 2</inkml:trace>
  <inkml:trace contextRef="#ctx0" brushRef="#br0" timeOffset="3294">2036 9 2,'-4'-2'4,"0"-2"-1,2 3 7,0-1-1,0 2-8,-1 1 13,3-1-15,3 1 13,-3 0-14,0 3 13,0 3-7,0 2-1,0 3 6,2 1-8,0 2 6,0 2-1,-2 3 6,2 1-7,-2 0 5,2 2-8,0 0 0,-2 2 6,2-2-1,0 0-7,-2 0 0,2 1 0,0-3 6,0-2 1,0 1-16,-2 0 9,2-1-7,0-3 1,-2 0 7,3-2-6,-3-1 0,2-1 1,-2-3-7,0 0 2,0-2 0,4 6 1,-2-5 0</inkml:trace>
</inkml:ink>
</file>

<file path=ppt/ink/ink25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5:03.6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2020 127 2,'9'-2'3,"-1"-3"1,0 1-1,1-1-1,1-1 1,0 0-2,-4 4 1,1-4 1,1 2-1,-2-1-1,0 4 0,-2-2 0,-4 0 0,3 3 13,-1 0-8,0 1 12,-4-1-23,2 0 15,0 0 5,-2-2-2,-1 2-8,-3 2 13,-4-2-16,-3 0 12,-7-3 0,-5 3-16,-6 0 1,-2-2-1,-8 2 8,1 0-15,-5 2 22,-3-4-9,-4 1 6,3-1-8,-5 1 6,-2 1 7,4-1-3,1-1-8,1 1 0,0 0-1,3 0 0,-1-1-1,5-2 6,-3 1-13,5-1 0,4 2 21,2-2-29,2-1 22,6 0-2,0-1-1,4 3 0,6-2-7,5 1 12,-2 2-20,3-1 14,1 1-7,4 0 0,4 2 13,0-1-8,0 1 7,-1-1-16,1-1 8,2 2-6,0-2 0,2 2 14,-2 0-15,0 0 15,0 0-15,0 2 7,3-4-8,-3 2 8,-3 0 1,3 0-15,0 0 21,0 0-13,0 0 7,0 0-7,0 0-6,0 2 14,5 1-7,1-1 7,-2 2-1,0 2-6,0 3 0,0 0 13,3 4-8,-1 3-12,0 1 13,-2 4 7,0 1-2,2 1-1,-1 0-7,-1 3-6,-4-1-7,2 2 23,0 0-3,-2 1-7,-4 0-6,0 1 7,-1-1 0,-3-2 0,0 2-7,0-1 14,-3-3-1,3 2-7,0 1-7,-1-4 1,-1 0 7,0 2-6,-1-1-1,1-3-4,4 2 7,-2-1 7,-1 1 6,1-3-1,4 0-8,0-1 0,2-2 0,-2 0 0,2 0 0,2-2-7,0-2 14,0 1-14,0-4 1,-3 1 13,1-2-1,2-1-1,0-2-1,7 0 0,-5-1-7,-2 0 6,4-1 0,2-1 0,0-2-8,5 2 1,3-1 0,5-1 14,-1-1-8,7-3-7,4-1 7,2 0-8,4-1 2,7-1 14,1-1-9,7 1 0,3 1 6,5-2-1,0 1-13,8 0 7,3-2-1,-3 2 0,2 0 7,-2 2-26,0-2 7,-1 0 16,-3 1-1,2 2-14,-4 0 9,0 0 0,-2 2-6,-3-3 13,-1 1-7,-2 0 7,-7 3-1,-3-1 0,-7 0-13,-6 0 7,-4 1 0,-7 1 7,-3-2 7,-5-1-3,-4 1-13,-1 1 0,-1 2 13,-2-1-7,-2 0-13,0-2 0,0 1 9,0 0 6,-2 1 7,0-1-16,0 4 2,-3-1 0,-1-2 1,2 0 6,2 1 0,0-2 6,-2 2-28,2 0 16,-2-2 6,-1 0 0,-1-1-7,-2 0 7,2 0 0,0-4 5,-3 0-14,1-3 14,2-1-2,-2-3-7,-3-2-12,-1-2 14,1-2-13,1-5 7,0 0 1,-1-4 14,-1-2-2,2-3-1,-1-2-14,1-1 7,0-4-6,-3-1 7,5-2-7,0 3 7,-1 0 6,-3 2-1,2 2-7,1 4 6,-1 3 7,2 0-9,0 4 6,1 2-8,1 3 6,-2 3 5,2 3-14,1 1 8,1 3-16,2 3 16,0 3-9,2 0 1,0 1 0,-2 0 0,2 2 8,2-3-2,-2 3-14,0 0 2,-2 0-6,2 0-18,0 0 11,2 4-17,-4-2 4,0 3 3,2-1 4</inkml:trace>
  <inkml:trace contextRef="#ctx0" brushRef="#br0" timeOffset="1680">2382 1337 3,'2'-1'3,"3"-2"0,-1 2 0,-2 0-1,0 0 1,-2-2-1,-2 2 1,0 0 5,0 0-7,-2-1-1,-5-2 1,-3 1 0,-3 1 0,-5 2-1,-3-2 7,-6 0 5,0-1-8,-8 3-6,-2 0 13,-5-1-16,-1 1 16,-3-1-9,-6 1-6,0-1 6,-3-1 0,-3 3 12,0 0-8,2-1 6,0 0-1,0-1-2,4 2-1,-2-1-7,2 1 0,1-1 6,3-3-7,2 3 7,1 2-2,3-3 6,5 0-14,2 1 0,6-2-6,4 4 0,0-1 15,6-2 6,1 2-14,-1 0 6,5-3-13,1 4 0,1-2 16,1-2-2,1 4-7,1-2 0,5-1 1,-2 2 0,0-1-1,6 1 8,0-1-8,-5 0 7,3-1-7,0 2 13,0-3-2,2 1-13,0 1 6,4 0-6,-4 0 7,2 0-7,0 0 1,0 0 6,-2 0-6,2 0 12,0 0-13,0 0 7,0 0-1,0 0-6,0 0 6,-2 1-6,0 0 0,2-1-5,-2 1 7,4 0 7,-2 0-7,2 5 6,-4-1-13,0 2 0,2 0 16,-3 1 4,3 1-7,3 3-1,-1 1 6,0 3-14,-2-1 14,2 0-2,2 4-13,-4 2 1,0 1 13,2 0-14,2 1 1,-4 1 13,4 0-7,-4 0 0,0 1 6,2-2 0,-2 0-8,-2-1 0,-2 2-13,4-3 9,-2-2 7,-2 0-13,0 0 20,0-4-1,2 0-7,-3 1 0,-1-1-1,0-1 0,2 0-6,0-1 7,2-1 0,0-2 0,-1-2 0,1-2 0,-2 1 13,4 0-15,0-1 6,-2-2 0,2 1 12,0-3-15,0 1 7,0-2-2,0 0-7,0-1 12,2 0-1,0 0 6,2 1-3,5 1-15,1-3 1,7 1 6,5 0-1,5-1 6,2-1-7,4 1 5,5-3-1,1 1-7,6 0-13,3 0 20,6-1-7,4 2 0,6-1 6,6 0-1,5 0-7,3-2 6,1 2 7,1 0-15,-1 2 1,-3-1-1,-1 2-5,-3-1 7,-5-2 0,-3 3 7,-4 0-1,-11 0-7,-3 0 7,-7 0-21,-4 0 22,-6 0-1,-6 0-7,-4 0-6,-3 3 14,-4-2-7,-3-2 0,-3-1 13,0 1-8,-4 2-7,0 1 0,2-1-13,1 1 16,-1-1 6,-2 3-1,0-1 1,2 0-2,-2-2-7,0 1 1,2-2-7,-2-1 2,0 1 0,3 1 8,-3 1 12,0-2-8,0 0 0,-2 0 5,0 0-14,0 0 13,0 0-1,0 0-1,0 0 7,0 0-9,0 0-1,0 0 0,0 0-1,0-1 6,0-3-7,0-7-1,0 0-12,-2-1 26,2-1-20,-2-2 13,0-1 0,-3-3-8,3-3 0,-2-1 6,2-5-13,-2-1 7,0 0 12,0 0-8,0 0-6,2-1 6,2 1-7,-3 3 7,1 2 0,2 1 5,-2 2 0,2 3-15,-2 1 8,2 3-7,0 4 14,0-1-2,0 4-7,0 3 6,0 1-7,0-1 7,0 1-1,0 2-7,-2 0 0,2 0 1,0 1 0,0 0 6,0 0-1,0 0 0,-2 0-13,2 0-5,0 0-6,0 0-3,0 0 2,0 0-10,0-1 5,-2 0-16,-2 0 4,-4-2 4,-3 1 3</inkml:trace>
  <inkml:trace contextRef="#ctx0" brushRef="#br0" timeOffset="4339">2703 203 2,'2'-6'4,"-2"3"-1,0-3 0,0 3 0,-2 0 0,4 1-1,-2-2 1,2 4-1,-2-1 6,0 2-7,2-1 6,0 0-1,-2 1-1,-4-1-7,4 0 0,0 1 1,-2 3 6,-2 2-7,2 3 0,-2 3 1,0 0 6,-3 2 6,-1 2-1,0 0-8,0-1-7,-3 2 14,1 1-2,0-2-7,1 0 7,-1 1-1,4-1-7,-1-1 6,-1-1-7,4-2 14,2-3-2,2 0-2,0-3-13,2 0 13,2-1 5,2-2-14,3-1 7,5 0-1,3-2-7,1-2-7,1 1 15,4-1-15,-1 0 16,3-3-9,0 1 8,0 1-1,0-1-1,0 0-7,-3 0-6,-1 2 0,-2 0-4,-5-1 8,-4 0-6,-3 2 0,-3-1 3,-2 1 0,0-1 2,-2 2 0,-2-1 0,0 0 0,0-2 2,-2 2 0,-3-2 1,-1 0 0,2 1 0,-2-1 1,-1 0 0,-1 1 0,4-2 1,0 2 0,-1 2 1,1-2 0,2-2 0,0 1 0,0 0 0,2 2 0,2-1 0,-2 1 6,2 1-7,0 0 13,0 0-8,0 0 0,0 0 0,0 1-1,0 1 12,0 1-2,0 2-1,-2 4-8,-3-1-7,3 2-1,-2 1 9,2 3 5,-2 0-14,0 0 7,2 1-13,0 0 0,-2 0 22,2-1-9,-3 0-6,5 1 0,0 0 0,0-2 1,2 0-6,1-3 13,-1-1-13,0-2 1,2 0 0,-2-2 1,4-2 0,0-3 0,3 2 1,-1-7 0</inkml:trace>
  <inkml:trace contextRef="#ctx0" brushRef="#br0" timeOffset="4941">3042 147 2,'2'-7'3,"2"1"0,-2-1 0,1 3 0,-3 0-1,2 2 1,-4-1 0,4 3 5,-2 2-7,0-2-1,-2 4 0,-1 6 1,3 2-1,-2 5 0,-2 1 0,0 3 7,0 4-7,0 0 0,-4 1 0,1-1 6,3 2-7,0 0 0,0-2 7,-2 0-8,4-2 1,2-1-1,-2 2 1,-3-5 0,3-2 7,0-2-7,0-1-1,4-4 1,-4-3 0,4-1 0,-2-3 0,2-1 0,0-4 1,1-1 0,1-2-1,0-1 1,6-2 0,-2 0-1,1-1 1,-1 1 0,2-2 0,1 3 0,-3 0 0,0 4 0,-2-1-1,3 2 0,-3 1 1,-2 1 0,-2 2 0,0 1 0,2 1 6,-4 2-7,2 0 1,-4 2 6,-2 0-8,0 1 1,0 1 0,-2 0 0,-3 1 0,3 0 7,-4 0-8,2-3 1,-1 0 0,-1 0 0,0 0 0,1-2 0,1-1 1,0-3-1,2 0 0,1-2 1,1 0 0,2-2-1,4 2 0,-2-2 0,4-5-1,3-1 0,1-3-1</inkml:trace>
  <inkml:trace contextRef="#ctx0" brushRef="#br0" timeOffset="5385">3239 426 2,'0'0'3,"-2"2"0,-3 1 0,1 0 0,-2 4-1,0 0 0,-2 3-1,-1 0 2,3 3-2,-2-2 0,2 2 0,2 0 0,-1 0 0,3-2 0,-2 1 0,4 0-1,2-2 0,0-3 0,2 0 0,1-3 0,1-2 0,0 0 0,4-3-1,-1 0 0,-1-3 0,2-1 1,-1-2 0,1-3 0,-2-1 0,0-2 0,-1 0 0,-1-1 0,0 0 0,-2 0 0,2 0 1,-4 2 0,3 0 0,-1 3 0,-2 0 0,2 4 0,-2 1-1,-2-1 7,0 4-8,2 1 1,-2-1-1,2 3 1,-2 3 0,2 3 6,-2 3-7,2 3 0,0 3 1,-2 2-1,0 1 0,-2 2 0,0 1 0,0 1 1,-2 3 0,2 1 0,-2 0 0,0-1 0,-3-2 0,3 2 0,0-1 0,-2-4-1,2 1 1,-2-1 6,1-3-7,-3-2 7,0-2-7,0-3 6,1-2-7,1 0 1,-2-6-1,4 2 1,-2-4-1,-1-3 1,1-1-1,0-4 0,0-2 0,2-3-1,-3-4 1</inkml:trace>
  <inkml:trace contextRef="#ctx0" brushRef="#br0" timeOffset="5855">3423 48 2,'4'3'3,"0"-3"0,-2 1 0,0 0 0,0 2-1,-2 3 0,2 2 0,-2 5 1,0 2-1,0 4 0,-4 2-1,2 3 0,-2 3 6,0 0-7,0 2 0,0 0 6,1-1-7,-1-2 1,-2 1 0,2 0 6,2-4-7,-2 0-1,4 1 1,0-3 0,0-3-1,0-3 0,0 1 0,0-6-1</inkml:trace>
  <inkml:trace contextRef="#ctx0" brushRef="#br0" timeOffset="6072">3332 406 3,'-2'0'3,"2"-1"0,-2 1 0,4 0 0,-2 0 0,2 0-1,2 0 1,2 1-1,4-1-1,3 0 0,1 0 7,5 2-8,0-1 0,3-1 0,1 2 0,-4-2-1,1 0 0,-1 0 0,2-2-1,-9 1 2,0-2 0,-1 0-1,-3-2 0,-4 2 0,0-3 1,-4 1-1,0-2 1,-4 0 0,-2 0 0,-4-1 1,-1 1 0,3 0-1,-4 0 1,-3 0-1,-1 1 0,3-1 0,1 2 1,-5 0-1,5 1 1,-1 1 0,5 2 0,0 0 0,2 1-1,2 0 0,-1 1 0,3 1 0,0 2 0,2 1 0,0 0-1,0 2 1,2 2 0,2 1 0,-1 0 0,3 2 0,2-2 1,0 2-1,3-2 0,-1 0 0,0-3 0,5 1-1,-3-5 2,3 1-1,3-2-1,3-1 1,0 0 0,1-1 0,-3-1 0,-2-1 0,-1-2 0,-1 0 0,-3-1 0,0-1 1,-3 0-1,-3 1 7,-4-1-7,4 0 12,-6 1-8,-2 1 7,-2-1-2,0 2-8,2 1 7,0 1-14,-2-1 7,-3 1 0,1 1 6,2 1-14,-2 1 14,0-1-1,-1 2-7,1-1-7,0-1 1,2 3 0,-2-1 1,1 3-2,1-1 2</inkml:trace>
  <inkml:trace contextRef="#ctx0" brushRef="#br0" timeOffset="6573">3700 448 1,'2'1'4,"0"-1"0,-4-1-1,2 1-1,-2 0 0,2 0 0,-2-2-1,-2 0-1,2-1-1</inkml:trace>
  <inkml:trace contextRef="#ctx0" brushRef="#br0" timeOffset="13630">128 242 3,'2'-7'2,"-2"3"0,0-2 0,-2 1 0,2 2 0,2-2 0,-2-1-1,-2 2 1,4-1-1,-2 2 0,2-1 1,-4 1-1,4-3 0,-4 1 0,0 3 0,4-2 0,0 1-1,2 0 1,-6 1 0,0 1 0,-2 0-1,2 1 0,0 3 0,0 3 0,2 5 1,-2 0 0,2 6-1,-2 1 0,2 2 1,-2 3 0,-3 0-1,3 0 0,0 0 0,0 1-1,-2-3 2,2 1-1,2-3 0,-4 1 0,2-2 0,-4 0 0,4-3 0,-1-4 0,3 1 0,-2-3 0,0-1 0,2-3 0,0-1-1,0-2 1,2-1 0,-4-1 0,4-3 0,0-1 1,1-3-1,1-3 0,0-2 0,2 0 0,-2 0 0,4-1 0,5 1 0,-1-1-1,1 2 1,-3 0 0,0 2 0,-1 0 1,1 2-1,2 0 0,-1 2 0,1 0 0,-2 1 0,3 1 0,-3 3 0,1 0 0,1 3 0,-2 0 0,-1 3 0,1 1 0,-2 2-1,0 1 1,-1 0 0,-3 2 1,0-2-1,0 1 0,-4-1 0,-2 4 0,-2-2 0,-2-1 0,-3 2 0,1-1 0,-2-3 0,-5-1 0,1 0 0,-3 1 0,1-1 0,-5-1 0,2-3 0,1 1 0,1-3 0,1-1 0,1 1-1,3-2 0,1 0 0,1-2-1</inkml:trace>
  <inkml:trace contextRef="#ctx0" brushRef="#br0" timeOffset="38563">1683 1379 2,'-4'-4'3,"0"1"0,2-2 0,2 0 0,-4 3-1,4 0 0,-2-1 0,0 0 1,2-1-1,0 3 0,-2 0-1,0-1 0,2-2-1,-3 5 1,1-1 0,0 0-1,-4-1 0,0-1 7,-4 1-7,-1 1 0,-1 0 0,-7 3 0,3 1 0,-3 4 0,0 0 0,-1 4 6,-3 5-7,-2 3 0,5 2 7,-3 5 5,-2-1 0,2 6-9,5-2 0,1 1 0,1 1 0,3-2-8,3 0 1,1 1 0,7-4 2,0 0 0,4-1 1,5-5 6,3 1 7,4-2-15,3-4 7,6-2-8,4-5 1,4-2 8,4-3-7,8-6 6,3-2-6,3-6 0,3-2 1,2-2 0,-4-1 0,-5-4 0,-2 0 1,-1-2 0,-7-2-1,-4 1 7,-4-1-7,-4 0 1,-5 0 6,1 0-7,-7-1 0,-3 1 13,-5 2-7,-4-1 0,-4-1 11,-3 1-8,-1 1-1,-6 0 7,-3 1-3,-4 2-20,-1 3 14,-1 5-1,-2-1 6,-2 3-13,2 1 13,-2 2-1,1 2-14,-1 2 7,0 1 0,-2 1 6,2 1-1,4 2-7,-2 1-13,1 2 3,5-1 0,-2 4-1,3-2 3,3 1 0</inkml:trace>
  <inkml:trace contextRef="#ctx0" brushRef="#br0" timeOffset="40891">566 1987 2,'0'0'2,"0"0"0,0 0 0,0 0 0,0 0 0,0 1 0,-2 2-1,2 2 0,0-1 1,-2-1-1,0-1 2,0 0-2,-2 0 0,-2 0 1,-2-1-1,-3 3 0,1-1 0,-7-4 6,1 2-1,-5-2 0,-2-2 5,-4-1 0,-4 0-2,-2-3-14,0-3 19,-2-1-14,0-2 13,0-6-8,-2-1 6,6-3-2,2-4-14,2-3 14,4-5-8,2-3 6,3-4-1,3-4 1,7-3-22,4-4 22,4-1-7,4 0 13,4 2-15,2 1 7,3 2-1,6 2-1,1 3-12,-1 4 7,6 0 6,2 2-13,1 0 14,1 1-1,-2 2-13,2 4 14,-14 15-14,-1-2 2,1 1 1,3-1 7,-1 2-13,-1-1 14,1-2-6,-3 1-6,1 2 14,-1 3-14,-1 1 2,-3 0 7,0 2 0,-1 1 0,-1 2 0,-2 0-6,-2 0 1,3 3 1,-5-1 0,2 2 1,-2 0-1,0 1 1,0 1 0,-2 0 0,2-2 0,0 3-1</inkml:trace>
  <inkml:trace contextRef="#ctx0" brushRef="#br0" timeOffset="41478">360 769 3,'0'0'3,"0"0"0,0 0-1,0 0 0,0 0 0,0 0 0,0 0 0,0 0-1,0 0 1,0 0-1,0 0 0,0 0 0,2 0 0,2 0-1,0 0 0,2-2 0,-2 0 1,3-2 0,-1 1-1,2-2 1,2 0-1,-1 1 0,3-2 0,-2-1 0,1 1 0,1 1 0,1 0 0,-3 0 0,0-1 0,-2 0 0,1 2 0,-1 0 0,-2 1 0,-2 0 0,0 1 0,1 0 0,-1 0 0,0 1 0,-2 0 1,0 0-1,0 1 0,-2-1 1,2 1-1,-2 0 0,0 1 1,0 0 0,0 1-1,-2 0 1,0 1-1,0 2 0,-2-2 0,0 3 0,0 1 0,-1 0 0,1 0 0,-2 2 0,2 2 0,-4-2 0,1 3 0,1 1 0,-2 0-1,2 1 1,0 2 1,-1-1-1,1 0 0,2 0 0,-2 0 0,2-1 0,0 0 0,1-1 0,1 0 0,0-2 0,2 0 0,-2-1-1,2-2-1,0-1 1,0-1-1,2 0 0</inkml:trace>
  <inkml:trace contextRef="#ctx0" brushRef="#br0" timeOffset="42265">608 1820 3,'0'0'3,"0"0"0,0 0-1,0 0-1,0 0 1,0 0-1,0 0 1,0 0-1,0 0 0,0 0 0,0 2 1,2-1-1,-2-1 0,2 1 0,0 1 0,-2 1 0,2 1-1,0 1 1,2 2-1,0 1 1,1 1-1,1 1 0,2 0 0,0 2 1,1 1-1,3-1 0,-2 1 0,3 0 0,-3-1 0,3 1 0,-3 0 0,2-1 0,-6 0 0,5 0 1,-5 0-1,0-3 0,0 1 0,-1 0 0,-1-3 0,-4 0 0,2-5 0,-4 3 0,-2 0 0,1-1 1,-3 2 0,0-1 0,-2 3-1,0-1 0,-1-2 7,1 3-8,-4 1 0,-1 3 0,-1-1 1,-1 1 6,1-1-1,-1 3-7,-1 0 7,3 0-1,-3-2-7,3 1 0,3-2 1,-2 0 7,1-1-7,5-2 0,2-4 7,0-1-7,0 1 0,2-2 0,-1 1 7,1-2-7,0 1 7,2 0-8,-2-2 7,2 2 0,-2-1 0,2 0-8,0-1 8,0 0 5,-2 0-13,2-1 6,0 1 6,0 0-7,0 0-6,0 0 7,0 0-1,0 0 6,0 0-7,0 0 0,0 0 0,0 0-6,0 0 0,0 0 1,0 0-1,0 0 2,0 0 0,0 0 0,0 0 0,0 0 0,2 0 0</inkml:trace>
</inkml:ink>
</file>

<file path=ppt/ink/ink25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1:15.9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1632 94 1,'-6'-3'2,"0"1"-1,2-2 1,-5 1 0,1 0 0,0-1-1,-1-1 0,1 1 1,-2-2-1,2 1 0,-3 1 1,1-1-1,0-1 0,-3 1 1,3 1-1,-1-1 0,-1 1 0,4-1 0,-3 1-1,-1 1 1,2-1-1,-1 2 0,-1 0 0,0 1 0,-1-1 0,1 2 1,-3 0 0,1 0-1,1 2 0,-3-1 0,1 1 0,1 0 0,-3 1 0,1 0 0,1 1 0,-1-1 0,-1 1 0,-1 0 0,1 2-1,0-1 2,-1 1-1,1 1 1,1-2-1,-1 2 0,1 0 0,-3 0 1,3 1-1,-1 1 0,0 0 0,-1 0 0,1 1 0,1 0 0,-3 2 0,0-2 0,3 3 0,-1-3 0,1 3 0,-1-1 0,1-1 0,1 1 0,-1 1 0,5 0 0,-1-1 0,-3 1 0,3 1 0,-2 0 0,3-1 0,-1 1 0,2 2 0,-1-1 1,1 2-1,2-1 1,1-1-1,1 1 7,0 2-7,0 0 0,2 1-1,-1-1 0,3 1 1,0 2 0,2 0 6,0-1-7,2 1 0,0-2 7,3 1-1,-1 0-1,2-1-7,0-1 1,0 1 0,3-1 13,1 1-14,0-2 14,1 1-9,3-3 0,-1 1 6,3-1 5,-4-1-1,5 0-1,-2-1-14,1 1 12,1-1-1,-1-3-1,-1 2-7,1 0 6,1-2 7,-1-1-22,1 2 8,-1-2 7,-1 0-8,1 0 7,1-1-7,-1-1 0,3-2 13,-2 2-8,1-2-6,1-1 0,-1-1 1,3-1 0,-2 1 19,1-1-2,3-1-7,-2-1-16,2-1 2,-1 0 7,-1 0 6,4-3 0,0 2-1,-3 0-7,3 0 6,0-1 6,-2 1-2,2-2-7,-3 2 0,-1-2 7,0 1-2,2-2-1,-3 1 5,3-1-14,-2-1-6,-1 1 20,3 0-1,-2-1-14,2 0-6,-3-1 20,1 0-7,2-1 7,-3 1-2,1 1-8,-2-2 0,-1 2 0,3-1 0,-2 0 7,-1 0-1,1-1-7,-3 1 6,1 0 0,1 0-1,-1-1-19,-2 1 8,1-1 7,1 0-6,-3-2 13,1 2-13,1 0 0,-3-1 14,1 1 5,-2-2-2,1 1-14,-3 0 7,0-2 7,3 2-3,-5-1-13,3-1 7,-3 1-7,2-2 13,-4 0-13,1 1 1,-3-2 13,0 0-2,0-2-13,-2 0 1,-2 1 13,-2-1-7,0 1 6,0-2-1,-2 0-1,0-1-13,-1 0 14,-1-1-7,0 2 6,0-2-7,0 2-6,-3 0 14,1 0-7,0 0 6,-1 1-7,1 1-12,-2-1 8,0 1-6,-1 0 21,3 2-20,-2-1 20,-1 0-14,1 1 7,-3 1 6,3 0-13,-2 2 13,-1 0-14,3-1 7,-2 2 6,-1 1-1,1 0-7,-1 0 1,-1 1-7,1 1 7,1-1-6,-2 0 13,-1 0 0,-1 2-14,1-1 14,3 1-8,-3 0 1,3 0 0,-1 0 6,1 0-20,-3 2 15,5-1-13,-2 1 14,-1 1 6,1 0-14,-1-1 7,1 2 0,0 1 0,-3 0-6,3 0 7,-3 0-13,3 0 7,-1 2 8,-1-1-8,0 0 1,-3 1 0,5-2 7,-3 2-13,1-2 7,-3 2 1,5-1 6,-3 0-7,5 0 7,0-1-1,-1 0 7,1 0-3,2 0-19,-1 0 20,1 1-8,4-1-6,-2 0 7,2-1-7,-3 1 14,3-1-2,0 0-13,0 1 13,-2 2-7,2-3 0,-3 1 6,3 0-19,-2 0 20,0 0-13,2 0 13,0-1-13,1 2 7,-1-2 6,2 1-13,-2-1-6,0 0 14,2 0-14,0 0 16,2 0-1,-2 0-1,2 0 0,-2 0-20,2 0 16,-2-1 0,2-1-18,0 2 7,0 0-10,0 0-5,0-1 4,0 0 1,0 0 4,2 0 0</inkml:trace>
  <inkml:trace contextRef="#ctx0" brushRef="#br0" timeOffset="3281">3429 993 2,'0'0'2,"0"0"0,0 0 0,0 0-1,0 0 0,0 0 0,0 0 0,0 0 0,0 0 0,0 0 0,0 0 0,0 0 0,0 0 0,0 0-1,0 0 0,0 0 1,0 0 0,0 0 1,0 0-2,0 0 0,0 0 0,0 0 1,0 0-1,0 0 1,0 0 0,0 0 0,0 0 0,0 0 0,0 0 0,0 0-1,0 0 7,0 0-7,0 0 0,0 0 6,0 0 0,0 0-7,0 0 0,0 0 0,0 0 0,0 0 0,0 0 0,0 0 7,0 0-7,0 0 6,0 0-7,0 0 7,0 0-8,0 0 1,0 0 0,0 0 0,0 0 1,0 0 13,0 0-8,0 0 7,0 0-15,5 1-1,-1 1 15,0-2 4,0 0-8,0 0-13,2 0 7,1 1 0,-1-1 7,0 0-8,2 1 7,0-1-7,3 0 13,-3 0-15,2 0 1,1 0-6,1 0 7,1 0 0,-1 0 13,2 0-1,1 0-2,-3 0-1,5 0-7,-3 0 6,1 2-20,-1 0 14,1-2 6,1 0 0,-1 0 0,-1 0 4,-1-1-1,1 1-8,1 0 6,-3 0-13,1 0 0,-1 0 14,0 0-14,1 0 7,-1-1 6,1 1-20,1 1 20,-2-1-7,3 0-6,-1 0 0,1-3 7,1 2-6,-1 1 0,1-1 7,-1 1 0,1 0-1,-1 0 6,2-2-1,1 2 0,-1-1-1,1-1-7,1 2 0,16 0-6,-6 0 13,0-1 5,-4 0-7,-13 1-13,1-1 20,-1-1-8,0 0 0,3 1-1,-1 0-19,-1 0 21,1 0 0,1 0-1,1 1 0,-1-2-1,1 1 0,1 1 0,-1-1 7,3 0-2,-2 1-7,-1 0 6,3 0-7,-3 0 0,1 0-6,1 0 1,-1 0 7,2 0-7,-1 0 7,1 0 8,-1-1-16,1 1 15,0-1-8,-1 1 0,-1-2-6,1 2 7,-1 0 6,2 0-13,-3 0-1,19-1 8,-6 1-6,2 0 14,-4 0 4,-2-1-14,-4 1 7,-11-1-1,2 0-1,1 1 6,-1-1-14,3 1 1,-1-2-6,3 2 7,-3-1 13,1 1-1,1-2-7,1 1-1,-3 0 6,3 0-14,-3-1 7,1 1-6,-1 1 7,1-1 6,-3 0-1,3 0-1,-1 0-7,-1-1 6,1 0 0,-2 0-1,1 1 0,-1-2 0,1 1 5,-1 0-21,0 0 9,1 1 0,-1 0 7,1 0 0,-3 0-8,0 0 8,3-1-21,-3 2 16,0-1 0,3 0 6,-3 1 0,1 0-1,-1 0-19,0 0 8,1 1 7,-1-1 6,2 0-1,-1 0 0,-1 0-20,-2 1 15,3-1 6,1 0-1,-4 0 0,11 2 6,0-2-15,-3 0 1,-4 0 0,-1 1 7,-1-1-1,-2 1-6,-1 0 0,-1 0 7,0-2 0,-2 1-1,0 0 0,0 0-1,1 0 0,-3 0-7,2 2-12,0 0 21,-2-2-6,2 1 0,0-2 6,-2-1 0,-2 1 0,0 0-1,2 1 6,-2 0-14,0 1 1,2-1 7,-2-1-1,0 1-14,3-1 3,-3 0 20,2 0-7,-2-1-1,0 1-1,0-1 0,0 0 6,0-1-1,0-1-7,0-1 6,0 0-1,0 0-6,0-2 0,-2-2 6,-1 0-13,1-1 21,-2-1-9,2 0-1,-2-3-6,-4-12 13,-3 2-2,3-1-13,0 2 7,-4 0-7,1 1 13,3-3-7,0 2 6,-3-3-7,7 16-6,-2-3-6,0-1 8,2-2 7,-3 0-7,3-1 1,-2 0-7,2 1 8,-2-2 1,0 2-7,1-2 14,1 2-1,-2 1 1,2-1 4,0 1-7,0 1-1,-1 0-6,1 1-6,2 0 0,-2 3 15,0-1 0,2 1 5,-2 0-7,0 1-7,0 1-6,1 0 7,1 1 1,-2 0-12,2 0 20,0 1-7,0 1-6,0 0 13,-2 0 6,2 0-7,0 2-8,0-1 0,0 1 1,0-1 14,2 1-3,-3 0-13,1 1 0,0-1 1,0 0-7,2 0 16,0-1 4,-2 2-14,0 0 1,2-2 7,-2 2-1,0 0-13,0-1 0,2 1 15,-2 1 0,0-2-15,0 1 3,0 1 13,0 0-7,-1-2 0,1 2 0,0 0-6,0-1 20,0 1-1,-2-1-2,2 1-8,0 0-6,-2 0-6,0 0 14,-3 0-1,3-2 0,-2 1-1,0 1-6,-2 1 7,-1-1-1,-1 0 6,0 1-13,-1-2 13,-1 2-1,0 0-7,-1 0-6,-3 0 0,1 0-5,-1 0 20,-3 0-7,0 0-7,-1 0 1,-1 0 13,0 0-1,1 0-14,-1 0 1,-2-1 7,0 1-7,1-1 1,-3 0-13,2 1 3,0-1 20,1 1 0,-3-1-14,2 1 1,0-2 14,1 2-1,1 0-13,-2 0 0,2-1 8,1 1 6,-1 0-7,0 1 0,3 1 6,-3-2-1,2 1 0,-1-1-8,1 1-5,1-1 13,-1 1 7,0 0-3,1 0-7,-3 1 0,2-1-13,1 0 14,-1 0 0,1 1-1,-3 1 0,2-1-13,-4 0 14,3-1 0,-1 2 6,-2 0-14,-1 1 1,1-2-6,-2 3 7,2-2 0,0 2 8,-1-3-8,1 3 0,0 0 1,0-2 8,1 2-9,-1-1 1,2 1 0,-2 0-6,3-1 1,-3 1 7,4 0 0,-1-2-6,3 2 20,-1-1-27,1 0 26,0-1-20,1 0 1,1 0 7,-1-1-13,3 0 21,-1 0-14,0 0 7,-1 1 0,1-1-1,-1 0 0,1 1 0,-1-2 0,-1 1-6,1 0 19,-1 0-2,-1 0 0,-2 0-9,3 1 0,1-1-1,1-1 0,-3 1 0,5 0 6,0-1-7,-1 0-1,-1 1-6,3-1 7,-1 1 0,2-2 0,-1 1-13,1-1 8,2 1 1,-1-1-7,1 0 22,2 1-15,0-1-7,-1 0 2,-1 0 21,2 0-9,0 0-1,0 1 0,-1-1-7,-1 1 1,2-1 0,0 1 0,-3-1 1,3 2 0,-2-1 0,2-1 7,-3 1-7,3-1-6,0 1 7,0 0 0,0-1 13,1 0-7,-1 0-1,2 0-1,0 1 6,0-1-13,0 0 6,0 2 6,2-2-7,-1 0 0,1 0-6,0 0 6,0 0-6,0 0 1,0 0 0,2 0 1,-2 1 0,0-1-7,2 0 2,0 0 14,0 0-1,-2 0 7,2 0-9,-2 0 0,0 2-7,2-2 7,0 1-7,-2-1 1,2 0 13,0 0-8,0 0-6,-2 0-6,2 0 7,0 0-7,-2 1 15,2 3-7,-2-2-6,-1 1 14,1 0-7,0 1-13,0 0 15,0 1-1,2 2-6,-2 0 13,0 0-7,0 1 0,0 1 0,2 1 7,-2-1-8,0 1 7,2 1-1,0-1 0,0 1-21,0 0 22,2 1-7,-2-2 0,0 1 14,2 1-9,-2-1-7,2 2 7,0-1-1,-2-1-13,2 1 14,-2-2-7,2 2 7,-2-2 6,2 1-14,0-2 13,-2 2-20,2-2 8,0 1 6,1 0-6,-1 0 0,0-1 7,0 1-7,2-1-7,-2 2 16,0-2-9,0 0 8,0-1-7,0 2-7,0-2 14,0 1-7,-2-1 8,2-1-9,0 1-5,1-1 13,-1 1 1,0 1-9,0-1 1,0 0 8,0-1-2,0 0-7,-2 0-13,2-1 15,0 1 1,-2 0-7,2-2 7,0 1-6,-2 0 1,2 1 7,-2-2-13,2-1 20,-2 2-1,2-1 5,-2-1-14,0 0 14,2 1-16,1-2 1,-3 1-6,2-1 14,-2 0-14,2 2-5,-2-3 20,2 2-7,-2-1 7,0 0-8,2 0-6,-2 0 14,0 0-7,2-1 0,-2 1 6,2-2-7,-2 1-6,0 1-6,0-1 21,2 0-14,-2 1 13,2-1-13,-2 1 1,0 0 13,0-1-7,2 0-7,-2 1-5,0-1 14,2-1 6,-2 0-2,0 2-13,0-2 13,2 0-7,0 1-6,-2-1 13,0 1-7,0-1-6,0 0 13,0 0-7,0 1 0,2 1-6,-2-2 13,0 1-13,3-1 13,-3 2-7,0-2-7,2 0 8,-2 1 6,2 1-1,0-2-7,-2 1-13,2 0 21,-2 0-7,2-1 0,-2 1 0,2 0-6,0 1 13,-2-2-7,2 2 0,0 0-13,-2-2 21,2 0-8,-2 1-6,2-2 13,-2 2-1,0-1-7,2 0 1,-2 0 6,0-1-1,0 1-7,0 0-6,0-1 14,2 0-1,-2 2-7,0-2 0,-2 1-6,2-1-5,0-1 20,0 1 0,0 0-1,0 0-7,0 0 13,0 0-15,0 0 13,0 0-13,0 0 0,0 0 0,0 0 7,0 0 6,0 0-20,0 0 20,0 0-2,0 0-7,0 0-19,0 0 2,0 0 2,0 0-11,0 0 4,0 0-12,0 0 4,0 0 3,0-2 1</inkml:trace>
  <inkml:trace contextRef="#ctx0" brushRef="#br0" timeOffset="14353">3998 2004 2,'0'0'2,"-2"0"1,2 0-1,0 0 0,0 0 1,0 0-1,0 0 0,0 0-1,0 0 0,0 0 1,0 0 0,0 0-1,0 0 0,0 0 0,0 0 0,0 0 0,0 0 0,0 0 0,0 0-1,0 0 7,0 0-1,0 0-1,0 0 0,0 0-1,0 0 0,0 0-7,0 0 7,0 0 0,0 0 5,0 0-14,0 0 1,0 0-1,0 0 9,0 0-8,2 0 8,0 0 5,2 0-7,3 0-1,3 0 13,17 3-8,4-5-1,0 2-7,2 2 7,0-1 0,6 0 5,-1-2-8,1-2 0,0 6-6,0-3 0,-1-1 7,-3 2-1,2 0 6,-2 0-7,-4 1 0,0-2 0,-2 0-6,-2 3 0,0-3 1,-4 1 0,-3 1 1,-1-1 6,0-1 0,-3 0 6,-3 0-7,-3 2-1,2-2 0,-5-2 0,-1 4 0,-2-2 0,0 0 6,-2 0-7,0 0 6,-2 0 0,-2 0-8,2 0-13,-2 0 22,2-2-14,0 2 1,0 0 7,0 0-12,0-1 1,0 1 0,-2 0 1,2 0 1,0 0 0,0 0 0</inkml:trace>
  <inkml:trace contextRef="#ctx0" brushRef="#br0" timeOffset="70345">6139 627 2,'0'0'3,"0"2"0,0-2 0,0 1 0,0-1-1,0 1 1,2-1 0,-2 0-1,4 0-1,0-1 7,0-2-8,5 1 7,-1-1-7,4 0 0,-1 0-1,1-1 0,17-5 7,0 0-7,0 1 0,-2 1 0,-2 1-1,-3 0 1,1 1-1,-2 2-1</inkml:trace>
  <inkml:trace contextRef="#ctx0" brushRef="#br0" timeOffset="70567">6284 830 2,'0'1'3,"2"-1"0,0 1 0,4-1 0,2-1-1,5-1 0,5-2 0,5-1 0,2 1-1,4-3 0,0 0 0,4 0-2,0-1 0,0 0 0</inkml:trace>
  <inkml:trace contextRef="#ctx0" brushRef="#br0" timeOffset="70777">6613 349 3,'-5'-2'3,"1"0"1,0-2-1,0 2 0,2 0 0,0-1 0,0 1-1,2 1-1,0 0 1,4-2 6,0 2-8,2 0 0,7 0 7,-1 0-8,5 0 0,1 1 0,3-2 0,4 1 1,0-1 0,1-2-1,1 1 1,33-6 0,-6-1-1,-6 1 1,-3-1 0,-3-1 0,-7 1 0,-4-1 0,-4 3 0,-17 3 0,0 2 0,1-2 0,-1 1 6,-4 0-7,0 1 0,-2-1 1,-1 2 6,-1-1-1,0 1-7,-4 1 13,2 1-8,-2 0 1,-1 0-1,1 1 6,-2 4-8,-2 1-6,2 2 13,-8 13-1,3-2-1,3 5-7,4 2-6,0 1 7,2 2 0,2 1 6,0 1 0,4 1-7,0 1 6,1 1 0,-1-19-8,0 2 1,0 1 14,-2 0-9,3 1-7,-1-2-6,2 2 2,-2-3 20,1 0-22,-1 1 2,-2-3 20,2 0-7,0-2-1,-2-1-1,1-1-14,-1-2 2,-2-1 0,6 6 0</inkml:trace>
  <inkml:trace contextRef="#ctx0" brushRef="#br0" timeOffset="71223">6929 646 2,'0'0'4,"0"-1"-1,2-1 0,0-2 0,0 2-1,2-1 0,0-1 7,13-6-8,4 1 6,3 0-1,8 0 0,5-2-7,-17 5 0,3 0 6,4 1 0,0-2-1,0 1-1,0 0-7,0-2 8,-1 2-8,-1-1 15,-2 0-2,0 1-14,-2-1 13,-5 1 5,1 3 6,-3-2-10,-2 1 6,-1 0-1,-3 2-15,-2 0 12,1 0-1,-3 1 5,0-1-15,0 1 0,-2 1 0,2 0 14,-2 0-3,0 1-14,-2-1 20,2 0-15,0-1 0,-2 1 7,2 0-16,1-1-4,-1 2-11,-2-1 0,0-1 1</inkml:trace>
  <inkml:trace contextRef="#ctx0" brushRef="#br0" timeOffset="283825">27 608 2,'-4'0'3,"2"0"-1,-2 1 1,0-1 0,2 0-1,-3 0-1,1 1 0,2 0 0,2-1 0,0 0 0,2 0 1,2-1-1,3 1 0,-1-1 0,4 0 0,3-2-1,-1 1 1,5 0-1,-1-2 1,3 1 0,-1 0 0,3 0-1,2-2 0,-3 3 0,1-2 0,0 2 0,2-1 0,-3-1 0,-1 2 0,2-2 0,-3 3 0,-1 0 1,-1 0-1,-1 0 0,-1-1 0,-1 2 0,-3 0 0,-2 0 0,3-1 0,-3 1 0,-2 1 0,0-1 0,0-1 0,-1 1 0,-1 0 0,0 0 0,-2 0 0,2 1 0,-2-1 0,0 2 0,0 1 0,0 2 0,0-1 0,0 3 0,1-1 0,-3 2 1,2 3-1,-2 0 0,2 2 1,-4 2-1,2 0 0,0 3 1,-2 1-1,2 0 0,-3 1 0,1-1 0,0 0 0,0 1 0,-2 0 0,2 1 0,0-1 0,0-2 0,0 1 0,0 0 0,0-2 0,0 2 0,0-3 0,0 1 0,2 0 0,-3-2 7,3-1-1,-2-2-1,0 0-1,2 1-6,-2-2 0,0-1 0,2 0 0,0-3 1,-2 0 12,2 0-7,0-2-7,0-1 7,0 0 6,0 1-8,0-3-7,0-1 7,0 0 0,0-1-6,0 1 6,0 1-7,0-1 14,0 0-7,0-1-7,0 0 0,0 1 0,0 0 2,0-2 0,0 1 0,0 0-1,0 0 0,0 0-1</inkml:trace>
</inkml:ink>
</file>

<file path=ppt/ink/ink25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2:24.2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440 734 1,'8'-4'1,"1"2"0</inkml:trace>
  <inkml:trace contextRef="#ctx0" brushRef="#br0" timeOffset="190233">0 0 1,'0'0'2,"0"0"-1,0 0 1,0 0-1,0 0 0,0 0 0,0 0 0,0 0-1,0 0 1,0 0 0,0 0 0,0 0-1,0 0 1,0 0 0,0 0-1,0 0 1,0 0-1,0 0 1,0 0 0,0 0-1,0 0 1,0 0 0,0 0-1,0 0 2,0 0-2,0 0 0,0 0 1,0 0-1,0 0 0,0 0 1,0 0-1,0 0 0,0 0 0,0 0 0,0 0 0,0 0-1,0 0 1,0 0 0,0 0 1,0 0-2,0 0 2,0 0-1,0 0 0,0 0 0,0 0 0,0 0 0,0 0-1,0 0 0</inkml:trace>
</inkml:ink>
</file>

<file path=ppt/ink/ink25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2:09.2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1290 246 2,'2'-8'2,"-2"-1"0,2 1-1,-4 0 0,0-1 1,2 1-1,0 0 0,-2 1 0,0 0 0,0 1 0,-5-1 0,1 1 0,2-1 0,0 0 0,0-1 0,-2 1 1,-1 0-1,-1 1-1,-2 0 1,-1 1 0,-3-1 0,0 0 0,5 2 0,-1 1 0,-3-1-1,-1 1 0,0 1 1,-5 0 0,-2 0-1,-18 1 0,0 0 0,1-1 0,3 2 0,-2 0 0,0 0 0,2 3 0,6-2 1,-4 1-1,2 1 0,4 0 0,2 1 1,10-2-1,1-1 0,-3 3 1,1-2-1,-1 3 0,-1-2 0,1 2 0,-2 0 0,1 0 0,-1 2 0,1-1 0,-1 0 0,-2 2 0,1-1 0,-1 1 0,0 0 0,1 2 0,-1 0 0,-2-1 0,2 2 0,-1 1 0,-1-2 0,-18 16 0,1-4 0,9-1 0,2-2 0,5 0 0,1 0 0,4-1 0,5 3 0,-1 0 0,7 1 0,0 3 0,4-1 0,-1 2 7,1-2-1,4 3-8,2-1 7,5-1 0,-1 0-7,2 0-1,2-1 8,5-3-7,3 0 0,-7-10 0,1 0 7,3 2-1,-1-1-7,7-1 1,-3 1 0,3 0 0,2-1 7,0 0-7,4-1 0,-1 1 7,3-3 6,2-1-2,2 0-7,34 4-7,-3-1 13,-6-5-13,-2-1 0,-3-3 7,-1 1 6,-4-2-7,-26-1 6,5 0-14,-2 0 2,4 0 7,0 0-1,0-2 0,0 1-7,2 0 2,2 1 6,-2-3 0,33-2-6,-8 0 0,-4 1 7,-5-1-1,-3-1 6,-3 0-13,-2 0 7,3-2-7,-3 0 7,-4 1-7,0-1 0,-2-2 9,-2 1-1,-2 0 6,0-2-14,-4 0 13,0 1-1,-4-2-13,-1 0 7,-1-1 0,-2 0-7,-3-1 13,-2 0 0,3-1-8,-5-2-6,1-2 14,-5-1-14,0-1 14,-4-2-14,0 2 14,-2-4-7,-2 2-7,-4-1 1,2 0 1,-5-1 7,-1 0 0,0 0 6,-5 2-8,1-1-6,-3 2 1,1 0 13,-3-1-1,-2 2-1,1 1-1,-3 2-13,0 0 1,0 1 1,-1 1 7,-1 2 6,-2 0-1,-2 1 0,0 1-7,0 3 6,0-1 0,2 3-15,-4 1 9,0 1 6,15 4-13,-3 0 13,-2 2-13,-1-2 8,-3 2 6,-2 2-1,2-1-7,-2 1 7,-2 0-7,0 2 0,-29 6 0,7 1-6,5-1 8,3 1-8,5 0 1,5 2 0,2 0-1</inkml:trace>
  <inkml:trace contextRef="#ctx0" brushRef="#br0" timeOffset="1650">3296 1068 2,'-6'1'2,"2"0"-1,-2 0 0,-1-1 1,1 0-1,0-1 1,0 0-1,-3 1 0,3-1 1,0 0-1,2 0 0,-2-1 0,-1 2 0,1-1 0,0 0 1,2 2-2,0 0 1,0-3-1,2 2 1,0 2-1,2-2 1,0 0-1,0 0 1,0 0-1,2-1 0,2 2 1,0 1-1,0-2 1,4 1 0,3 0-1,1 0 1,17 4-1,4-3 0,2-2 0,2 0 0,3 1 0,5 2 1,7-3-1,2 1 0,4-1 1,0 0-1,4 0 0,2-4 0,4 3 0,0-2 0,5-1 0,1-3 0,1 1 1,-38 4 0,6-3-1,3 1 0,3-2 0,5-1 0,56-6 0,-9 3 0,-8-1 0,-2 2 0,-2 1 0,-8 1 7,-40 3-8,1 1 0,3 0 0,3 0 1,45-3 0,-6 3 6,-11-1-8,-6 3 1,1-1 1,-7-1 0,-4 3 0,-4 0 0,-3 0-1,-3 3 0,-4-3 1,-5 0 0,2 0 0,-3 0 6,-3 0-7,0-3 6,-4 2-7,0 0 7,0-1-7,-2 2 7,-2-1-1,0-1 7,-2 1-15,-2 2 13,2 1-7,2-2-7,-4-2 1,-1 4-1,-1-1 15,2 1-14,0-2 13,0 1-8,0-1-6,-3 3 7,1-3-7,0 1 7,0 0 6,-1-1-13,1-1 0,-2 1 1,-3 1-1,-9 0 2,1-1 14,-2 0-9,5 0 0,-3 0-6,0 0 13,1 0-2,-1 0-13,-2 0 0,1 0 8,1 1-7,-2-1 13,0 1-13,1-1 7,-3 1 6,0-1-7,2 0 6,-1 0-7,1 0 6,-2 0-7,0 2 6,9-2-7,-3 1 1,1 0-7,-1 0 8,-6-2-7,5 2 14,-3-1-1,-2 1-7,0 0 0,0 1 6,1-1-6,-1-1 6,2 0-7,-2 1 14,1 0-22,1 0 15,0 0-8,0-2 1,1 1 7,-3-1-1,4 0-7,0 1 7,1-1-1,-1 0-14,-2-1 16,5 0-15,-5 1 15,0 1-7,3-1 7,-3-2-1,-2 1-14,2 2 8,1-1 7,-3 0-13,0 1 7,-2 0-6,5-2 13,-3-1-1,0 2-13,2 0 1,-4 0 14,1-2-1,1 2 6,-2-1-2,4 0-14,-6 0-7,4 0 16,1 0-8,-1-2-7,0 0 3,-2-3 0,0 1 20,0-2-14,-1 0 14,-1-2-9,2 0-7,-2-2-1,0-2 15,0-1-8,0-1-7,-2-3 13,-2-2-13,2-1 0,0-2 7,-2-2-1,2-1-6,-2-3 7,2 0-1,0-1-12,0-2 0,0 2 15,0-2-1,0 0-7,-2 4 0,-2 1 8,2 3-8,-1 2 13,1-1-7,-2 3-1,0-1 0,0 0-6,0 2 6,2 2-12,0-1 13,0 2-6,2-1 6,-2 2-6,-3 1 6,3 2-6,0 2 0,2 0-1,-2 1 15,0 0-14,0 2-7,-2 1 15,2 3-1,0-1-14,0 0 15,0 2-8,2 0 14,-2 0-8,0 1 0,-1-1-7,1 2-6,0-2 14,0 1-1,0 1-13,0-1 2,0 2 13,0-1-7,-2 1 7,0-1-7,0-1-6,-5 2 13,3 0-13,0 0 1,-2 0 7,-1 0 0,-1-1 13,0 1-8,-3-1-7,-1 1 0,1 0 7,1 0 0,-5 0-8,3 1-5,-5 0 1,-1 1 19,-1-1-7,0 1-1,-4 0-7,1 0-7,9-1 22,-1 0-2,-3 0-8,-2 0 0,-4 2-6,-28 1 6,1 1-6,2-2 13,3 2-8,-5-1 0,0-3-6,1 1 1,-3 2 13,2-2-2,0 0-7,-1-1 0,1 3-6,2-1 1,-1 1-6,-1-2 20,4 2-7,-1-2-7,-5 3 7,0-2 0,0-1 0,3 2 6,3-3-1,1 3-7,-3-2 6,25-2 0,-2 1-8,-4-1 1,-2 0 0,-35 1-14,0-1 22,6 0-7,0 1-7,-1-1 8,6 0-7,3 3 13,-2-1 0,2 0 0,27-1-8,-2 1-1,-2 0 1,-4-1 0,-2 1 0,-38 3-12,3-1 14,4-1-6,4 2 13,0-1-8,4 0-12,0 1 1,2-1 14,0 1-14,0-2 9,4 1 14,2 0-9,3 2 6,1-1-1,3 0-1,-1 0-1,3 0-7,-1 1-6,3-1 7,2-1-6,6 0 0,-3-2 1,5-1 1,7 0 0,-3 0 7,2-1 0,2-1-13,4 0 14,1 1-7,3-1 13,3-2-8,0 1 0,1 0 0,1 0 6,2-1-14,-1 2 13,5-1 0,-2 0-8,2 0 1,0 1 0,-2 0-7,1 1 7,3-1-6,0 1-5,0-1 20,-2 1-8,2-1 0,-2 1 0,2 0-6,-2 0 13,2 1-1,-3-2-7,1 2 6,0-1-13,-2 1 1,0-1 0,0 1 1,-3 0-5,1 0 20,0-1-8,2 0 0,-1 0-7,-3 3 13,4-2-7,-5 2-6,1-1 0,0 0-5,-1 0 14,1 3-14,-2-3 15,-1 2 5,1-1-20,-1-1 14,1 1 5,2-1-13,-3 2 13,3-2-8,-2 1-12,-1 0 7,1 0-6,-3 2 2,3 0 13,-1-3 7,3 1-22,0 1 15,-1-1-8,5 1 8,-4-1-9,2 3 2,1-4 14,3 3-9,-2 0 0,0 2-13,4 0 0,-2 1 8,-1 1 7,1 2 0,-2-2-15,0 3 9,2 1-7,0 3 14,-3-1-1,3 0-7,2 3 14,-2 2-9,0-1-6,0-1 6,0 1 6,2 0-7,-3 0 6,3 0-1,4 2-7,-2-1 6,0-1 0,3 1-1,-1 1-13,-2-1 6,4-1-5,4 0 13,-2 0-7,2 0 0,1-1-6,-1 1 7,2-3-12,3-1 20,-3 1-14,3 0 7,-1-5 0,-2 1 6,-1-2 0,1-2-8,0 1 1,-4-2 0,1-2-13,-1 0 14,0-3-6,-2 2 0,-2-3-6,2 2 0,-2 0 2,-2-2 0</inkml:trace>
  <inkml:trace contextRef="#ctx0" brushRef="#br0" timeOffset="15214">4603 1535 3,'2'-3'3,"5"-2"-1,-1 1 0,2-1-1,2 2 1,3-2-1,1 0 0,1-1-1,-1 1 1,5 0-1,-1 0-1</inkml:trace>
  <inkml:trace contextRef="#ctx0" brushRef="#br0" timeOffset="15742">5780 1144 2,'-4'-4'3,"4"3"-1,-2 0 0,4 1 0,-2-1 0,0-1-1,-2 1 1,6 2 0,0-1-1,2 2 2,7-1-2,1 1 0,3-1 0,1-2 0,3 0-1,0-3 0,-1 2 0,1 0 0,-2-2 0,-1 0 0,-1-3 0,-1 1 0,-3 1 0,1 1 0,-3-3 0,1 1 0,-4 2 0,1 2 0,-5 1 1,-2-2-1,0 1 0,-2 0 0,2 1 1,0 3-1,-2 0 1,0 3 0,0 4-1,0 2 1,0-6 0,-2 6 12,0-1-8,2 3 0,0 2-1,0 3-7,0-1 7,0 4-7,0 0 7,0 0 7,0 2-9,0 1 0,0-1 0,2 0-1,-2 0 0,0 2-7,0-3 8,-2 1 6,2-1-7,0-1-7,0-1 1,0-3 0,-2 2 1,2-3 0,-2 0 1,2 0 7,0-4-7,-2 1 0,2-2 0,0-2 0,0-1 0,2 6 1,0-5-1,0-1 0,0-2 0,2-5 0</inkml:trace>
  <inkml:trace contextRef="#ctx0" brushRef="#br0" timeOffset="16188">5799 1530 4,'0'-3'3,"0"2"0,2-1 0,0-2-1,2 2 0,2-4-1,2 2 1,3 0 0,5-2 0,1 0 0,6 1-1,4-1 0,1 0 0,4-1 0,-1 1 0,0 0-1,2-1 1,-2 2-1,-2-2 0,0 2 1,-3-1-1,-1 1 0,-4 1 1,0-1-1,-5 2 0,1-1 0,-5 1 0,-2-1 0,-3 1 0,1 0 0,-4 2 0,-2 0 7,-2 1-1,0 0-7,-2 0 6,2 0-7,2 1 0,-6-1 0,2 0 1,2 3 0,-2-2 0,0-1-1,-4 2 0,-1-2 0,-1 0 0</inkml:trace>
  <inkml:trace contextRef="#ctx0" brushRef="#br0" timeOffset="113131">6643 1031 3,'0'0'2,"0"0"0,0 0 0,0 0 0,0 0-1,0 0 0,0 0 1,0 0-1,0 0 0,0 0 0,0 0 0,0 0 0,0 0 1,0 0-1,0 0 0,0 0-1,0 0 0,0 0 1,0 0 0,0 0 0,0 0 0,0 0-1,0 0 1,0 3-1,4 4 0,0 4 0,0-1 0,2 3 0,0 0 0,3 2 0,-1 3 0,0 1 1,3 1-1,-1 0 0,2 1 0,3-1 1,1 3-1,3-1 0,0 0 0,1 1 0,3-1 0,-2 1 0,28 23 0,-5-7 0,-3-3 0,-2-3 0,-6-4 0,3-1 0,-22-14 0,3 0 0,-1 1 0,-1 0 0,1 1 0,3 2 0,-3-1 0,1-2 0,-1 2 0,1-2 0,-2 0 0,1-2 0,-1-2 0,-1 0 0,-2-2 0,1-3 0,1-2-1,-1 0 1,-3-5-1,0 0 0,1-4 0</inkml:trace>
  <inkml:trace contextRef="#ctx0" brushRef="#br0" timeOffset="113766">6682 1044 3,'-2'-3'3,"0"0"-1,2-1 0,0 1-1,-2-1 0,2 1 1,-2-1 0,2 1-1,-2-1 0,2 2-1,-3 0 1,3-2 0,-2 1 1,2-1-1,0 2 0,-2 0-1,2-1 1,0 1-1,-2 0 0,2 0 1,0 1-1,-2-1 1,2 1 0,0 0-1,0 1 0,0 0 0,0 0 1,0 0-1,0 1-1,0 1 2,0 3-1,0 2 0,2 2 0,0 0 1,-2 3-1,2 1 1,0 1-1,3 2 0,-3-1 0,0 1 0,0 1 0,0 0 0,0-1 0,0 1 0,0-2 0,0-1 0,0 0 0,0-2 0,-2 0 0,2-1 0,-2-1 0,0-2 0,2-1 0,-2-1 0,0-1 0,0-1 0,0-3 0,-2-1 0,2-1 0,-2-3 0,2-1 0,-2-3 0,-2-2 0,2-2 0,-2-1 0,2-2 0,0-1 0,-2 0 0,-1 1 0,1-1 0,0 1 0,2 0 0,0 1 0,0 0 0,0 1 0,0 1 0,0 2 0,0-1 0,0 3 0,2 0 0,0 1 0,0 1 0,0 1 0,0 0 0,0 1 0,2 1 0,0 1 0,0 0 0,2 1 0,0 1 0,2 1 0,1 1 0,-1 0 0,2 1 0,0 1 0,1 1 0,-1 0 0,2 1 0,-2 1 0,3-1 0,-3 1 0,2 1 0,-1-1 0,-1 0 0,0 0 0,0 2 0,1 1 0,-1-4 0,-2 0 0,2 3 0,-1 0 0,1-1 0,-2 0 0,0-2 0,3 1 0,-3-1 0,-2 0 0,0-2 0,2 1 0,-2 0 0,3-1 0,-5-1 0,2 0 0,-2-2 0,0 2 0,0-2 0,-2 0 0,2-1 0,-2 0-1,0-1-1</inkml:trace>
</inkml:ink>
</file>

<file path=ppt/ink/ink25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1:47.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573 346 1,'2'-9'3,"2"-3"-1,-4-2 1,0-1-1,2-2 0,-2-4 0,0 0 0,-2-4-1,0 0 0,-2-3 0,-6 1 1,1-1-1,-1 2 0,-4 6 0,-1 1 0,-4 4 0,1 3 0,-3 5-1,-2 3 1,1 1-1,-3 8 0,0 1 0,0 2 1,2 3 0,3-1 0,-1 4-1,7 1 0,1 1 0,7 2-1,0 0 1,2 2 0,2 0 0,8-2 0,4 1 1,5-2-1,3 1 0,3-3 0,6 0 0,4 0 0,2-2 0,0 0 0,2 0 0,0 1 0,-2-3 0,-4 1 0,0 1 0,-4-1-1,-2 2 1,-5-1 0,-3 1 0,-3-1 0,-5 0 0,-3-1 0,-4 1 0,-6 1 0,-1 0 0,-3 1 0,-5-2 0,1-4 0,-5 2 0,1-2 0,-3 0 1,-2 1-1,-1-4 0,3-3 0,0-2 0,0-1 7,5-1-8,1 0 7,3-1-7,4-3 7,4-1-7,-3-4 0,5-3 0,4-2 6,5 0-7,1-2 0,0 1 1,3-1-1,1 1 1,2 1-1,3 0 1,-3 2-1,1 3 0,-3 2 0,1 1-1</inkml:trace>
  <inkml:trace contextRef="#ctx0" brushRef="#br0" timeOffset="727">4 226 1,'2'-2'3,"-2"1"0,2 0 0,-2-3-1,2 2 0,0 1 0,3 1 0,-1 0 0,0-2 0,2 1-1,2-2 0,3 0 0,1 0 0,5-1 0,1 1 0,3 1 0,4-4-1,0 0 0,1-1 0,3-1-1,7-1 2,-1-4-1,-2 1 0,4 4 1,-4 0-1,0-4 0,-6 4 0,0 1 0,-4-1 0,-5 1 0,-1 0 0,-5 2 0,1-2 0,-5 2 1,0 2-1,1 0 0,-5-1 0,0 3 0,-2 0 0,0 0 1,-2 3 0,0 4 6,0 1-7,0 2 0,-2 4 0,0 1 0,0 2 6,0 3-1,2 2 6,-2 2-7,2 1-1,-2 2 6,4 2-8,0-1-6,0 2 7,0 0 6,0 0-1,2 0-7,-2-1 0,0 2 6,0-1 6,0 0-8,0-1-1,3 1 0,-3 0 0,2-2-1,-2 0-6,2-2 0,-2-2 13,-2 0-1,2-2-7,0-2 0,0-1 0,0-3 6,-2-1 0,0-1-15,0-4 8,0 0 0,2-2 6,-2-2-7,0-1-6,0-2-6,0-1 2,0 0 0,2-2 2,-2-1 0,2-1 0,-2-1 1</inkml:trace>
  <inkml:trace contextRef="#ctx0" brushRef="#br0" timeOffset="1387">1185 372 2,'2'1'4,"-4"-1"-1,2 0-1,0 0 1,2 8 0,0 2-1,2 5 7,-1 8-8,1 2 19,0 5-21,0 5 19,0 4-15,0 2 18,-2 5-21,2-3 12,-2 0 0,3-1 4,1 0-9,-4-2 0,2 0 0,2-3-8,-4-1-1,0-1 1,0-1 7,-2-5-15,2-2 16,1-2-8,-1-3 12,-2-2-27,0-4 3,2-2 8,-2-2 0,0-4-5,0-3-1,2-3 3,-2-1 0,0-2 0,2-4 0,2-2 0</inkml:trace>
  <inkml:trace contextRef="#ctx0" brushRef="#br0" timeOffset="1663">1258 484 3,'2'-12'3,"2"-1"0,4-1-1,2 1 0,1 1 0,3 2 0,-1 3-1,-1-1 0,5 2 0,1 0 1,-1 3-1,1 3 0,1 1 0,2 2 0,-5 3 0,-1 0 0,-1 3-1,-1 2 0,-5 2 1,-2-1-1,-2 3 0,-4 2 0,0-1 1,-2 3 0,-4-4 0,-2 2-1,-3-2 0,-1-1 1,-1-1 0,-1 2-1,-5-3 0,3-3 7,-1 0-1,1-3-1,-3 1 6,3-3-15,-3 0 8,2-3-7,1 1 0,3-5 0,1 1 0,4-4 0,2-1 0,-1-3-1</inkml:trace>
  <inkml:trace contextRef="#ctx0" brushRef="#br0" timeOffset="1998">1837 444 2,'0'-7'4,"0"0"0,-2-1-1,-3-1 0,1-1-1,-2 2 0,0 1 1,0 0 5,2 1-7,-1 1 6,-3 2-8,2-2 7,0 3-1,-3 0-6,-1 3 6,0 0 7,-5 1-9,3 3-8,-3 1 2,1 3 0,-1 3 7,-3-1 0,1 2-1,3 1-8,1 0 2,3 2 0,2-1 7,2 2-7,-1-1 7,5-2-7,2-2 0,2 0 0,3-2 1,3-3 0,2-2 0,1-1 0,1-4 0,0-1 1,7-2-1,-3-6 1,-1 0 0,2-3 0,-1-2 0,1 0 0,-1-1 0,-1-1 0,-3 0 1,0 0 0,-1 3 0,-5-1 0,0 3 0,2 3 0,-3 1 0,-1 3 0,-4 1 0,0 2 0,2 0 0,-2 2 0,0 1 1,0 2-1,-2 5 0,0-1 0,2 3 0,2-1 0,-4 3 0,8-2 0,-2 2 0,0 0-1,2 0 1,3 0 0,-1-3 1,4-1-1,1-2 0,3 1 0,-1-4 0,1-4 0,1 0-1,1-2 1,1-3 0,0-2 0,-1 0 0,-1-3 0,1-2 0,1-3-1,0-1 0,-3-2 1,1-4 0,-1-1 0,-3-3 0,-1 1 0,1-2 0,-1-1 0,-6 0 0,0 1 0,-4 2 0,-4 4 0,0 2 1,-2 4 0,-4 2 0,2 4-1,-1 4 0,-1 3 0,0 2 0,0 2 0,1 3 0,3 3 0,0 4 0,4 2 0,0 0 0,4 1 0,5 2 0,-1 1 0,2 0 0,1 1 0,1-1 0,0 0 0,3 0-1,-1-1 1,1-2 0,-5 0-1,3-1 1,-3-1 0,-2-3 0,-4 1 0,0-3 0,-1 0-1,-3 0 1,0-2 0,-5 1 0,-1 0 0,-2-4 0,-5 0 0,1 1 1,-2 0-1,-1-3 0,3 0 0,-1-1 0,3 1 0,2-1 0,4-1 0,-1 0-1,5 0 1,2-3 0,5-1 0,3-5-1,7-1 0,3-3 0,7-1 0,0-3 0,6-2-1</inkml:trace>
  <inkml:trace contextRef="#ctx0" brushRef="#br0" timeOffset="2721">2730 78 2,'-8'-4'4,"-2"-3"-1,-3 0 0,-1 2-1,-3 2 0,1 0 0,-1 2 0,0 2 0,-1 3-1,-1-1 0,1 4 0,1 3 0,7-1 0,-3 4 0,7 2 0,0 0-1,4 2 1,2-1 0,2 0 0,4 0-1,7 3 0,-1-2 0,0 1 0,7-2 0,0 0 0,-1-2 0,3 1 0,-2-2 0,-3 0-1,1-2 1,-3 1 0,-2 0 0,1-3 0,-3 0 0,-6 1 0,1-2 0,-5-1 0,0 1 0,-5 0 0,-3 0 0,-2-1 0,-5 0 0,1 0 0,-3-1 7,-1-1-7,1-1 0,-2 0 0,3-3 0,-3 0 0,1-1-1,1 0-1,7-3 0,-3-2 0,7-2-1</inkml:trace>
  <inkml:trace contextRef="#ctx0" brushRef="#br0" timeOffset="3081">2908 242 3,'4'2'4,"0"-2"-2,0 0 0,3 0 1,-3 0-1,2 0 0,0-2-1,0 1 2,1-1-2,1 0 0,0-3 0,3-1 0,-1-3 0,2 1-1,-3-3 1,1 2-1,-2 0 1,-2-4 0,5-1-1,-5 0 1,0 0-1,-2-1 0,-4 0 0,2 4 0,-2 3 0,-6 1 0,2 3 0,-2-1 0,-3 1 0,-3 3 0,-2 5 0,-3-1 0,-2 4 0,-1 2 1,-3 3-1,4 2 1,-1 1 0,-1 5-1,2 0 0,3 1 0,-1 1 0,3 0 0,3 0 0,3-1 0,4-1-1,0-2 1,2 0 0,2-3 0,4 0 0,4-3 7,1-2-1,5-2-7,1-1 0,3-3 0,1-2 0,1 0 0,3-4 0,0 2 0,2-2 7,-2 0-1,-1 0 6,-1 0-7,0-2-1,-7 2 6,3-3-8,-5 2 7,3-1-1,-5 1-8,2-1 1,-3 2-7,-5 1 7,0 0 7,0 0-1,0 1-1,-6-2 0,2 2-8,0 0 8,-2 0-9,0-1 2,0 1 7,0 1-15,-2-1 2,-1 0 0,-1 2 1,2-1 0,0 0-1</inkml:trace>
  <inkml:trace contextRef="#ctx0" brushRef="#br0" timeOffset="4109">145 210 3,'0'0'3,"0"1"-1,2-1 1,0 0-1,0 0 0,-2 0 0,2 0 0,0 0 1,0 1-1,-2-1 0,2 1-1,0-1 13,-2 2-2,0-2 0,0-2-9,0 2 6,0 0-14,0 0 13,0 0-13,0 0 13,0 0-1,0 0-1,0 0-7,0 0 6,0 0-6,0 0 6,0 0 0,0 0-15,0 0 15,0 0 0,0 0-15,0 0 2,0 0 14,0 0-7,0 0 0,0 0 6,0 0 0,0 0 0,2 0 5,3 2-1,1-1 5,0-1-14,8-3 13,3 3-15,6-1 0,0 0 7,3-1-1,7-3 6,5 0-14,1 1 13,2-2-7,5 0-7,-5 1 13,3 1-7,-3-2 6,-2 0-7,-1 2-12,-5 0 20,-4 1-7,-2-1 0,-5 1-1,-5-1 8,-1 2-8,-3 1-8,-7-2 8,0 2 8,-4 0-2,2 1-1,-4 0 6,0 0-2,2 0-20,-2-1 8,-4-2 0,2 3 7,0-1 0,-2-1-1,0 1 0,0-1-7,2-1 7,0 2-13,-3 0 7,1-1-5,2-1 13,-2 3 6,4 0-20,-2 0 19,2 0-1,-2-1-7,0 1-13,0 0 14,2-2 6,-2 2-8,2-3 8,0 3-9,-2 0 7,0 0-8,2 0 7,0 2-7,-2-1 0,2 0 6,0-1-19,-2 0 14,2 1 0,0-1 0,-3 0 0,3 1 6,0 2 0,-2 0-7,0 1 0,0-1 0,-2 2 0,0 0 0,0 4 7,0 0-7,-2 1-13,1 2 14,1 2 7,-2 0-1,0 2-1,2 2-7,-3 1 7,3 1-7,-2 1-12,2 1 26,0 0-7,0 2-7,0 0 0,-1 2 0,3-2 0,-2 2 1,0-2 6,2 2-1,0-2 6,-2 2 0,2-2-2,-2-1-14,2-1 7,2 2 6,-2-2 0,2-1-8,0-2 7,0-1-7,0-2 0,0 0 6,0-2-7,0-1 1,0 0 12,2-3-7,-2 1 6,2-3-21,-2 0 15,2-1-8,-2-1 8,0-1 5,2-1-1,-2 1-7,0-2 6,0 0-13,0 0-6,0 0 14,-2-2 6,2 0-13,0 1 6,0-1 0,0-1 0,0 0-12,0 0-13,0-1-10,0 1 5,0-3 2,0-5 2,0-3 3</inkml:trace>
  <inkml:trace contextRef="#ctx0" brushRef="#br0" timeOffset="5123">35 258 3,'-6'-2'3,"0"1"-1,2 0 1,0 0-1,-3 1 0,5 0 0,0 0 0,0-1 1,2 1-2,-2 0 0,2 0 0,0 0 0,0 0 7,0 0-8,0 0 0,2 0 0,-2 0 7,2-1-1,2-1-1,0 1-1,3-1 0,1-2-1,2 1 7,3-1-14,1 1 13,19-5-1,2 1-8,3 0 7,1-1-8,0 0 7,3 2-14,3-1 8,1 1 6,-1 0-7,-1 2 6,-1-1-13,-6-2 14,-2 3-13,-4 1 13,-2 1-14,-2-2 14,-6 3-1,-5-1 0,-1-1-7,-5 0 7,-4 2-8,1-1 14,-5 1-2,0 1-13,0 0 6,-2-1 6,2 1-13,-2-1 7,0 1 12,0 0-8,0 0-7,0 0 0,0 0 14,0 0-9,0 0-13,0 0 14,0 0-1,0 0 6,0 0-20,0 0 7,0 0 7,0 0-1,0 0-6,0 0 13,0 0-14,0 0 7,0 0-7,0 0 7,0 0 6,0 0-8,0 0-6,0 0 7,0 0 6,0 0-8,0 0 8,2 1-8,-2-1 0,2-1-8,-2 1 16,2 1-2,-2-1-21,0 1 16,0-1-7,0 0 7,0-1-12,2 0 13,-2 1-12,0 2 13,0-2-6,0 0 13,0 0-14,0 1 7,0-1-1,0 2 6,0-2-19,2 0 20,-2 0-8,0 0-12,0 1 20,0 0-1,0 0-14,0 3 1,0-1 13,2 2-7,-2 1-13,0 2 14,0 1 6,0 3-20,-2 0 21,2 4-8,-2 0 6,0 1 1,0 2-2,0 1-7,0 2 6,0-1-1,-2 2 6,0-1-20,2 0 14,-3 1 6,3 1-14,0 0 13,-2-1 0,2-1-8,-2 3-1,2-2 7,-2 0 5,2 1-20,-2-2 7,1-1 13,1 0-2,0-3-20,0 1 20,2-3-14,-2-1 13,2-1 0,-2 0-8,2-1-6,0 0 7,-2-3 6,2-1-8,0 1-6,2-1 13,-2-2-13,0 0 7,0-1 0,0-1-7,0 0 7,0 0 7,0-2-1,-2 1-14,2-2 1,0 1 1,0-1 13,0-1-14,0 0 14,0 0-8,0-1-6,0 2 7,0-2 0,0 0 0,0 0-6,0 0-7,0 0-10,0-2 2,0 1-4,0-3 2,-2-2 3,2 0 0,-2 0 2</inkml:trace>
</inkml:ink>
</file>

<file path=ppt/ink/ink25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1:56.0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0 119 2,'0'0'3,"0"0"0,0 0-1,5 0 0,-5 0 0,2 0 0,2 0 0,4 0 0,9-4 1,-3 1-2,5-1 0,6 1 0,1 0 0,1-1 0,4-3 0,0 1 0,0 0 0,-2-1-1,2-1 0,-4 1 0,-2-1 0,-2 1 0,-3-1 0,-3 1 1,-2 0-1,-5 2 0,0 0 0,-4 2 0,-4 1 1,1-1-1,-3 2 0,-3 0 1,1 0-1,-2 1 0,0 2 0,0 3 0,-4 1 7,-1 3 5,3 3-14,0 0 13,0 3-1,-2 4-8,1 1 0,-1 1 6,0 3-1,4 2 12,0 2-23,-1 2 9,1-1 5,4 0 5,0 1-8,-2-2-7,4 0 7,0 0-2,0-2-1,0-4 0,1-1-1,-1-3 6,0 0-7,-2-3 0,2-2-1,0-3-6,-2 1-12,0-4 9,2 0-7,-2-3 2,2-2 1,0-2 1,-2-2 1,2 1 0</inkml:trace>
  <inkml:trace contextRef="#ctx0" brushRef="#br0" timeOffset="420">172 392 2,'0'0'3,"0"0"1,0 0-1,0 0 0,0 0 0,4-2-1,5 2 1,3-2 5,-2-1 5,5-1-8,3 1 6,3-1-14,2 1 14,0 1-8,-1-3 5,3 2-13,0 0 0,0 1 14,0 1-8,-1-4 6,1 0-13,-2 2 7,0-1 0,-5 3 0,-1 0 0,-5-1 0,1-2-7,-5 4 13,-4-1-13,-2 1 20,0 0-8,-2 0-7,0 0 0,-2 0 0,2 0 13,-4 1-8,0 2-1,-2-5 0,2 2-7,-3 0 7,3 0 6,0-1-14,2 2 1,0-1-6,0-1 0,0 0 2,2 1 0,0-2-1,0 1 1</inkml:trace>
  <inkml:trace contextRef="#ctx0" brushRef="#br0" timeOffset="1328">427 727 3,'0'-4'3,"-3"2"-1,1 1 1,0 0-1,0 1 0,0 1 0,0 1 0,-2 5 1,-4 1-2,-3 7 1,-1 2-1,2 4 0,-3 3 0,3 5 0,0 1 6,-1 4-1,1 2 6,2 0-14,1-1 6,3 0 7,2-1-16,4-2 2,4-3 14,-1-1-9,3-5 0,4-2 6,3 0-13,-1-3 13,5-4-1,1-3-14,1-4 7,2-3-6,2-3 1,0-2 1,-1-5 6,-1 0 0,-2-3-6,-1 0 6,-3-3-7,-2 0 0,-5-2 9,-6 3-1,0-1-7,-4 1 7,-6-1-8,-2-1 2,-3 4 6,-1 2 7,-3-1-8,-1 1 12,-3 1-8,1 2-1,1 0 0,-2 3-13,1-2 7,-1 2 0,3 1 6,-1 1-13,5-1 8,-3 3 6,5-1-7,2 0-7,1 2 0,1 0 1,2 2-1</inkml:trace>
  <inkml:trace contextRef="#ctx0" brushRef="#br0" timeOffset="3864">455 1607 2,'-4'0'3,"-2"0"0,2 1-1,0 0 0,0 3 0,0 1 0,-1-1 0,3 3-1,2 4 0,0-3 1,2 3-1,1 0 0,-1-1 0,4 3 0,0 0-1,4 0 1,1 1 0,3-1 0,1-2-1,1 2 0,1-1 1,-1-2 0,1 1-1,-1 0 0,1-2 0,-3 2 0,-1-2 1,-3 1-1,0 0 0,-5-2 0,-1 4 0,-4-3 1,0 0-1,-2 1 1,-5-1-1,-1 1 0,-2 0 0,0-2 0,-3 0 0,1-2 0,-1-1 0,1-2-1,2 0 1,-3-1 0,1-1 0,-1-4-2,5 0 0,0-2 0</inkml:trace>
  <inkml:trace contextRef="#ctx0" brushRef="#br0" timeOffset="4176">627 1485 1,'4'-5'4,"2"1"-1,-1-1 0,-1 0-1,0 1 0,2-2 0,2 1-1,1 3 0,-1 0 2,-2 2-3,4 0 1,1 0 0,-3 0-1,0 2-1,3 0 0</inkml:trace>
  <inkml:trace contextRef="#ctx0" brushRef="#br0" timeOffset="4423">689 2030 3,'6'-2'3,"-1"1"-1,1 0 0,-4 1-1,4-3-2</inkml:trace>
  <inkml:trace contextRef="#ctx0" brushRef="#br0" timeOffset="4563">774 2254 2,'4'3'2,"2"4"0,-4-3 0,5 0-1,3 0-1,-2 2 0</inkml:trace>
  <inkml:trace contextRef="#ctx0" brushRef="#br0" timeOffset="4690">861 2494 1,'0'6'2,"0"-1"0,2 1-1,0-3 0,0 2 0,0 1 0,0 0 0,4-1 0,-1 0-1,3 0 0,-2 0 0,-2 0 1,0 0 0,2-1 0,3 1 0,-7 0-1,4-2 1,-2 1-1,-4-1 0,2-2 1,-2 3 0,0-2-1,0 0 0,0 1 0,0-1-1</inkml:trace>
</inkml:ink>
</file>

<file path=ppt/ink/ink25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2:42.9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6663 4217 2,'-2'-2'2,"4"-2"0,-2 0 1,0 2-1,0-3 0,-2 1 1,2-1-1,-2 0-1,0 1 2,-1-1-1,1-1 0,0 2-1,0-2 0,-2 0-1,2 0 1,-4 0 0,2-1 0,-2 0 0,-5 2-1,3-4 1,-2 1 0,-7 0 12,-2 2-14,1-1 0,-3 0 6,-4 0 0,-2 0-7,-2 0 0,-2-1 7,0 1 6,2 2-2,-4-4-7,0 4 12,0-1-8,2 0 6,-2-1-8,0 1 5,0 1-1,2-1-1,-2-3-7,-4 2 14,5 0-3,-1 0-1,0 2-8,0-2 6,0 0-13,-2-1 0,4 2 13,-2-1-1,0 0 1,2 1-2,-2-2-7,2-2 12,2 4-7,14 3 5,-3-1-13,-1 0 13,-2-1 0,-1 1-2,-3-2-7,-23-5 6,1 0-7,3 0-6,1 3 13,1 1-1,5-1-13,4 2 14,-4 2-1,4-2-13,2 1 7,0 3-12,2-2 14,0 2-8,14 0 8,1 1 0,-3-2 14,-1 1-9,1 1-1,-2-2-13,1 1 20,-3 1-2,3 0 0,-1 0-2,-2-1-1,1 0-7,-1 1-7,0 0 7,-2 0 7,-20-2 5,6 0-14,4 0 0,2 2-6,4-1 8,-4 0 12,4 0-20,2 0 20,0 0-8,2 1 0,-1-3 5,1 1-7,2 2 0,-2-3-1,3 3 6,-1 0-7,11 0-6,-3-1 7,1 1 6,0 0 6,-3 0-7,-2 1-9,3-1 8,-3 0 5,3-2-7,-3 3-1,-1-1 0,1 1-7,-1 0-5,-3-1 14,2-1-14,-1 2 21,1 0-8,0 0 6,1-2-1,-1 2-1,-18-1-7,6 2 0,2 1 0,6 0 0,1-2 0,1 0 0,6 0 0,-1 1-7,1 1-5,1 1 20,-5-1-7,3 0 6,-1 1-13,-1-1 0,1 2 7,0-2 7,3 3-8,-1-2 0,7-2 0,0 1-6,0 0 7,-3 0-6,3 1 7,0 0-1,-3 0 0,3 1 6,-4 0-7,1 1 6,1 0 1,0-1-8,-3 2 6,1 0-1,-1 0 0,3 0-13,0-2 0,-1 3 8,1-1 8,0 0-22,-1 1 22,1 0-14,0 0 7,-1 0 7,-1 0 0,2 0-2,-3 0-1,1 1 0,-1 0-13,1 1 14,-2-1-7,1-1-7,3 2 8,-3-2 7,3 1-8,-2-1-7,1 2 15,1 0-7,0 1 7,-1-2-15,1 1 16,0 0-16,1 2 15,-1-2-13,0 0 7,1 3 6,1-1 0,2-1-15,0 0 16,-3 2 4,-3 12-7,0-4-7,5 0 6,-1-1-6,2-3 6,0 0-12,2-3 7,-1 1 6,1 1-20,0-1 23,2-1 4,2-2-14,0 2 7,2-1-7,0 2 7,0-3-1,2-5 0,3 1 0,-3 1-1,2 3-6,2-2 0,1 3 7,-1-1-7,4 2-5,1 0 20,-1 0-2,3 1-7,-1 0 13,3-2-9,1 2-1,1-1 0,-1 0-1,5 0 0,0 0-1,-2-1 0,1 2 6,1-2-20,0 0 20,2-1-14,-3 0 13,5 0 0,0 0-14,0-1 7,2 0 12,0-1-8,2 0 0,0 0-7,0 1 0,0-3 7,0 1-13,0 0 1,2 0 13,0 0-13,0 0 13,0-1-1,3 2 0,-1-2-7,0-2 0,0 2 7,0 0-7,3-1 6,-3 0-7,2 1 1,2-1 0,-2 0 7,1 1-7,-3-2 0,2 1-12,-2 0 20,0 0-7,-2 0-6,1-1 20,-3 1-8,0-1-7,0 0-6,0-1 13,0 1-6,-2 0 0,0-2 0,0 2 12,-1-2-7,1 2-7,2-3 7,-2 0-1,0 1 7,2 0-8,2 0-8,1-2 2,-1 0 14,2 0-2,0 1-14,-2 1 7,-2-1-13,2 0 14,0 0 1,-2-1-1,0 0 0,-2 0-8,2 0 15,-2 0-8,-2 1-6,0-1-1,0 0 2,-2 1 7,0-1-7,-3-1-6,1 0 14,-2 1 6,-1-1-8,3 0 1,-2-1-1,0 1-8,-1-1-4,-1-1 7,2 1-6,1 0 8,-1-2-6,0 2 13,-1 0-7,3-3 0,-2 2 6,-1 0-6,1-1-7,-2 0 8,1 1 0,-1-2 12,-2 1-1,1-1-20,-3 2 1,1-2 13,-1 1 0,1-1-1,-1 1-1,1-1-6,-1 2 13,3-1-14,-1-2 14,-1 1-8,1 1-7,-2-2-7,-1 1 15,0-1 0,1-1 0,-1 1 0,1 1-1,1-2 6,1 0-7,-3 2-7,1-2 14,-3 0-1,1 1-8,-1-1 1,-1 2 6,1-2-7,-2 0 0,1 0 0,-1-1 0,0 0-6,3-1 7,-3 1 0,5-2-6,13-8 13,-1 0-1,-4 1-13,2 2 13,-6 0-7,-1 1-6,1-1 14,-11 7-7,2-1-7,1 0 7,-3 0 7,2-1-14,3-1 1,-3 1 13,0-1 0,1-2-8,-1 1-6,-2 0-5,3-1 20,-3 1-7,0-1-6,-2 0 6,3 0 0,-1-1 0,-4 0 0,2 2 6,1-1-7,-1-1-6,-2 0-7,0-1-3,0 1 20,0-1 0,-2 2-1,0-1-6,1-1 0,-1 1-6,0 0 20,-2 0-8,-2 1-6,0-2 0,-1 1 7,-1 0-1,2-1 0,-2 1 0,-2 1-7,2-1 7,-4 1 7,-1-1-15,3 2 0,-2-1-5,-13-10 14,2 3-1,3 3-7,-5 2 7,5 3-13,-5 0 14,7 2 6,-3-1-14,3 4 7,-1-1-7,-2 1 7,1 0 0,-3 0 0,5 1-1,-1 1 6,-1-2-7,3 1-7,5 3 7,0 0 6,0-1-7,-5 1 0,3 0-6,-1-2 13,-3 1-1,4-1 0,-5 3-7,3-2 6,-3 0-7,1 0 7,1-1-7,-1 2-6,2 1 1,-1-2 13,1 1-1,-1-1-6,1 1-7,2 1 14,-3-1-1,5 1-13,-2 0 7,-1-1-12,1 2-6,2-1 4,-1 1-12,1-1-2,-9-1-10,3 2-8,4-1 4,-1 1 4</inkml:trace>
  <inkml:trace contextRef="#ctx0" brushRef="#br0" timeOffset="128296">3587 2622 2,'0'0'2,"0"0"1,0 1-1,0-2 0,0 1 0,0 0 0,0 0 0,0 0-1,0 0 0,0 0 0,-2 0 1,2 0-1,0 0 0,-2 0 0,0 0 0,2 1 0,-4 1 0,0-1-1,2 0 1,-5 1-1,1 2 0,0-1 1,0 3-1,-4 1 1,1 0-1,1 2 0,-7-1 0,3 2 0,-2 0 0,-3-1 0,9-4 0,-3 1 0,-1 0 1,0 0 0,-1-1-1,-1 1 1,-3 0-1,-4 0 0,-20 4 0,0-2 0,4-2 0,-1-2 0,1-2 0,2-3 0,0-3 0,-5-1-1,1-4 1,0 0 0,2-2 1,-1-2-1,-3-1 0,4-5 0,2 1 0,16 6 0,-2-1 0,-1-2 0,-3-6 0,0 0 0,2-3 0,-31-27 0,7 1 0,6 1 0,-1 0 0,3 1 0,4-1-1,0-2 1,1 1 0,5-2 0,1-3 0,-1-4-1,2 0 1,4 0 0,-2 0-1,2 1 1,1 2 0,1 3-1,2-2 1,-1 2 0,-1 0-1,2 0 0,1-3-1,1 1 1,-1 1 0,3-5 0,3 1 0,1 0-2,3-1 1</inkml:trace>
  <inkml:trace contextRef="#ctx0" brushRef="#br0" timeOffset="129910">263 224 2,'0'0'3,"0"0"-1,0-1 0,3-1 0,-3-1 0,2 1 0,2-1-1,2-1 0,0 0 0,2-1 0,3-1 0,-1 0-1,0-1 0,3 0 2,1 0-1,1-1 0,-3 1-1,3-1 0,-3 0 0,3 0 0,-3 0 0,0 1 0,1 0 0,-3 0 0,1 1 0,-1 0 0,-2-1 0,0 1 0,1-1 0,-3 1 0,-2 1 0,0-2 0,0 0 0,-2 1 0,0 1 1,1-1 0,-6 2-1,3-1 1,-2 2-1,2 0 1,-2 1 0,0-1 0,0 1-1,-2 0 0,2 1 1,0 1-1,-2 2 0,2 2 0,2 0 0,-2 4 0,2 3 0,2 2 0,-2 3 0,2 3 0,0 0 0,2 3 0,0 3 0,0 0 1,2 2-1,1 1 0,1 4 0,0-1 0,0 3 1,1-3-1,-1 3 1,0-3-1,3 1 0,-3-2 0,0-2 0,0 0 0,1-3 0,-1 0 0,-2-3-1,0-1 1,3-3 1,-5-1-1,2-3 0,-2-2 0,0 0 0,0-4 0,-2 0-1,1-1 0,-3-2 0,2-1 0,0 1-2</inkml:trace>
  <inkml:trace contextRef="#ctx0" brushRef="#br0" timeOffset="130427">483 598 3,'0'0'4,"-2"-2"-1,2 1-1,0 1 0,-2 1 0,0-1 0,2 0 0,0 0 0,0 2-1,0-2 0,-3 0 0,3-3 0,0 3 0,0 0 0,0 0 0,0-1 0,3-1 0,-1-2 0,2 0 0,0-1-1,2-3 0,2-1 0,1-2 0,1-2 0,2 0 1,-1 1-1,3-1-1,-1 0 1,1-1 0,-2 1 0,1 2 0,-3-2 1,3 4-1,-3-1-1,-2 2 1,1 0 0,-3 2 1,0 0-1,-2 2 0,0 0 0,-2 1 0,0 0 0,0 1 0,0 0 0,-2 1 0,3 1-1,-3-1 1,0-2-1,-3 2 0,1 1-1,0-1 0</inkml:trace>
  <inkml:trace contextRef="#ctx0" brushRef="#br0" timeOffset="131008">346 195 2,'0'0'2,"0"0"0,0 0 0,0 0 0,0 0 0,0 0-1,0 0 0,0 0 0,-2 0 0,0 0 0,-4 0 0,2 1 0,0 2 0,-3-1 1,1 2-2,2-1 0,-2 2 1,-2-1 0,-1 2-1,3 1 1,-15 6-1,7 1 0,-3-4 1,5 2-1,0 0 0,-1-2 1,-1 1-1,1-1 0,3-1 0,2-1 0,-5 1 0,7-2 0,-4 0 0,4 1 0,-1-4 1,1 1 0,0-3-1,4 3 0,-2-4 0,0 3 0,1-3 0,1 1 0,0-2 1,0 1-1,0 0 0,0 1 0,2-4 1,-2 2-1,2 0 0,0 0 0,0 0 0,0 0 0,0 0 0,-2 0 0,2 0 0,0 0 0,-2 0 1,0 0-1,0 0 0,-2 0 0,2 0 1,0 0-1,2 0 0,-3 2 0,1-1 0,2-1 1,-2 0-1,2 0 0,-2 0 0,2 0 0,0 0 0,0 0 0,0 0 0,0 0 0,0 0 0,0-1 0,2-1 0,-2 2 0,0 0 0,0 0 0,2 0 0,-2 0 0,2 3 7,3-2-7,-3 0-1,2 1 0,0 1 7,2 0-7,-2 2 0,7 3 0,-1 0 0,0-2 1,-1-1 0,1 3-1,0-1 1,-4-1-1,1 1 1,1-2-1,-4 1 1,2 0-1,0 1 1,1-2-1,-3-3 1,2 1 0,-2 2 0,-2-3 6,0 1-7,0-2 1,3 1 0,-5 2-1,2-4 1,0 1 0,-2-1-1,2 0 7,0 1-7,0 0 0,0-1 0,-2 0 0,0 0 1,0 0-1,2 1 0,-2-1 7,0 0-7,0 0 0,2 1 7,0-1-7,-2 0 6,0 0-1,0 0 0,0 0-7,0 0 0,0 0 1,0 0 0,0 0 0,0 0 1,0 0-1,0 0 1,0 0 0,0 0 6,0 0-6,0 0 6,0 0-7,0 0 7,0 0-7,0 0-1,0 0 1,0 0 1,0 0-1,0 0 7,0 0-7,0 0 7,0 0-1,0 0-7,0 0 0,0 0 7,0 0 0,0 0-7,0 0 7,-2 0 0,2 0-1,-4-2-8,-4 1 9,-3-1-9,1-5 2,-2 2 7,-1-2-7,1 1 0,1-2 0,-1 3 1,6 2 0,-2-1 0,-1 1 1,3-2 6,-2 1-1,2-1 0,-5 0-1,3 2-7,2-2 1,0 2 1,-3-2 6,3 2-7,0-1 7,2-1-7,0 3 0,-3 0 7,5 1 0,-2-3 0,0 2-8,2 1 1,2-2 0,-2 2 7,2-1-7,-2 1 1,2 0 0,0 1 0,0-2 7,0 0-7,0 2-1,0-1 1,0 1 0,0-1 1,0 0 0,0-1 0,0 1 0,-2 0 0,4 1 7,-2 0-1,0 0-7,0 0 0,0-1 0,0 0 7,2 0-7,-2-1 1,2 1-1,0-2 1,0-1-1,2 1 0,-2-1 1,2 0 0,3-1-1,-1-1 0,8-5 0,-1 1 1,1 0-1,-1-1 0,-1 1 0,5-1 0</inkml:trace>
  <inkml:trace contextRef="#ctx0" brushRef="#br0" timeOffset="132495">487 65 1,'0'0'3,"0"0"-2,0 0 1,0 0-1,0 0 0,0 0 1,0 0-1,0 0 0,-2 0 0,2 1 0,0-1 0,-2-1 0,2 1 0,0 0 0,0 0 0,0 0 1,0 0-1,0 0 0,0 0-1,0 0 1,0 0 0,0 0-1,0 0 1,0 0-1,0 0 0,0 0 0,0 0 1,-2 0-1,0 0 0,-3 2 1,1 1-1,-2-1 0,0 3 0,-2-1 0,-1 2 1,1 0-1,0 0 1,0 2-1,-3-1 0,1 2 0,0 0 0,-1 1 0,1 0 0,-3 1 0,3-1 0,-2 1 0,-3-1 0,3 2 0,-13 10 0,2-4 0,3-2 0,3-4 0,0-1 0,1-2 0,8-1 0,-3 0 0,3-3 0,2 0 0,2-3 0,0-1 0,-1 1 0,3 0 0,-2 0 0,2 0 0,2-1 0,-2 2 0,4-4 0,-2 1 0,0 0 0,-2 0 0,2 0 0,0 0 0,0 1 0,-4 2 0,0 0 0,2-1 0,-2 3 0,-3-1 0,3 2 0,0-1 0,0-2 0,0 1 0,0-1 0,2-1 0,-3 2 0,1-2 0,2 2 0,2-3 0,0-2 0,-2 2 0,0-1 0,0 2 0,2-2 0,0 1 0,0-2 0,2 1 0,0 1 0,-4-1 0,2 0 0,-2 0 0,2 0 0,0 0 0,0 0 0,0 0 0,0 0 0,0 0 0,0 0 0,0-1 0,2 1 0,-2 0 0,0 0 0,0 0 0,0 0 0,0 0 0,0-1 0,0 0 0,2 0 0,0 1 0,0-1 0,0-1 0,-2 0 0,2 1 0,1-1 1,-3-1-1,2 0 0,2 1 0,2-3 1,2-3-1,5 0 0,-5 1 0,0-3 0,5 0 0,-1-1 0,0-1 0,3 0 0,-7 6 0,0-2 0,5-1 0,-1-1 0,1 1 0,-3 0 0,2-2 0,1 3 0,-1-1 0,1 0 0,-3-1 0,2 2 0,1-1 0,-3 1 0,0 0 0,1 1 0,-3-3 0,0 2 0,3 2 0,-5 0 1,2 1-1,-2 0 0,-1 0 0,1 2 0,-2-2 0,-2 3-1,2-2 1,0 2 0,-2 0 0,0-1 0,0 1 0,0 1 0,1-1 0,-3 0 0,2 1 0,0 1 0,-2-1 0,0 0 0,2 0 0,-2 0 0,0 1 0,2 0 0,-2 0 0,0-2 0,2 2 0,-2 0 0,0 0 0,0 0 0,0 0 0,0 2 0,2-2 1,-2 0-1,0 0 0,0 0 0,0 0 0,2-2 0,-2 2-1,0 0 1,0-1 0,0 0 0,0 1 1,0 0-1,2 0 0,-2 0 0,0 0 0,0 0 0,0 0 0,0 1 0,0 0 0,0-1-1,0 0 1,0 0 0,-2 0 1,2 0-1,0 0 0,0 0-1,0 0 1,0 0 0,0 2 0,0-2 0,-2 0 0,2 0-1,0-2-1,-2 2 0,2 0-1</inkml:trace>
</inkml:ink>
</file>

<file path=ppt/ink/ink25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3:06.8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1351 3,'-2'-1'3,"0"0"-1,0 0 0,2 0-1,0-1 1,-2 2 0,2-1 0,-2 0-1,2 0 1,2 1 0,-2-1-1,2 1 0,2-2 0,4-2 0,5 1 0,-1 0 0,9 1 0,2-2 0,8 0 0,-15 1 6,5 2-7,6-1 0,2 0 0,2-1 6,4 2-7,4 0 0,0 0 0,44-2 7,-4 3-7,-5 0 0,-1 0 0,-5 3 0,-2-2 7,-35 0-1,2 0-7,4 0 0,1 1 0,-1-1 0,2 0 1,-2-1 0,1 2 0,-5-1 7,33 3-7,-12-2-1,-9 1 1,-12-2-1,-4 1 8,-6-2-7,-2 1 0,-9 0-1,-4-1 1,-4 2 0,1-2 0,-1 0 0,-2 1 0,-2-1 0,0-1 0,0 1 0,2 1-1,-2 0 0,-2 0-1</inkml:trace>
  <inkml:trace contextRef="#ctx0" brushRef="#br0" timeOffset="2676">1331 600 4,'0'-7'3,"-2"1"0,0 0-1,-1-1 0,3-1 0,-2-2 0,2-1 0,2-1 0,1-2-1,1-3 0,0-1-1,2-2 1,13-23 0,3 0-1,1 5 1,-2-1-1,2 4 1,-3 2 0,7 2-1,-2 1 0,0 3 0,0 4 0,-5 1 0,3 3 0,-2 3 0,-3 1 0,-1 3 1,-5 4-1,-3 0 0,-1 1 0,0 1 0,-6 5 0,0 0 0,-2 0 0,0 0 0,0-1-1,2 1 0,-2 0 0,0 0 0,0 1 0</inkml:trace>
  <inkml:trace contextRef="#ctx0" brushRef="#br0" timeOffset="3092">1333 384 2,'2'-7'2,"2"0"0,-2-1 0,2-2 0,-2 2 0,0 1-1,2 0 0,1 0 0,-5 3 0,4-1 0,-2 1 0,2 2-1,0 0 1,-2 0 0,-2 0-1,2 2 2,0 0-2,-2 0 0,0-1 1,0 1-1,0 3 1,0-3 0,-2 1-1,2 3 1,-2 2-1,0 3 0,-2 2 1,0 2 0,0-1-1,-3 2 0,3 3 1,-2 0-1,0 1 0,2 1 0,-2-1 0,-1 2 0,1-2 0,2 2-1,-2-1 1,2-2 1,2 2-1,-5-2 0,5 1 0,-2-3-1,2-1 1,0-3 0,0 2 0,0-3 0,0-1 0,2-2 0,-2 0 0,2-2 0,2-1 1,-2-1-1,2 0 0,0-3 0,2-3 0,2 1 1,1-4-1,1 0 0,2-1 1,0-2-1,1 1 0,16-12 0,-5 4 0,1 1 0,0 1 0,-2 0 0,-3 2 0,1 2 0,-3 1 0,-1 0 0,-5 4 0,1 0 0,-3 0 0,0 1 0,-4 0 0,-2 3 0,2 0 0,-1 0 0,-3-1 0,0 2 0,0 2 0,-3-2 0,1 0 0,2 0 0,-2 0 1,-2 1 0,2-1-1,-6 1 0,2 0-1,-5 0 1,1 0-1,0 2 0,1-2-2</inkml:trace>
  <inkml:trace contextRef="#ctx0" brushRef="#br0" timeOffset="3790">1306 319 1,'0'-5'3,"0"0"-1,0 2-1,0 1 1,0 0 0,0 1 0,0 0-1,0-1 0,0 1 0,0-1 0,0 1 0,-2 0 0,2 1 0,0-1 1,0 0-2,0 1 0,0-1 1,0 2 0,0-1-1,0 0 1,0 0 0,0 0 0,0 0 0,0 0 0,-2-1-1,2-1 0,-2 2 0,2-1 0,-2 0 0,0 1 0,-1 0 0,1 0 0,2 0 0,-2 0 0,0 0 0,2 0 0,-2 0 0,2 0 0,-2 1 0,0-1 0,2 0 0,0 0 0,-2 0 0,2 0 0,0-1 1,0 1-1,0 0 0,0 0 1,0 0-1,0 0 0,0 0 0,0 0 0,0 0 0,0 0 0,0 0 0,0 0 0,0 0 0,0 0 1,0 0-1,0 2 0,0 5 0,0 0 0,2 1 0,-2 3 0,0 2 0,2 0 0,-2-1 0,2 3 0,-2 3 0,2-2 0,-2 2 0,0-1 0,0 2 0,-2 0 0,2 0 0,0 1 0,-2 0 0,0-2 0,2 1 0,-2-1 0,2 1 0,0-2 0,0 1 0,0-3 0,0-1 0,2 0 0,-2-1 0,2-3 0,0 1 0,2-3 0,-2 0 1,5-2-1,-3-2 0,0 1 0,2-3 0,0-2 1,0-1-1,1 0 0,1-2 0,-2-1 0,-2 2-1,3-2 1,-3 0 1,2-1-1,-2 0 0,0 2 0,-2-2 0,0 2-1,0-1 1,0 1 1,-2 0-1,2 1 0,-2-1 0,3 0 0,-3 1-1,2 0 1,-2 0 0,2 1 1,-2 0-1,2 0 0,-2-1 0,2 0 0,0 0 0,2-1 0,4-1 0,1-2 0,1 1 0,-2-1-1,3 0 0,-3-2 1,2 1-1,3-1-1,-1-2 1,-2 1 0,3 1 0,-1-3-1</inkml:trace>
</inkml:ink>
</file>

<file path=ppt/ink/ink25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3:11.8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182 541 1,'2'2'2,"0"0"0,2 0 1,-2-1 0,0-1-1,0 0 0,0 0 0,-4 0 0,2-3 1,2-1 5,-2-2-1,2-2-1,2-2-7,-1-1 7,-1-3 5,0-1-7,0-4 0,4-1 5,-8-1-7,2-2 6,0-1-8,0-2 7,4-2-8,0-2 7,0 0-7,0-2 6,5 1-13,-1 1 7,-2 2-6,2 5 1,-3 4 7,1 0-6,-2 3 0,0 2 0,-2 3 0,2 2 1,-2 2 1,0 3-1,3-2 1,-3 2 0,-2 1-1</inkml:trace>
  <inkml:trace contextRef="#ctx0" brushRef="#br0" timeOffset="375">0 486 1,'0'1'2,"0"2"0,2 0 0,2 1-1,0-1 1,0-2 0,0 1 0,3 0-1,-3-1 1,2 0-1,-2 0 0,0 0 0,-4-1 1,2 1-2,-2-1 1,2 0-1,-2 0 1,0 2 0,0-2 0,2 0 0,-2 0-1,0-2 1,0 2 0,0 0-1,0 0 1,0 0-1,0 0 1,-2-2-1,2-3 0,0 0 0,-2-3 0,2-2 7,-2 2-7,0-1 0,2-1-1,-2 2 1,2 0 0,0 1 0,0 0 0,0 0 0,0 0 0,0 1 0,0 2 0,0 0 0,-2 1 6,2 1-7,2-1 7,-2 1-1,0 1-1,0 1 0,0 2-7,2 0 0,0 3 7,0 1 7,0 2-15,2 0 0,-2 1 8,3 2 5,-1 1-7,-2-1 6,2 0-8,0 0-6,-2 2 7,2 0-6,2 1 7,-1 0 6,1-1-1,-2 0-7,2 0-7,0-1 7,-1-2 0,3 1-6,-2-2 1,8 9 1,3-7-1,-5 0 8,3-6-8,-1 0 2,1-4 0,-1-3 7,3-2 0,-1-1-1,-1-2 0,1-4-7,-3 0 7,-1-3-1,-1 0 0,1-1-7,-2-1 14,-1-1-14,-3 0 0,2-1 0,-2 1 2,3-1 0,-5 5 7,0 3-7,-2 1 7,0 1 0,0 3-8,-2-1 1,2 1 0,-2 3 0,0 0 0,0-1 0,0 2 0,0 0 0,0 0 0</inkml:trace>
  <inkml:trace contextRef="#ctx0" brushRef="#br0" timeOffset="145137">353 1204 2,'-2'-2'2,"2"1"0,-2 0 0,0 0 0,2 1-1,-2 0 1,2 0 0,0 0-1,0 0 0,-2 0 0,2 0 1,0 0 0,0 0-1,0 0 0,0 0 0,0 0 1,0 0-1,0 0 0,0 0 0,0 0 0,0 0-1,0 0 0,0 0 0,0 0 0,0 0 0,0 2 0,4 2 1,4-1 0,3 0 6,1 0-7,3-1-1,1 0 0,5-1 1,2-2 0,-1-2 0,5 1 0,4-2 0,0 0-1,2-1 1,1 0-1,1 0 1,0-2-1,2 1 1,-2-1-1,0 1 0,1 1 0,-3 0 0,0 1-1,-4 2 1,-2-2-1</inkml:trace>
</inkml:ink>
</file>

<file path=ppt/ink/ink2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0:40.080"/>
    </inkml:context>
    <inkml:brush xml:id="br0">
      <inkml:brushProperty name="width" value="0.05292" units="cm"/>
      <inkml:brushProperty name="height" value="0.05292" units="cm"/>
      <inkml:brushProperty name="fitToCurve" value="1"/>
    </inkml:brush>
  </inkml:definitions>
  <inkml:trace contextRef="#ctx0" brushRef="#br0">1089 0 1,'2'2'1,"0"4"0</inkml:trace>
  <inkml:trace contextRef="#ctx0" brushRef="#br0" timeOffset="12243">303 811 2,'0'-1'1</inkml:trace>
  <inkml:trace contextRef="#ctx0" brushRef="#br0" timeOffset="12567">0 832 1,'0'0'1,"0"0"0</inkml:trace>
</inkml:ink>
</file>

<file path=ppt/ink/ink26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3:13.81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50 401 2,'2'-2'3,"0"-2"0,1-1 0,-1-1 0,0-2 0,4-1 7,0-1-9,-4 0 0,2-2 6,5-1-1,-5-2 0,2 0-8,6-1 0,-1-3 1,-1-2 7,4 0-7,3-1 6,0 0-1,1-1 0,3 0-7,0 3 0,-3 1 1,3 3 0,-5 2 7,1 1-8,-7 4 1,1 2 7,-3 1-8,-2 2 1,-2 1-1,-2 1 1,2 0 1,-4 0 0,0 1 0,3 0 0,-1 1-1,-4-2 0,2 1 0,-3 1 0,3-3 0</inkml:trace>
  <inkml:trace contextRef="#ctx0" brushRef="#br0" timeOffset="442">34 155 1,'4'-2'3,"-2"-1"0,2 0-1,-2 3 0,0 0 0,0-3-1,-2 5 1,2-4-1,-2 2 1,-2 0-1,2 0 1,2 0-1,-2 0 0,0 4 0,2 1 0,-2-2 0,-2 3 0,0 0 0,-2 4-1,2 2 1,2 2-1,-2 0 0,0 2 1,-2 0-1,0-1 0,6 1 0,-4-1 0,0 0 0,2 0 0,-2-1 0,0-3 0,2 1 0,-3-3 0,6 1 0,-1-2 0,0 0 0,-2-1 0,2-1 0,0-2 0,2 0 0,0-2 0,0 2 0,0-3 0,0 0 0,-1 0 0,3-1 0,-2 0 0,2-1 0,0 0 0,5 0 0,1 0 0,0-3 0,3-1 0,-1 3 1,3-3-1,-3 0 0,5 0 0,-2-1 0,-1 0 1,-3 1-1,1-1 0,-2 1 0,-1 2 0,-1-1 0,-4 2 0,1-1 1,-3 1-1,-2 2 0,0-1 0,-2 0 0,0 1 0,2-1 0,0 1 0,-2 0 0,0 0 0,0 0 0,0 0-1,-2 0 1,0 0-1,2 0 0,-2 1 0,0 1-1,-2-1-1</inkml:trace>
  <inkml:trace contextRef="#ctx0" brushRef="#br0" timeOffset="144698">-1 1178 3,'0'0'3,"0"0"-1,0 0 0,0 0 0,0 0 0,0 0 0,0 0 0,0 0-1,0 0 0,0 0 1,0 0-1,0 0 0,0 0 0,0 0 0,0 0 0,0 0 0,0 0 0,0 0 0,0 0 0,0 0 0,0 0 12,0 0-14,0 0 0,0 0 13,0 0-14,0 0 14,-2 0-9,2 0 6,0 0-14,0 0 7,0 0-6,0 0 13,0 0-14,0 0 7,0 0 0,2 0-7,-2 0 1,2 0 0,2 0 7,2 0 6,0 0-14,5 0 7,1 0-6,0-1 6,1 0-7,-1 0 8,3 1-1,-5-1-6,2-1 7,1 1-7,-3 0 7,1 1 6,-3 0-14,0 0 13,0 0-13,-1 0 13,-1 1-1,0 2-14,0-3 14,-2 2-14,0-1 14,1 0-1,-1 0-13,0 2 0,0-2 8,-2 1 6,2-1-14,0 3 1,-2-3 13,0 3-13,3-2 13,-3 0-7,2 1 6,-2-1-13,0 0 1,2 1 0,-2-1 14,2-1-13,-2 0 13,0 0-8,1 1 7,-3-1-1,2 0-7,0-1 0,0 1-6,0 0 13,0 0-13,0 1 0,0-1 2,0 0 13,0-1-7,-2 1 6,2 0-7,0-1 6,0 1-7,0-1 6,0 1-13,1 1 7,-1-1-6,0 0 1,-2 0 7,2-1 6,0 1-7,0-1 6,0 1-13,-2 1 7,2-2 6,-2 0-7,0 0 7,2 0-13,-2 0 7,0 1 0,2-1-7,-2 1 14,0 0-7,2 0-7,-2-1 1,0 0 1,2 0 0,-2 0 0,0 1 9,0-1-9,2 0 9,-2 0 5,0 2-14,2-2 14,-2 0-8,0 1-6,0 0 0,0-1 1,2 0 7,-2 0 6,0 1-14,3 0 13,-3-1-14,2 0 8,-2 0-7,0 1 7,0-1-6,2 0 6,-2 0-6,0 0 7,0 0-7,0 2 13,0-1-1,0-1-14,0 1 1,0-1 1,0 0 0,0 0 0,0 0 1,-2 0 0,2 0 0,0 0 1,0 0 13,0 0-7,0 0-9,0 0 2,0 0 1,0 0 0,2 0-1,-2 0 1,2 0 0,-2 0 0,0 0 0,0 0 0,0 0-1,0 0 1,0 1-1</inkml:trace>
</inkml:ink>
</file>

<file path=ppt/ink/ink26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4:13.9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285 747 3,'-6'1'3,"-2"1"-1,2 0 0,-3 1 0,1-1 0,0 2 0,0-2 0,-1 2 0,-1-1 0,4 2-1,0-3 0,-1 4-1,1 1 1,2 1-1,0 1 1,0 3-1,0 0 0,-1 2 0,3 0 0,2 2 1,-2 2-1,4 2 1,-2 0 0,2 2-1,0 0 1,1 0-1,1 1 0,0 1 0,2 0 0,0-2 0,3 2 1,-1-1-1,0-1 0,2-1 0,3-1 0,1-1 0,-1 0 0,3-2 0,1-1 0,1-3 0,3-1 0,0-1 0,-1-4 0,24 5 0,-3-4 0,1-4 0,-7-5 0,-17-2 0,1-1 0,2-2 0,-1-2 0,1-1 0,2-2 0,0-2 0,-1 1 0,1-5 0,0 1 0,2-3 0,-3 1 0,-1-1 0,0-2 0,-3-1 0,1 0 0,-2-1 0,-3-2 0,0 1 0,-3 1 0,-1-1 1,-2 1-1,-1-1 0,-3 0 1,-2 0 0,0 2-1,-6 0 0,0 2 0,-5 0 7,1 2-7,-4-1-1,-3 2 7,-1 0-7,-3 2 0,-2 1 0,-1 3 0,-1-2 0,-2 2 7,0 2-7,-2 0 6,0 2-7,1 2 0,-1 1 7,2 0-7,-2 2 7,4-1-1,-2 2-7,3 1 7,-1 1-7,2 1 7,-2 1-7,3 1 0,1 0 0,1 1 0,-1-1 1,2 2-1,1 0 0,1 1-1</inkml:trace>
  <inkml:trace contextRef="#ctx0" brushRef="#br0" timeOffset="830">151 55 2,'-4'-2'2,"-2"0"0,1 1 1,-1 0-1,0-1 0,0 1 0,0-1 0,-1 1 0,3 0-1,-2 0 2,4 1-2,-2-1-1,2 2 1,0-1 0,2 0 0,0 1-1,0 1 1,2 3-1,4-1 1,-2 1-1,4 0 1,3 1 0,1 1-1,1 0 0,3-1 0,1 1 0,1 1 0,1-1 0,2 0 1,-3 1-1,3-1 0,0-1 1,-1 3 0,1-1-1,0-1 0,-3 1 0,1-1 0,-1-1-1,-1 1 1,-1-1 1,-1 0-1,-1-2 0,-1 1 0,-1 1 0,1 0-1,-5-4 2,0 0-1,0 2-1,-1-3 1,-3 2 0,6 1 0,-2-3 0,-1 0-1,-1 1 0,-2-2 0,-6 4 0,2-4 0,2 3 1,-2-3-1,0-2 1,2 2-1,-2-2 1,0 3 0,2 1 0,-2-3-1,0 0 0,0 0 0,0-2 1,0 1 0,0 1 0,0 0 0,0-1 0,0-1 1,0 1-2,0 1 2,2-2-1,-4 5 1,2-2 0,0 0-1,0 0 1,0 0 0,0 0 0,0 0 0,-2 3 0,2 1 0,-2 2-1,-2-2 0,-2 2 1,-1 2 0,-1 1-2,0 3 2,-2 1-1,-3 1 0,1 2 0,-1 0 0,-1 2 0,1 0 0,1 1 0,-2 2 7,1 0-7,-1-2 0,1 1-1,1 0 0,2-1 1,-3-2-1,3 1 1,1-2 0,1-2-1,0-1 0,2-1 1,-3 0 0,3-3-1,2 1 1,-2-3-2,4-2 1,-2-1-1,0-1 0,2-2 0</inkml:trace>
  <inkml:trace contextRef="#ctx0" brushRef="#br0" timeOffset="1751">130 46 2,'0'0'3,"0"0"-1,0 0 0,0 0 0,0 0 0,0 0 0,0 0-1,0 0 1,0 0 0,0 0 0,0 0-1,0 0 0,0 0 0,0 0 0,0 0-1,0 0 1,0 0 0,0 0-1,0 0 0,0 0 1,0 0-1,0 0 0,0 0 0,2 1 1,2 0-1,1 4 1,1 2-1,2 1 0,-2-1 0,2 1 0,3 0 0,-1 0 0,1 0 0,1 2 0,0-2 0,3 0 0,-1 0 0,1 0 0,-1-1 0,3-1 0,-1-1 0,1 0 0,-3 1 0,3-1 0,-1 0 0,1-1 0,-3-2 1,1 3-1,-3 0 1,1-2-1,-1 0 1,-1-1-1,-1-1 0,0 0 0,-2-1 0,1 1-1,-5 1 1,2-2 0,0 0 0,-2 0 0,1 0 1,-1 0-1,-2 1 0,2 0 0,-2-1 0,0 0 0,0 1 0,-2-1 0,2 1 7,-2 0-7,2-1-1,-2 0 0,2 0 1,-2 2 6,0-2-7,0 0 0,0 0 0,0 0 0,-2 1 0,2 2 1,0-2-1,0 2 0,0-1 1,0 0 0,0 0 0,0 0 0,0 0 0,0 2 6,2-3-7,-2 0 7,0 0-8,0 0 7,2 0-1,0 1 0,-2-1-1,0-1 1,3 2-9,-3-2 2,-3 1 7,3-1 0,3 0-9,-3 0 9,0 0-1,0 0-1,0 0-6,0 0 7,0 0-1,0 0-6,0 0 7,0 0-1,-3 0 0,3 0 6,3 3-1,-3-2-13,0 0 7,-3 2 6,1 1-1,2 1-13,-2 0 0,-2 4 20,0 1-8,0 0-7,-2 3-6,-1 0 14,-1 2 6,0 0-16,-2 2 2,-1 1 0,1 0 8,0-1 4,-1 0-1,1 2-1,-3-1-1,3-1-14,-2 0 1,3 1 7,-1-3 6,0 1-7,2-2 0,-1 1 7,1-3-14,4 0 14,-2-2 0,-1-1-2,3 0-20,0-3 15,0 1 0,2-1 0,0-2 0,0-1 6,2 0-7,-2-1 0,0 0 8,2-1-22,-2 1 15,2 0 0,0-2 0,0 1 0,0 0 7,0 0 0,0 1-2,0-2-20,0 0 2,0 0 14,0 1 7,0-1-8,0 0-6,2-1 7,-2 1 0,2-2 0,-2 1 6,0 1-1,0 0-13,2 0 1,-2 0 7,0 0 12,0 0-7,2-1-15,-2 1 16,0 0-22,0 0 22,0 1 6,-2-1-15,2 0 0,0 0-7,0 0 16,0 0-2,-2 0-7,2 0 7,0 0-1,-2 1-7,2-1 7,0 0-13,0 0 13,0 0 0,-2 2-7,2-2 7,0 0-13,0 0 13,0 0-6,0 0 12,0 0-13,-2 0 6,2 0-6,-3 0 13,3 0-14,0 0 7,-2 1-13,0-1 20,0 0-14,0 0 7,2 0-7,-2 0 7,2 0-13,0 0 14,0 0-1,0 0 0,0-1 6,2 1-20,-2-3 14,2 1-7,2-3 1,1 1 6,-1-3 0,2 1-1,0-1-12,2-1 1,-1-2-7,1 3 3,-2-1 1,4 1 0,-1-1 2</inkml:trace>
  <inkml:trace contextRef="#ctx0" brushRef="#br0" timeOffset="13321">87 121 1,'-2'-1'1,"0"0"1,0 0 0,2 0-1,-3-1 0,3 0 0,-2 2 0,2-2 0,-2 1 0,0-2 0,2 1 0,-2 1 0,0 0 0,2-1 0,-2 1 0,0 1-1,0-1 0,0-1 0,0 1 0,0-1 1,-2 1-1,2 0 1,-1 0-1,-1 0 0,2-2 0,-2 1 2,2 1-2,0 0 0,0-1 0,0-1 0,2 1 0,-2 0 0,0-2 0,0 2 0,2-2 1,-2 2 0,-1 0-1,1-1 1,2 1-1,-2 0 1,2 0-1,-2 0 0,0 0 0,2 1 0,-2-1 0,0 0 0,2 0 0,0-1 0,-2 2 0,0-1 0,2 1 0,0-1 0,-2 0 0,2 0 0,0 1 0,2 0 0,-2-2 0,0 2 0,0 0 0,2-2 0,0 1 0,-2 0 0,2 1 0,0 0 0,-2 0 0,2-2 0,0 2 0,0 0 0,-2 1 0,2-1 0,-2 1 0,3-1 0,-1-1 0,0 2 0,-2 0 1,2-1 0,0 1-1,0 0 0,-2 0 0,4 0 0,-2 1 1,0-1-1,2 3 0,0-2 0,3 0 0,-3 3 0,4-2-1,-2 1 2,3 1-1,-1-1 0,2 1 0,0-1 0,1 2-1,1-2 2,1 3-1,-1-1 0,5 0 1,-3 0-1,1-1 0,1-1 0,1 2 0,-1 0 0,1-1 1,-1 2-1,1-1 0,-1-1 0,1 2 0,-1-1 0,-1 0 0,2-1 1,-3 2-1,0 0 0,3 1 0,0 0 0,-3 0 0,1 0 0,1-1 0,1 1 0,-3-2 0,3 1 0,-1-2 0,1 0 0,-1-1 0,-1 0 0,1-1 0,-1 1 0,1-2 0,-1-1 0,-1 0 0,3 0 0,-5 0 0,1 0 0,-1 0 0,0 0 0,-3-1 0,1 1 0,-2 0 0,-1 1 0,-1-1 0,0 0 0,-2-1 0,0 1 0,-2 0 0,2 1 0,-1-1 0,-1 1 0,-2 0 0,0 0-1,-2 2 1,-1-2 0,3 1 0,-2 2-1,-2-2 0,2-1-1,-2 2 0,2-2 0</inkml:trace>
  <inkml:trace contextRef="#ctx0" brushRef="#br0" timeOffset="14160">726 213 1,'0'0'3,"0"0"-1,0 0 1,0 0-1,0 0-1,0 0 1,0 0-1,0 0 1,0 0-1,0 0 0,0 0 0,0 0 1,-2 1-1,-2 3 0,-3-2 0,1 3 0,0-1 0,2 1 0,-2 1 0,-3 0 0,-1 1-1,2 1 1,-5 1-1,3-1 0,0 2 7,-1 0-7,1 0-1,0 1 1,-1 1 0,-1 0 0,2 1 6,1 0-7,-3-1 7,4 2-1,-3-2-7,1 3 7,2-1-7,-3 0 0,3 1 0,0-1 0,2-1 7,-3 0-7,1 0 0,2 0 1,-2-2-1,1 0 1,1-2 6,0 1-7,0 0 7,0-1-1,1 0 0,-1-2 0,2 1-8,-2-1 1,2 2 7,0-4-7,-3 2 7,3-1 6,-2 0-14,2 0 0,0 0 13,0-1-7,-1 0-7,-1 0 13,2-1-13,-2 1 7,2-1 6,0-1-7,0 1-7,-1-1 1,1-1 13,2 2-13,0-3 6,0 1 7,-2 1-8,2-1-6,0-1 13,0 0-7,2 0 0,-2 2 13,0-2-1,0 0-2,-1 1-2,1 0-7,0-2 0,2 1-6,-2-1 0,0 2 1,2-1 0,-2 0 7,0 1 0,2-2 6,-2 1-8,2 0 0,-2-1 6,2 1-1,-2 0 1,2-1-8,-2 0-1,0 1 1,2 1 0,-2-2 0,0 1 0,2-1 0,-3 1 1,1-1 7,2 2-15,-2-1 8,0-1 6,2 0-20,0 2 15,-2-2 6,2 1-7,0-1 6,0 0 6,0 0-14,0 0 0,0-1 6,0 2-6,0-1 6,0 0-7,0 0 7,2-1-13,-2 1 7,0 0 13,2-2-8,-2 2-6,0 0 13,2-1-8,-2-1 0,2 2-7,-2 0 7,3-1 0,-3 1 0,0-1 6,2-3 0,0 1-8,0 0 0,2-1 6,-2-1-1,4 0 0,-2-1-14,3 1 8,-1-2 6,0-1 0,2-1-1,3 0-1,-1-1 0,0-1 6,3 1-7,-1-1-7,0 1 1,-1-2 0,1 2 13,1-2-7,-1 0-7,2 2 13,-1-2-7,1 2 1,1-1-8,-1 0 1,1 0 13,-3 2-7,3-1-6,-3 0 7,1 2-1,-3 0-12,0-1 14,1 2-7,-3 0 1,0 0 0,0 1 7,1-1-13,-3 0 7,0 1 0,0 0-6,-2 2 14,3-1-7,-3 0 0,0 1 6,0 0-7,0 0-6,-2-1 8,0 3-14,2-1 21,-2 1-13,-2-2 7,3 3-6,-1-1 13,-2 1-14,0 0 7,2-1-12,-2 1 14,2 0-7,-2 0 7,2 1-1,-2-1 6,0 2-19,0-2 13,0 1 0,0 0-19,0 0 15,0 0-7,0 0 8,0 0-12,0 0 1,0 0 1,0 0 0,0 0 2,0 0 0,0 0 1,-2-1 1</inkml:trace>
  <inkml:trace contextRef="#ctx0" brushRef="#br0" timeOffset="15432">674 242 3,'0'0'2,"0"0"1,0 0 0,0 0-2,0 0 1,0 0 0,0 0 0,0 0 0,0 0-2,0 0 3,0 0-2,0 0 0,0 0 0,0 0 0,0 0 0,0 0 0,0 0 0,0 1 0,-2 0-1,2 3 0,-2-2 0,2-1 1,-2 3-1,-2-2 0,0 3 0,0 0 0,-1 0 0,1 1 1,-2-1 0,2 2-2,-2 0 1,-3 1 1,1 1-1,0 1 0,0-1 0,-3 1 0,1 1 7,0 0-7,-1 1-1,1 0 7,2 0-7,-3 1 0,3 1 0,-2-2 0,1 1 0,-1-2 7,2 1-8,0 0 1,-1-1 0,1 0 0,2-2 0,0 0 0,-1 1 0,3-3 7,-2 1-1,0-3-7,2 2 1,0 0-1,-1-1 1,3-1 0,-2 0 0,0-2 0,2 1 1,0-1-1,0 1 0,0-2 1,0 0 0,0-1 6,2 2-7,-2-1 13,-3 1-8,3 0-7,0 0 14,0 1-16,-2-1 2,0 1 0,0-1 7,2 0 7,0 0-9,-2-2 6,1 3-13,1-3 6,0 1 7,2 1-8,-2-2 0,0 0 7,0 1-8,2-2 1,-2 1 6,2-1-13,0 1 13,-2-1-13,2 2 13,0-1-13,-2 0 13,2 0-13,-2 1 7,0 0 6,2-1-7,-2 0 0,0 1 1,0 1 6,0 0-7,-1-2-6,1 2 19,0-1-14,2-1-6,-2 1 1,0 0 7,2 0 7,-2-2-7,0 1 6,0 0-7,2-1 6,-2 3-7,2-2 7,0 0-7,-2-1 7,2 2-1,0-2-7,-2 1 7,2-1-14,0 2 15,0-2-8,0 0 1,0 0 0,0-2 7,0 2-13,0 0 13,0 0-7,0 0 7,0 0-13,0 0 1,0 0 7,0 0 6,0 0-7,0 0-7,0 0 8,0 0-6,0 0 1,0 0 13,0 0-8,0 0 7,0 0-7,0 0 6,0-1-13,0 1 13,0 0-13,0-1 1,0 0-1,0 1 2,0-1 0,2 1-2,-2-1 1,0-2 0</inkml:trace>
  <inkml:trace contextRef="#ctx0" brushRef="#br0" timeOffset="17644">676 957 2,'0'0'3,"0"0"0,-4 0 0,2 2-1,0-2 0,2 0 0,-2-2 0,2 2 1,0 0-2,0 0 0,0 0 0,0 0 0,0 0 0,0 0-1,0 0 1,0 0 0,-2 0 0,0 0 0,-2 5-1,-5 0 0,1 0 1,0 4-1,-1 0 0,-1 1 1,0 1-1,-3-1 0,3 3 1,-2 2-1,-1 0 0,1 2 0,1-2 0,-1 1 0,0 0 0,3-1 0,-1 1 0,2-5 0,2 0 0,-1-2 0,3-2-1,0-1 1,2-2 0,0-1 0,2-4 0,0-3 0,2-3 0,2-5 0,2 0 0,3-3 0,-1-3 0,0 2-1,0-3 1,1 2 0,-3-1 0,0 3 0,-2 0 0,0 1 0,-2 4 1,1-1 0,-1 2-1,-2 3 0,0 0 0,-5 3 0,3 2 0,-4 1 0,2 1 0,-2 1 0,-2 3 7,1 1-7,1 1-1,-2 2 1,0-1-1,-1 2 0,3 0 1,0-1 0,2 0 0,-2 0 0,1-3 6,1 1-7,2-1 0,0-1 0,0 0 0,0-3 0,0 0 0,2-2-1,0-2 1,0-3 0,4-1 0,-2-3 1,0 0 0,0-3-1,2 2 1,-1 0 0,-1-1-1,-2 0 0,2 3 1,-2-1 1,2 2-1,-2 0 0,0 3 0,0 1 0,0-1 1,0 3-1,-2 0 0,0 1 0,0 2 0,-3 2-1,3 1 0,-2-1 0,0 1-1</inkml:trace>
</inkml:ink>
</file>

<file path=ppt/ink/ink26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4:43.1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90 1,'0'0'2,"-2"-1"0,2 1 0,0 0-1,0-1 1,-2 0-1,4 0 1,-2-1-1,2 1 0,-2-2 0,2 3 0,-4 0 0,2 0 0,2 0 0,-2 0 1,0 0-2,0 0 0,0 1 1,0-1 0,0 0-1,0 0 1,2 1 0,-2-1-1,0 1 0,0-1 0,0 0 0,-2 0 0,2 0 0,0 0 1,0 1 0,0 1 0,0 0-1,2-1 1,0 1-1,-2 2 0,2 0 0,0 2 1,0 1 0,0 0-1,0 1 0,0 1 0,0 0 0,0 1 0,1 0 0,-1 1 1,-2 0 0,2-1-1,0 1 0,0-1 0,0-1 0,0 2 0,0-2 0,0-1 0,0 2-1,0-2 1,0-1 0,0 0 0,2-1 0,-1-2 0,-1 1 0,2-1 1,-2 0-1,2-3 0,2 0 0,0-1 0,3 0 0,-1-2 0,2-2 0,3 0 0,1-2 0,3 0 0,-1-2 0,5-1 7,0-2-8,-1 1 1,5-2-1,2 1 1,0-1-1,2-1 1,0 0 0,2 1 0,0 0 0,2 0 6,-2 1-7,2 0 0,-2 1 0,2-1 0,-2 1 7,0-1-1,-2 2-7,-2 1 0,2 1 1,-4-1 0,-2 1 0,-1 0 6,-1 1-7,-2 1 7,-1 1-7,-3-1 0,1 2 1,-5 0 0,1-1 0,-2 1 6,-1 2 0,-1-1-1,-4 1-7,2-1 0,-2 1 1,1 0 0,-3 0 0,0-1 1,-2 2 0,0 0 0,0 0 0,-2 0-1,2 0 0,-2 0 0,-3 0 0,-1 0-1</inkml:trace>
</inkml:ink>
</file>

<file path=ppt/ink/ink26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4:47.2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97 2,'-4'-2'2,"1"2"1,-3 0 0,2 0-1,0 0 0,2 0 0,-2 0 0,2 2 0,0-2 1,2 0-2,-2 0 0,4 0 0,-2 0 0,4 0 0,0 0 0,4-2 0,5 1-1,1-2 7,7-1-7,24-4 6,9 1-7,-4-2 0,8-1 1,2 0-1,0 3 0,2 0 1,-2 1 0,-2 0 0,-1 1-1,-1 0 0,-4 1 1,0 2-1,-5 2 1,-1 0 0,-3-1 0,-6 3 0,-3-2 0,-6 3-1,-3-1 1,-2-1 0,-4 0-1,-5 0 1,-1 2-1,-3-2 0,-4 0 0,0-1 1,-2 0-1,-2 1 0,-4-1 0,2 0 0,-2-1-1,-2 0 0</inkml:trace>
  <inkml:trace contextRef="#ctx0" brushRef="#br0" timeOffset="426">99 228 2,'-6'0'3,"-1"-1"0,-3-2-1,4 1 0,2 2 0,2-3 0,0 4 0,2-1-1,2-1 0,0 1 1,4-2-1,6-2 0,3 0 0,6-3 0,5 0 0,3 3 0,11-4 0,1-1 0,9 2-1,-1-1 1,3 0-1,2 1 1,-2-1-1,1 2 0,-3-2 0,0 1 1,-3 2 0,-1 1-1,-3 0 0,-8 1 0,2-1-1,-5 4 2,-6 0-1,-1 0 0,-6 0 0,-3 0 0,-3 3-1,-1-1 0,-6 0 0,-1 2 0,1-2-1,-2 0 1,-6 1-1</inkml:trace>
</inkml:ink>
</file>

<file path=ppt/ink/ink26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1:34.8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522 54 2,'0'0'2,"0"-2"0,0-3 0,2 0 0,0-1 0,-4 2-1,4-1 0,-2 0 1,2 2 0,0 0-1,-2-1 2,-2 3-2,2-1 0,0-1 0,-2 2 0,0 1 0,0-1 0,0 0 0,-3 1-1,1 1 0,-2-3 0,0 2 0,-2 1 1,3 0 0,-3 1-1,0 3 0,0-3 1,-3 4-1,1 1 0,-2 1 0,-3 1 0,3 3 1,-3 1 0,1 1-1,-1 0 0,1 2 0,1 1 0,-1 1-1,1-1 1,1 2 0,0 0 1,3-1-2,1 2 1,-11 18 0,5-5 1,6-4-1,4-3 0,2-3 0,2-5 0,2 2 0,2-5 0,0 0 0,6-1 0,1 0-1,1-2 1,5 1 0,1 0 1,1 2-1,1 1 7,-9-9-8,1 2 1,1 2-1,1-1 1,1 3 0,-3 1-1,2 1 1,-1 1 0,1 2-1,-3-1 7,-1 2-7,0-1 0,-3 3 1,-1 0-1,-2 0 1,0 0 0,-4 0 0,0 0-1,-2 1 1,-4 0 6,0 0-7,-5 0 6,1 2 0,-3-1-1,-3 1 7,-1 1-2,-1-2-8,-19 27-6,1-6 13,5-7-7,2-4 6,2-4-14,1-5 8,5-1 6,0-4-7,3-1 0,-1-3 6,-2-1-1,3-1 1,3-5-2,-1 0-7,7-3 7,-1-2-7,-2-2-7,3 2 22,3-3-22,2-2 2,0 1 1,2 0 13,-2-1-7,2-3 13,0 3-7,2-5-1,-3 4 6,3-1-2,0-2-7,-2 0 6,4 2-7,3-1 6,-1-1 1,0 3-2,0-1-14,2-1 15,0 2-1,1-2-1,1 1 6,2 0-8,1-1-13,-3 3 2,0 0 13,2 2 0,1-2-1,-1 3-12,-2 0 13,1 1 6,3 2-14,-2 1 1,3 2-6,-1 3 7,1 0 7,1 2-1,1 2-7,-1 1 7,1 1-7,-1 0 13,1 3-14,-3 0 13,0-1-13,-3 1 6,1 0-6,0-1 13,-1 1-20,-3-1 14,2 1-13,-6-10 14,0 1-1,0 0 0,2 3 6,-1 0-8,-1-1 0,0 2-12,0 0 20,-2 1-8,2 1 7,-2-1 0,0 1 4,0 0-20,-2 2 7,2 0 13,0 1-2,-2 1-1,2-2-14,0 1 7,-2-3-6,0 2 13,2-1-8,-3 0 7,3-1-14,-2-1 19,2 0-14,-2 0 0,2 0 7,-2-1-7,2 1 6,-2 0 6,2 0-8,0-1 0,-2 0-7,2 0 1,0 0 6,-2 0 7,2 0-15,0 0 7,0 0 1,0 0-1,0 0 6,0 0 5,0 0-20,0 0 1,0 0 13,0 1-14,0-1 8,0 1 6,0-1-1,0 2-7,0-1 0,0 0 6,0 3 0,0-3-1,0 1-7,0 2 7,0-2-1,-2 0 7,4 2-2,-2-2-13,0 1 0,0 1 7,-2 0-6,2 0 13,0 1 5,0-1-8,0 1-7,0 1 6,0-2 1,-2 1-9,2-1 8,-2 1-1,2 0-1,0-2 0,0 2-1,-2-2-12,2 2 13,0-2 0,0 1 6,0 0-7,0 0-7,-2-1 7,2 2 0,-2-1-1,2 1 0,-2-1-6,-1 0 1,3 0 6,-2 1 6,0 1-1,2 0-7,-2-1 6,2 1-19,-2 0 8,0 2 7,0-2-1,0 0 7,0-1-14,0 1 7,0 0 12,0 0-20,0-2 13,2 0-13,-2 0 7,0 1 0,-1-2 7,1 2 0,0-2-8,0 2-1,0-2 8,2 1-15,-2-1 8,0 0 8,0 1-2,2-1-1,-2 0-20,2 2 9,-2-3 14,0 1 0,0 2-8,0 0 6,2-2-1,-2 0-6,2 2 6,-2-2-13,2 2 14,-3 0-14,1 0 15,2 1-15,-2 0 16,0 1 4,2-1-8,-2 1-12,0 0 13,0-1 0,0 0-1,0 0-6,0 1-6,0 0 0,0 1 15,0-2-8,0 1 7,-1 0-7,1-2 13,0 2-8,2-1-13,-2-1 20,2 0-26,-2 1 27,0 1-8,2-2 6,-2 1-13,2-1-6,-2 1 14,0-1-7,2 0-6,0 0 14,-2 1-1,2-2 6,-2 1-14,2 1 7,-2 0-1,2 1 6,-2-2-1,2 2-7,-2 0-6,2-1 1,0 0 13,-2-1 0,2 1-2,0 0-14,0 0 8,-3-2 7,3 2-8,0-1 7,-2 1-14,2-2 8,0 1 6,-2 0-7,2-1-6,0 1 7,0 0-14,-2 0 15,2 1-6,0-2 1,-2 2 0,0-1 13,2-1-7,0 2 0,0 0-1,0 0 6,0 1 1,0-2-9,0 2 7,0-1-13,-2 1 13,2 1-1,-2 0 0,2 0-14,-2 0 14,0-1-1,2 3-6,0-2-6,-2 0 13,0 1 0,2-1-1,-2 0-1,2 0-6,0-1 0,-5 25-12,3-8 1,2-4 21,0-5 0,-2-1-8,2-4 1,0-1 6,-2 1-1,0 0-13,0-1 7,2 2-13,-2-3 15,2 2 0,0-3-7,0 1 7,0 1 7,0-2 0,-2 1-9,0-1 7,0 3-13,0-2-7,0 0 22,2 1 0,0-2-16,-2 1 8,0-1 0,0 0-6,-1-1 1,3 1 13,0-3-7,-2 2 0,2 0-1,0-2-6,-2 0 7,2-1 0,0 2 6,0-2 0,0 1-8,0 0 7,0 1-7,0-1 0,0-2 0,-2 2 0,2 2 0,0-2 7,0 1-21,2 1 23,-2 0-16,0 0 2,0-2 1,0 4 7,0-1 6,0-2-14,0 1 13,0-1 1,2 0-2,0 2-1,-2-1-7,3-3 7,-1 2-7,0-1 0,-2 1 6,2-3-13,2 2 14,-2-1-1,0 1-6,0-2-6,2 0 7,-2 0-13,2 1 28,-4-1-9,7-1 0,-7-6-7,2 0 6,2 1 0,-2-1-1,0 2-6,2 0 6,-2 2-6,2-1 0,-2 0-6,3-1 8,-1 1 6,0 1-19,-2-1 20,2 1-20,0-1 22,0 1 4,-2-1-14,2 1 7,1-2-1,-1 0 0,0 0-13,0-1 1,0 0 7,0-1 0,0 1 0,1 0 0,-1-2 7,0 0-1,0-1 6,0 0-8,-2-1-7,2-1-5,0 1 13,-1 0 0,1 0-1,0-1 6,0-2-26,0 2 27,0-1-1,0 1-14,0-2 1,3 2 7,-1-1 6,0-1-1,0 2-8,3-2 7,-1 1-1,-2-2-14,2 2 14,1-1-13,-3 1 13,2-2-7,-2 1 0,3 1 7,-3-1-7,0 0 12,2-1-1,-2 0-14,1 2-6,-3-1 14,2 1 0,0-2 6,-2 0-2,0 1-21,3-1 15,-3 2 1,0-1-8,0-1 7,0 1-12,0 0 20,0 0-14,1-1 0,-1 0 7,0 0 0,0 1-7,0-2-6,-2 0 2,2 1 7,-2 1 0,1 0 6,-1-2 0,0 2-1,0-1-13,0-1 14,0 0-1,0 1-13,-2-1 14,2 0-1,-2-1-13,0 0 14,2 1-1,-2-1-7,2 1 7,-2 0 0,0-1-13,0-1 1,0 1 13,0 1 0,0-2-7,0 1-6,0 0 13,0 1-7,2-1 1,-2 0-7,0 0 20,0 0-8,0 0-6,0 0 0,-2-1-6,2 1 7,0 0 0,0 0-6,0 0 0,0 0-11,0 0 3,0 0-12,0 0 4,0 0 2,0-1-4,-2 0-8,0-1-4,-2-2 4,0 3 2</inkml:trace>
</inkml:ink>
</file>

<file path=ppt/ink/ink26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2:19.3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1,'0'0'3,"0"0"-1,0 0 0,0 0 0,0 0 0,0 0 0,2 1-1,2 1 1,0 0-1,2-2 0,0 3 2,5-2-2,1-1 0,3 1 0,1 1 0,21 2 0,3-1 0,-1 3 0,2 0 0,3-1 6,1 2-7,-1 1-1,-1 0 7,-22-4-7,2 1 0,-1-1 7,5 0-7,-2 1 0,0-2 0,2 2 0,-2-1 0,-3 0 1,1-1 0,-2-1-1,-1-1 7,1-1-7,-2 0 0,-5 0 0,1-1 0,-1-1 0,-3-1 7,1 1-7,-2 0 0,-1-1 6,-3 2 0,0-1-7,0-1 0,0 1 7,-1-1-1,-1 0-1,-2 1 1,2-2-1,-2 2 6,0-1-8,0 0-6,0 2 0,-2 0 1,0-1 0,0 0 1,0 1-1,0-1 1,0 2 0,0-2-1,-2 1 0</inkml:trace>
</inkml:ink>
</file>

<file path=ppt/ink/ink26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2:31.1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0 1,'-4'1'3,"0"-1"0,1 0-1,-1 1 0,0-1 0,2 0 0,2 0 0,-2 1 0,0 1 1,2 0-2,0-2 1,0 0-1,0 0 0,2 0 0,-2 2 0,2-2 0,2 3 0,0-2-1,3 0 1,1 1 0,-2 2 0,7-2 12,1 2-2,3 0-14,7 1 14,1-1-8,8 1 6,5-1-8,-1-1 0,4 3 0,5-1 12,-24-3-1,7 0-7,2 1-1,2 0-1,38 2-7,-7-2 13,-6 1-7,-2-2 0,-7 0 0,-1-1-1,-5 1 0,-6-1-6,-1 0 7,-7 0-13,-3 1 8,-3 1 6,-4-2 0,-3-2-1,-5 1 6,-3 1-1,-2 0 0,-4 0-14,2-2 7,-4 0 0,0 0 7,0 1 0,-2-1-2,0 1-1,2-2-6,-2 1-6,-2-1-7,2 0 3,-2-1 1,0 1-1,0-1 2,-5-2 1,3 3 0</inkml:trace>
</inkml:ink>
</file>

<file path=ppt/ink/ink26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2:31.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0-1 2,'-2'-1'3,"4"1"-1,-2 0 1,0 0-1,0 0 0,2 0 0,2 1 0,-4 0 0,0-1 0,4 0-1,-2 3 0,4-1-1,1 0 0,1 0 1,8 3 1,-1 0-1,6-1 6,1 1-7,5-2-1,2 1 8,6-1-8,3 1 1,3-2 6,2-2-7,5 0 0,-1 0 13,1 0-8,2-2-7,-3-1 14,-3 2-8,1-2-1,-1 1 6,-5-1-14,-4 2 8,-2 0 6,-6 0-14,-4 0 7,0-1 0,-7 2 0,-1-1-7,-7-1 1,0 1 7,-2 1 6,-4-1-7,0 1 0,-2 0-7,3-2 1,-3 0 1,-3 1-2,3 0 1,-2-2 1,-2 2 0,2-1 0</inkml:trace>
</inkml:ink>
</file>

<file path=ppt/ink/ink26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2:36.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381 119 2,'4'-8'2,"-2"0"0,4-1 0,-4 1 0,2 0 0,0 1 0,0-1 0,-2-1 0,1 1-1,-3-1 0,0 4 2,0 0-2,4 0 0,-6 2 0,0-3-1,2 1 1,-3 3 0,-3 0 0,2 1-1,0-1 0,-2 0 1,-2 2 0,-1 2-1,1 3 0,-4 1 0,-1 3 0,-1 2 0,-5 1 0,3 2 0,-1 3 1,2 0-1,3 2 0,0 1 0,1 0 0,3 0 0,4 1 0,2 1 0,2 0 0,2-1 0,2 0-1,0 0 1,4-1 0,3 0 0,3-1 0,5 0 0,4 0 0,-1 0 0,1-1 0,0-1 0,0 0 0,1 2 0,-1 0 0,-4 0 0,-3 0 0,-1 2 0,-3-1 0,-6 1 0,-1 1 0,-3 1 0,-2-2 0,-7 1 0,1-1 0,-6 1 0,-3 0 1,-3 1 0,-3-1-1,-4 0 0,-2 0 1,3-1-1,-3-1 0,0-1 0,-2 1 0,0-2 0,-2-2 0,2-1 0,0-1 0,4-1 0,0 0 0,5-3 0,1-1 0,2-1 0,5-1 0,0-2 0,3 0 0,5-2 0,0-3 0,2 0 0,0-1-1,2-1 1,2-2 0,-2 0 1,2-2-1,2-1 0,0-3 0,5 2 0,-5 5 0,2-3 0,0 0 0,2 2 0,3-2 0,-1 1 0,0 2 0,3-1 0,-3 2 0,5-1 0,-3 3 0,1 0 0,15 4 0,-1 3 0,-4 1 0,0 4 0,-2 0 0,-3 5 0,1 3 0,-5 3 0,1 4 0,-5 0 7,-2 3-8,-1 2 0,1 2 1,-4 1-1,-2 1 1,0 0 0,-2 0 0,0-1 0,-2 1 6,0 1-7,-2-1 0,-2 1 0,1 0 0,-3 0 1,0 3 0,0 1 6,-1 0-1,3 2-7,0-1 7,0-1-7,2 1 0,0 0 0,4-1 0,0-3 7,2-2 0,0 0-7,2-3 0,2-3 0,0-1 0,5-1 1,-1-2-1,0-4 0,3-1 8,-1-2-1,3-2-7,-3-4 6,2-1-7,1-2 1,-3-3 0,-1 0 7,1-2-7,-2 1 0,-3-2 0,-1-3 0,0 1 1,0 1-1,-2 0 1,5-3 0,-7 0 0,0 2 0,2 2 0,0-1 1,-2 0 0,2-1 0,0 0 0,0 2 0,-1-1-1,-1 2 7,2 0-7,-2 2 0,2-3 1,-2 0 6,-2 0-8,2 3 1,0 0 0,0-2 7,-2-2-8,2 2 7,-2 0-7,-2-2 0,4 3 7,-4-4-1,4-2-6,-2 4 6,0-4 0,0 0 0,2 1 5,-2-2-7,0 1 12,0 0-21,-2 1 14,2-1-1,0 0-1,0 0 7,0 0-15,0 0 6,0 0 6,0 0-7,0 0-13,0 0 8,0 0 13,0 0-2,0 0-7,0 0 0,0 0 6,0 0-13,0 0 7,0 0 6,0 0-7,0 0 0,0 0 13,0 0-8,0 0-7,0 0 6,0 0-7,0 0 1,0 0 0,0 0 13,0 0-2,-2 0-13,2 0 13,0 0-20,0 0 8,-4 0 12,4 0-13,-2 0 13,-2-1-1,0 2-8,2-1 8,2 0-2,-2-1-7,0 1-6,4-1 13,-4 0-1,2 2-20,0-1 15,0 0 0,0 0-6,0 0-12,-3 0 1,1 0 3,0 0 1,0-3 1,-2 1-1</inkml:trace>
</inkml:ink>
</file>

<file path=ppt/ink/ink26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2:39.5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3393 519 2,'0'-1'3,"0"-3"0,-2 1-1,0-2 0,0 3 0,2 0 0,0-1-1,-4 1 0,0 0 0,0-2 0,2 2 1,0-3-1,-1 3 0,-1 0 0,2-2 0,-2 2-1,0-2 1,0 0 0,-2 0 0,2 1 0,-1-2 0,-3 0-1,2 0 0,0-1 0,-3 1 0,1 2 0,2-3 0,0 2 0,0 0 0,1 0 1,1 1 0,-2-2-1,0 0 0,-4 2 0,1-2 1,-1 1-1,-3-2 0,1 1 7,-2 2-7,-1-2 0,-1-1-1,-3 1 7,0 1-7,-1-2-1,-1 1 1,-2 1 0,0-1 7,1 0-8,1 0 1,-2 0 0,3-1 0,-3 1 0,0 0 1,2 0 6,3 0-1,-1 2-1,5-3 0,-3 1 7,1 1-15,-3 0 19,5 1-20,-5-2 6,4 0 13,-1 1-2,-1-1 0,1 1-9,-3-1-13,-4-1 0,1 1 22,-1 0-8,0-4-7,-2 2 6,-2-1 0,-1-1-13,1 3 20,-2-2-14,2 1 1,0 0 13,2 1-8,0-1 13,3 1-9,-1 1 1,2-2-2,0 0-1,3 1 0,-1 1-1,1 1-6,-3-1 0,-2 0 7,2-1-7,1 3 7,1-2-7,-2 1 0,-1 0 1,3 0 6,0 1-13,1 0 0,-1-2 8,1 4 1,-1-3 7,0 1-9,1-2 1,-1 1 7,-2 0-15,3 2 2,-1-3 1,3 2 13,-1 2-1,3-2-19,-3 1 20,-1-3-1,1 2 1,3-1-8,-3 3 12,2 0-7,-1-1-13,1 0 13,-1 1-6,-3 1 0,3-2 13,-1 1-8,3 0 0,-3-1-7,1 4 13,1-2-1,-3 0-7,1 0-1,3 0-6,-3 0 7,0 0 6,3 0-13,-5 1 7,5-1-13,-1 0 2,-3 1 14,-1-1-7,3 0 13,-1 2-14,3-1 7,-1-1-7,-1 4 13,1-3-20,-1 0 14,-1 2-7,3-1 7,1 0 6,-1-1-7,-3 2-7,1-2 13,3 1-7,-1 2 6,-1-1-13,1 2 7,1-2-7,-1 0 14,-1 0-14,3 1 7,-3-1-12,3-1 7,0 2 13,-1-2-13,1 2 13,-1-1-20,1 1 14,0-1 5,-1 2-13,-1-3 13,1 3-7,1-1 0,-1 0-7,-1 1 7,2-1-6,-1 1 1,3-2 0,-3 1 1,1-2 6,2 2-6,-1 0 12,1 1-7,0-1 6,-5-1-13,3 2 13,1-1-8,-1 1-12,0-2 14,-3 1 6,3-1-7,-3 1-7,1-2 1,1 2 7,3-1 0,0 1 6,-3 0 0,3 0-16,0 1 16,-1-3-8,-1 1-8,-1 1 16,3 0-8,0 1-8,1-3 8,1 2-6,0-1 13,0 1-7,-1-1-6,1 2 13,0-1-13,0-1 1,-3 2-6,3-1 20,-2 2-1,1-1-1,-3-1-20,2 1 21,-1 0-7,-1 1-1,6-4-12,-1 0 8,-1 2 0,0-1 13,0 0 5,-3 0-14,1 2 0,0-2-6,1-1 7,-1 2 0,0-1 0,-1 2-7,3 0 7,-2-1-6,1 1 7,1-1-1,-2 0 0,1 2 6,1-1 1,0-1-16,0 1 8,1 1 0,-1-2-6,0 2 7,0 1 0,-1-1 0,3 0 0,-2 0 7,-7 6 4,1-2-8,1-1-13,3-1 14,0 0-13,4 0 13,-3 1-13,3-2 0,0 0 16,2 1-2,2-2-7,0 3 0,-2 0 6,-1-1 6,3 2-1,2 0-20,0 1 20,0 0-8,2 1 7,0 1-8,1-1 6,1 3-7,-2 1 6,4 0-1,0 0 0,0 0-1,1 0 0,1 0-7,2 0 0,-2-1 7,3 2-1,-1-1 7,-6-9-15,2 2 7,1 0 7,-1 2-8,4-1 6,-2 1-7,3-1 0,1 2 0,1 0 6,-1-2-7,-2 2 7,5 0-1,-3-1-1,3 0 7,-3 1-8,3-1-14,-3-1 2,3 1 14,-1-1-7,3 0 6,-3 2-7,17 8 7,-2-2-13,-2-2 7,-2-5 7,0 1-1,-1-2 7,1 0-2,0-1-8,2 0 0,0-2 6,-2 0-7,1 2 0,1-2-6,-2 3 13,2-2-7,-15-5 0,3 1 0,-1 1 6,5-1 0,-2 2-1,1 1 0,3-1-7,0 0 6,-1-1-14,3 0 8,0 0 7,0-1-7,3 2 0,26 6 20,-4-3-22,-5-1 13,-2-2-13,-1 5 7,-1-3 5,0-1-1,-3-2-13,-3 4 7,2-1 0,-2-4 6,-19-1-1,5-1-13,-2 2 7,1-1 6,1 2-7,1-2 8,1 2-2,-2-1-7,1 0 7,1 1 5,0 0-20,2 0 1,-1 0 7,-1-1-5,2 1 7,20 4 6,-6-2 0,-1-1-15,-3 0 22,2-1-9,-2-2-7,-2-1 1,2 3 6,-4-1 0,2-3-7,0 0 7,-2 1-1,-15-3-6,1 0 6,4 2 0,-1-1 6,1 0-14,1 0 13,-1 0-13,2 0 7,-1 0-13,1-1 20,0 1-14,-3 0 7,3 0 0,0 0 0,-3 0 6,1 0-8,0-1 8,18 0-8,-6 1 0,-2-3 6,-4 2-1,-5 0-7,5-1 7,-2-1 5,-4-1-7,1 0-13,1 1 7,0-1 7,-3-2 0,1 2-7,-3-4 0,3 3 1,-5 0 0,1-1-6,-1-1 20,1-1-8,-5 2-1,5-3 0,-3 0 6,-2 2 0,3-2-16,-5-1 15,2 2-8,-5 6-7,1-4 15,0 0-8,0-1 6,0 1 0,1-1-1,-1-2-13,2 0 1,0-1 1,1 1 7,-1-1 6,2-1-1,-1 1-1,-1-1-13,0 1-5,0 1 7,1-2 1,1 2 7,-2-1 0,-2 2-13,3-1 20,-1-1-13,-2 0 13,2 1-14,1 0 1,-3-1 6,2 0 6,0 1 0,-1-2-15,-1 2 9,2-2-8,-2 2 8,1-1 7,-3-1-16,2 1 15,-2 0-2,0 0-13,0-1 20,0 1-21,1-2 14,-3 3 5,2-1-7,0-1-1,0 1 0,-2-1 7,2 2-16,0-2 15,-2 2-14,1-1-1,-1 0 2,2 1 7,-2-1-1,0 0 1,2 1-15,-2 0 9,0 0 7,0-1-1,0 0 0,0-1-1,3 2 1,-3-1-15,2 1 15,-2 1-6,0 0 6,0 1 0,0-1-7,0 1 7,0 0 0,0 0-1,0 0-12,-2 0 20,2 1-14,-2-1 7,2 1-7,-2-1 7,5-4-7,-3-2 7,-2 2-7,2 1-6,-2 1 8,0 1-6,0-2 13,0 2-6,0 1 6,0 2 6,0-2-21,-2-1 2,2 1 13,-2-1 0,2 2 5,-3 1-7,1-2-7,-2 1-6,2 0 14,-2 0-7,0 0 13,0-2-7,-2 2 7,-1 1-9,1-1-13,0 0 8,-2 0 7,1-1-7,3 4 14,-2 0-8,2-1-14,-4 0 9,2 0 0,-1-1 1,-1 0 0,0 1 6,0 0-6,-1 1 0,-1-2 6,0 0-6,-1 2 6,3-2 0,-4 2 6,1-1-15,-1 0 1,-1 0-6,1 1 8,0-1 0,-1 1 13,3 0-8,-3 0-6,-1-1 0,-9-2 7,0 1-1,5-1-13,1 1 8,1-1 13,-1 3-8,3-2 0,-3 2-7,5-2 7,-5 0-7,-1 1 7,1-1-13,-2 0 14,3 1 5,-5 0-13,3 0 7,-1-1 0,0-1-15,-1 3 15,1-1 0,2 1 0,-1-1 0,1 1-1,1-2 6,-1 2-7,3-1-7,5 2 14,1 0-8,0-1-12,0 3 7,-1-1-5,-1 0-5,0 1-18,-1 1-2,-11 3-2,1 0-9,0 3 4,1 1 4</inkml:trace>
</inkml:ink>
</file>

<file path=ppt/ink/ink2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0:03.155"/>
    </inkml:context>
    <inkml:brush xml:id="br0">
      <inkml:brushProperty name="width" value="0.05292" units="cm"/>
      <inkml:brushProperty name="height" value="0.05292" units="cm"/>
      <inkml:brushProperty name="fitToCurve" value="1"/>
    </inkml:brush>
  </inkml:definitions>
  <inkml:trace contextRef="#ctx0" brushRef="#br0">106 340 3,'0'0'3,"0"0"-1,0 0 0,0 0 0,0 0-1,0 0 1,0 0-1,0 0 0,0 0 1,0 0-1,0 0 1,0 1-1,2 0 0,0-1 0,-2 3-1,2-2 1,-2 2-1,2 0 0,0 1 0,0 3 0,-2 1 1,2 3-1,-2 0 0,0 3 0,0 3 1,0-1 0,2 1-1,1 1 0,-6 0 0,6 2 0,-1 1 0,0 1 1,2 0 0,-2 0-1,0 2 0,0 0 1,0 1-1,2-2 0,2-1 1,-1 2 0,-1-3-1,-2 0 0,2-2 0,0-3 0,-2-4-1,-2 1 1,2-4 1,0-2-1,0 1 0,-2-3 0,0-2 0,0 1 0,2-3 0,-2-2 0,0-1-1,0-1 1,2 2-1,-4-2-1,2 1 0,0-3 0</inkml:trace>
  <inkml:trace contextRef="#ctx0" brushRef="#br0" timeOffset="500">17 219 2,'-4'-2'3,"2"-1"-1,-2 2 0,2 1 0,0-1-1,-1 1 0,6 0 1,-3 0 0,0 0-1,0-1 0,2 1 0,2 0-1,0-1 0,4-2 0,0 2 2,3 1-2,-1 0 1,5-1-1,-1 1 1,5-1-1,1 0 0,3 1 0,-2-3 0,6 1 1,2-1-1,6 1 1,-2-1-1,0-2 1,2 2-1,0 1 0,0-1 0,1 0 0,1 0 0,-2 1 0,0 0 0,2-2 0,-4 1 0,1 2 0,-1-1 0,-2 2 0,0-1 1,0-1-1,-2 0 0,2-2 1,2 1-1,0-1 0,0 2 0,-2-1 0,0 0 0,2-2 0,0 3 0,0-1 0,-4 0 1,2 2-1,0 0 0,0-3 1,-2 2-1,2 0 0,-2-3 0,0 5 0,0-3 0,0 0-1,-2 0 1,2 0 0,-2 1 0,2 0 0,-2-2 0,2 2 0,4-4 0,-2 2 0,0-1 0,-2-1 0,-2 1 1,2 1-1,-2 0 0,-3 0 0,1 1 0,-2-1 0,0 0 0,-1 1 0,-1 1 0,-2 0 0,-1-1 0,-1 2 0,1-2 0,-3 2 0,2-1 0,-1 1 0,-1-1 0,-1 0 0,0 1 0,1 0 0,-1-2 0,-1 3 0,1-1 0,-1 0 0,-1 0 0,1 0 0,-1 0 0,2-1 0,-3 2 0,-1 2 0,0-4 0,1 2 0,-3 2 0,0-2 0,3 0 0,-5 2 0,0 0 0,2-1 0,-1-1 0,-1 3 0,0 0 0,2 0 0,-2-1 0,1 0 0,5 1 0,-2-2 0,-1 1 0,1 0 0,-2-1 0,5 3 0,-5-3 0,4 0 0,-3 2 0,-1-1 0,-4 0 0,2-1 0,3 2 0,-3-2 0,-2 0 0,-2 1 0,0 0 0,2 0 0,0-1 0,0 1 0,-1 0 0,1-2 0,-2 1 0,0 1 0,2 0 0,-4 0 0,2 1 0,0 2 0,0-3 0,0 1 0,2 3 0,-2-2 0,0 2 0,-2 2 0,5 0 0,-3 0 0,-2 3 0,0 0 0,0 0 0,0 0 0,2 4 0,-2-1 0,-2 1 0,2 1 0,0-1 0,0 0 0,0-1 0,0 0 0,0 0 0,0 0 0,0 0 0,0-2 0,0 0 0,2 2 0,0-4 0,2 2 0,-2 0 0,-2-1 0,-2 1 0,4 1 0,0-1 0,-2 0 0,2 0 0,0-1 0,0 2 0,-2-1 0,0-1 0,2 0 0,-2 2 0,0-3 0,2 1 0,-2 0 1,0 0-1,5 0 0,-3-3 0,0 1 0,0-1 0,0-1 0,0 0 0,0 0 0,-2 0 1,4 0-1,-2 1 0,2-1 0,-2 0 0,3 0 1,-3-1-1,0-1-1,0 3 1,0-2 0,-2 2 0,2-1 1,0 0-1,0 0 0,-2 2 0,2-1 0,-2 0 0,0 0-1,0 0 1,2-1 0,-2-2 0,2 1 1,-2-1-1,2 0-1,0-3 2,-2 2-1,2 0 0,-2-1 0,0 1 0,-2 0 0,4 2 0,0-3 0,-2 2 0,0-2 0,0 0 0,0 0 0,0-2 0,-2 1 0,2-1 0,0 1 0,0 0 0,-2-1-1,0-2 1,2 1 0,0 0 0,0-1 7,0 1-1,0 0-7,-2 1 0,0-1 0,-2 1 0,-2 2 0,-2 0 1,1 0 6,-3-1-1,-7-1-7,5-1 0,-7 2 7,3 0-1,-5-2 0,1 1-7,-3 0 14,0 0-9,-2-1 6,-4 1-7,0 2 0,-2-1 0,2 0 0,-4-1-7,2-1 7,-2 2-6,0-2 7,0 2 6,0 0-14,0-1 7,2 2 7,0 0-14,-2-2 7,2 2 6,-3-1-13,1-1 13,2-1-1,0 2-13,0 0 13,0-1-7,0-2 0,0 1-6,4 1 7,-2-1-6,0 0 7,3-1 0,-1-1 6,2 0-1,-2 1-7,2-1 0,0 2 7,-2-1-13,3-3 13,-3 4-7,2-1 6,-2 2 0,-2-1-7,4 0 7,-2 0-8,3-1 8,-1 0-8,2 0-7,2-1 15,-1 1-13,-1-1 7,2 1 0,0 2-6,-1-2 1,3-2 7,0 2 12,-1 0-7,1 2-1,0-2 0,1 0-1,1-1-7,-1-1 7,-3 2 5,4-1-7,-1-1-7,1 2 1,-1-1 13,3 2-1,-1-1-7,3 1-13,1-3 14,2 3-6,-3-1 0,1 1 13,1 1-7,-1-1-7,0-1 13,1 2-13,-1-1 0,1 2 7,1-2-13,0-2 8,-3 4 0,5-2 8,-2 2-1,4-1 5,-3 0-7,3 2 6,-4-2-1,1-1-13,3 0 13,-2 0-7,0 0-7,2 0 1,-1 0 1,1 0 7,0 1 0,0-2-1,-1 1 0,1-1 0,2 2 0,0-2 0,0-1-13,-2 4 8,2-2 7,-1-2 6,-1 1-1,2 0-1,0 3 0,-2 0-2,2-1-1,-3-2 0,3-1-1,0 4 0,0-2 0,0-2-1,2 4-13,0-1 14,0-1-13,-3 0 14,1-1-13,-2-1-6,2 5 9,0-3 1,-2 0 0,2 0 14,-1 1-14,-3 0 1,2 0 0,-2-1 7,-1 1-7,3-1 7,0 2-7,2-1 1,-4 0-7,1-1 16,1 1 4,4-1-1,-2 0-7,0 1 6,-2 0-14,1-1 13,-1 0-7,2 2-12,-2-2 14,0 1 6,-1-1-8,-1 1 0,2-1 7,-2 1-7,4 0 7,2-1-2,-1 1-7,1-2 0,-2 0 1,2 1-1,0 0-5,0 0 7,0 2 0,0-4 6,-2 2-7,2 0 0,0-1 0,2 2 8,-2 1-2,2 0-1,0-4-6,0 2-14,0 0 16,0 0 0,0 0 0,0 0 6,0 0-7,0 0-6,0 0 1,0 0 13,0 0-7,0 0 0,0 0-13,0 0 14,0 0-6,0 0-6,0 0 0,0 0 2,0 0 1,0 0 1,0 0 0,0 0-1</inkml:trace>
  <inkml:trace contextRef="#ctx0" brushRef="#br0" timeOffset="4085">3045 920 3,'0'-3'3,"-2"-2"-1,0 0 0,2 0 0,-2 0 0,0 3 0,0-1-1,0 1 1,-1 0-1,1 2 1,0-1-1,2 2 0,0 0 0,0-1 0,0 0 0,2 1-1,-4 0 1,2 2-1,0-3 1,-2 0-1,2 0 0,0 0 1,0 0 0,-2 0-1,2 0 1,0 0-1,0 0 0,0 0 0,0 0 0,0 0 0,0 0 0,0 0 1,4 2-1,3-1 0,7 1 7,5 2-1,5-3-7,10-1 6,3 1 0,6-2-1,3-4-7,5 4 7,3-1-7,4-2 14,0 0-2,0-1-8,2 2 7,0 0-14,0 1 13,0 1-1,-6 0-7,1-2 1,-3 2 6,-6 0-13,-3 0 13,-2 1-1,-3 1-13,-7-1 14,-2 0-1,-2 0-7,-7 1-6,-1 1 13,-5 0-13,1-1 8,-5 0 6,1 1-7,-3-2 6,2 1 1,-6-1-16,2 0 15,-1 2-13,-3-2 7,-2 1 0,0-2 7,2 3-14,-2-2 14,2 0-7,-2-1 6,0 0 0,0 1-13,-2 0 13,2 0 0,0 0-15,0 0 9,0 0-6,0 0 13,0 0-13,0 0 1,0 0 13,0 0-13,0 0 7,0 0-1,0 0 7,0 2-14,0-2 20,0 0-14,0 0 0,0-1 6,0 1-13,0 0 14,0 0-1,0 0 0,0 0-1,0 0-14,0 0 2,0 0 13,0 1-13,0-1 14,0 0-1,0 0-7,0 0 14,0 0-9,0 0-6,0 0 0,0 0 7,0 0-1,-2 0-6,2 0 12,0 0-7,0 0-6,-2-1 0,2-2 7,0 5-1,-2 0-6,-1-2-6,6-1 14,-3 1-7,0 0 7,0 0-1,0 0-14,0 0 9,0 0 7,0 0-1,0 0-7,0 0 13,0 0-20,0 0 14,0 0 6,0 0-14,0 0-6,0 0 14,0 0-1,0 0 0,0 0 0,0 1 5,0 0-7,-3 0-6,3-1 0,0 0 14,0 0-8,0 0-12,0 0 7,0 0-7,0 0 16,0 0-9,0 0-4,0 0 7,0 0 6,0 0-7,0 0-6,0 0 20,0 0-20,0 0 13,0 0 0,0 0-7,0 0 14,0 0-9,0 0-7,0 0 7,0 0-7,0 0 7,0 0 0,0 1-1,0-2 0,0 1 0,0 0 0,3-1-7,-3 2 7,0-1 0,-3-1-7,3 1 1,0 0 7,0 0-7,0 0 1,0 0 0,0 0 13,0 0-8,0 0 0,0 0-6,0 0 6,0 0 0,0 0-6,0 0 0,0 0-7,0 0 2,-2 0 0,0 0 0,0 0 0</inkml:trace>
  <inkml:trace contextRef="#ctx0" brushRef="#br0" timeOffset="6073">5070 839 2,'-2'-4'3,"2"1"0,-2 2-2,2 1 1,0 0 0,0 0 0,0 0-1,0 0 0,0 0 0,0 0 0,0 0 0,0 0 1,0 0-1,0 0-1,0 0 1,0 0-1,0 0 0,-2 0 0,2 0 1,0 0 0,0 0-1,0 3 0,2 5 0,-2 1 0,0-1 0,-2 2 1,2-1 0,-2 2-1,2 1 0,-3 0 0,-1 2 1,2-1-1,2-1 0,0-1-1,-2 0 1,2-1 1,-2 1-1,2-2 0,2 0-1,-4-2 1,2 0 0,0 0 1,-2-1-1,2-1 0,0 1 0,0-3 0,-2 1 0,2-1 0,2-2 0,0 0 0,-2 2 0,0-2 1,2-1-1,0 1 1,0-1-1,2 2 0,1-1 0,1-1 0,2 2 0,2-2 0,5 0 1,-1 0-1,5-2 0,0 1 0,5-1 0,3 2 1,2-2-1,2 0 0,-16 2 0,3 0 1,3-1-1,2 0 0,2 1 0,2 0-1,1 0 1,1-1 0,2 1 1,0-1-1,36 1 0,-5-2 0,-2 0 0,-2 0 0,-5 1 0,1-1 0,-2-2 0,-27 3 0,2-1 0,-1-1 0,3 1 0,0 1 0,0 0 0,0-1 0,0 1 0,-2-1 0,0 2 0,0 0 7,-2-1-7,-3 1 0,1 0-1,0 0 0,0 0 0,18 1 7,-2 2-1,-6 0-6,-1-1-1,-6-1 1,-3 0 0,2 2 0,-2-2 0,2-1 0,-3 1 0,1-1 7,-2 0-7,1 0 0,-3 0 0,-2 0 0,-3 0 7,-1 0-8,-1 1 1,-2-2-1,1 1 1,-1 0 0,-2 0 7,3 0-7,-3-1 6,-2 1 0,-4-1-7,2 1 6,0-1 0,1-1-7,-1 1 0,0 0 0,2 1 7,-2-1-6,2-1 6,-2 2 0,1-2-7,1 1 6,-2-1-6,2 0 0,0-1 0,1 1 1,-1 1 6,0-2 0,0 1-7,0 0 0,-1-1 1,-1 2 0,2 0 0,-2 0 0,0-1 1,0 1 6,0-2-7,1 2 1,-1 0-1,-2 0 7,0-2 0,2 2-8,0 0 1,-2 0 7,2 0-7,0 0 0,-1-1 0,1 1 7,-2-1-7,2 1 0,0 0 0,0-1 1,-2 1 6,0 0-1,0 1-6,0-1 6,0 0-7,1-2 0,-1 1 7,-2 1 7,2 0-2,-2-2-14,2 1 1,0 0 13,0-2-14,0 2 13,-2-2-7,0 0 6,2 0-7,-2 1 6,2-2 0,-2-1-1,2 2 0,-2-2-8,0 0 8,2-1-15,-2 1 15,2 1-7,-2-1 7,0-1-8,0 0 8,0 1-1,0 0-14,0 1 2,0 0 1,0-1 19,-2 1-6,0-1-2,2 1-1,-2 0 0,0 1 0,2 1-14,-2 1 21,0-1-20,2 0 14,-2 0-1,2 0 0,0 2-7,0-2 1,-2 1-7,2 1 2,0 0 0,0 0 1,-2 1 0,0 0 0,2 0 0</inkml:trace>
  <inkml:trace contextRef="#ctx0" brushRef="#br0" timeOffset="8717">2174 2608 3,'-2'-3'3,"0"0"-1,-2-1 0,2 1 0,0 1-1,0-1 0,0 0 0,2 0 0,0 0 0,0 2 0,2 1 0,-2-1 0,0 2 1,2-2-1,-2 1 0,0-3-1,-2 3 1,2 0-1,0 0 0,2 0 0,-2 0 0,0 0 0,0 0 1,0 0-1,0 1 1,0 1-1,2-1 0,-2 0 0,0 0 0,0-1 0,0 0 0,2 0 1,0 1-1,0 0 1,0 1-1,2-1 1,5 1-1,1-2 1,2 1-1,5 0 0,4-2 0,3 1 0,3 1 0,2 3 0,4-2 0,2 1 0,3-1 0,1 1 1,4 1-1,3-2 0,-1 2 0,5-2 1,2 0-1,-1 1 1,1-1-1,2-1 0,2-1 0,-4 0-1,-1 1 1,-5 2 0,-3-2 0,-6-1 0,-4 1 0,-4 0 0,-4 0 0,-4 0 1,-5-1-1,1 2 0,-5-1 0,-1-1 0,-5 0 0,0 0 0,-2 0 0,0 1 0,-1 0 7,-1-1-1,0-1-7,-2 1 0,2 1 0,-2 0 0,-2-1 0,2 0 0,0-1 0,0 1 1,0 0-1,0 0 0,0 0 7,2 1-1,-2-2-6,-2 1-1,4 0 0,-2 0 1,0 0 0,0 0 7,0 0-1,0-1-7,2 1 0,-2 0 0,2 1 0,-2-3 1,0 2 0,0 0 7,0 0-1,-2 0 6,2 0-15,0 0 8,0 0-1,0 0-8,0 0 9,0 0-1,0 0-1,0 0 0,-2 0-6,2 0 6,0 0 0,0 0-6,-2 2 6,2-1 0,0-2 0,0 1 0,-2 0-7,2 0 1,0 0 13,0 0-8,0 0-6,0 0 1,0 0 0,0 0-1,0 0 1,0 0 1,0 0-1,0 0 0,0 0 1,-2-2-1</inkml:trace>
  <inkml:trace contextRef="#ctx0" brushRef="#br0" timeOffset="10124">2147 1898 2,'0'0'3,"0"0"0,2-1-1,-2 0 0,0 0-1,2 1 1,-2-1-1,0 1 1,0 0-1,-2 0 0,2 0-1,0 0 2,0 1-1,0-1-1,0 1 1,0-1-1,-2 1 0,2 0 0,-2 0 0,2-1 0,2 2 0,-2-2 1,4 1 0,-1-1-1,-3 1 0,2 0 0,0 0 0,0 0 0,2 2 0,2-1 1,2-1 0,5 2-1,5-1 0,1 0 1,6 1 0,4-2 0,4 1-1,6-1 1,3 2-1,1 0 0,2 1 0,1-1 1,2 0-1,-5 1 0,5-1 0,-3 2 0,1-1 0,-1-2 0,-2 1 0,1 0 0,-1 0 0,3 0 0,-3-2 1,1 0-1,-1-1 0,-6 0 0,1 0 0,-5 0 0,-2 0 0,-2-1 0,-5 0 0,-1-1 0,-4 1 0,-5 0 0,-1-1 0,-5 2 0,-2-1 0,-2 1 0,-2 1 7,0-2-7,1-1-1,-1 2 1,-2 0 6,0 0-7,-2 0 0,2 0 0,0 0 0,0 0 0,0 0 1,0 0-1,0 0 1,0 0 0,0 0 0,0 0-1,0 0 1,0 0 0,0 0 0,0 0-1,0 0 7,0 0-7,0 0 0,0 0 0,0 0 0,0 0 0,0 0 7,0 0-7,0 0 6,0 0-7,0 0 7,0 0-1,0 0 0,-3 2-7,3-2 1,-2 0-1,2 0 1,0 1 7,-2-1-7,2 0 6,0 1 0,0-3-7,0 2 0,0 0 1,0 0 6,0 0 0,0 0-7,-2 0 7,2 0 0,0 0-9,0 0 2,0 0 0,0 0 0,0 0 1,0 0-1,-4-2 0,0-1-1</inkml:trace>
</inkml:ink>
</file>

<file path=ppt/ink/ink27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3:28.5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381 0 1,'-4'0'1,"-1"1"0,1 1 0,-2 0 0,0-2 0,2 1 0,-2 1 0,-1 0-1,-1 1 1,0-2 0,2 0 0,1 3-1,-1-2 0,2 0 0,-2-2 1,2 1 0,0-1-1,-1 0 0,3-1 0,0 1 0,2-1 0,-2 1 0,0 1 0,0-1 0,-2 1 0,2 1 0,0-1 0,-2 0 0,0 0 0,-3 1 0,3 0 0,-2 0 0,-2-2 1,-3 3-1,1 2 1,0-1-1,-1 1 0,-1-1 0,0 0 0,3 1 0,-1 0 0,-5-2 1,1 1 0,2-1-1,1 0 1,3-3-1,-2 3 1,-1 1 0,3-3-1,-2 0 0,3 1 0,1 1 2,-2-2-1,2 0-1,2 1 0,-3-1 1,3 1-1,2-1 1,0-1-1,0 0 1,4 2-1,-2-2 0,2 0 0,-2 0 0,2 1 0,2-1 0,1 0 0,-1 0 0,6 0 0,0 0 0,3 1 0,1 2 0,3-2 0,1 0 0,3 0 0,2-1 1,2 2-1,0 0 0,3-2 0,1-2 0,2 4 0,0-2 0,3 1 1,-1-2-1,2 3 0,0 0 0,0 1 0,0-2 0,0 0 0,3-2 1,1 2-1,2-1 0,-3 1 0,1-1 0,2-1 0,-4 0 0,1 2 0,1-2 0,0-2 0,-1 2 0,-1-2 0,2 2 0,-2 1 0,3-2 0,-5 1 0,2 2 0,2-2 0,-2 1 0,3 3 0,-3-2 0,0-1 0,3 0 0,-5 0 1,0 1-1,0 1 0,0-1 0,-4 3 0,-2-2 0,0 1 0,-2-1 0,2 0 0,-2-2 1,-4 1-2,3-1 1,-1 0 0,0 0 0,0 0 0,0 0 1,0 0-1,-3 0 0,3 0 0,-2-1 0,2 1 0,0 0 0,-3-3 0,-1-1 0,0 4 0,1 1 0,-1-2 0,-4 1 0,-1 0 0,-1 0 0,-3-1 0,-2 1 0,3-1 0,-3 2 0,1 3 0,-5-4 0,4 0 0,-2-3 0,1 6 0,-1-2 0,0-1 0,0 1 0,1 0 0,-3 0 0,2 0 0,0-1 0,-1-1 0,-1 2 0,-2 1 0,0-1 0,0 0 0,0-1 1,3 0 0,-1 0-1,0 0 7,2 0-8,1 0 1,1 0-1,-2-1 1,3 1 6,-1 1-7,2-1 0,-1-1 0,-1 1 1,2 1 0,1 0-1,1 0 1,1 0-1,-3-1 1,3 0-1,-1 2 0,3-2 1,-3-2 0,3 2 0,-3-1 0,1 1-1,12 1 1,-3-2 0,-3 2 0,0-1 0,-5 0 0,3 0 0,-3-1 0,-1 0 0,-3 0 6,1-1 0,-3 0-8,2 1 7,-3-1-7,-1 0 0,0 2 0,1-4 7,-3 4-7,0 0 7,0 0-8,0-1 1,-1 1 1,-1 0 0,-2 0-1,0 0 1,0-1 0,2-2 0,0 3 1,-2 2-1,-2-2 1,4 1-1,-4 0 7,4-3-7,-1 0 0,-1 1 0,0 0 0,0 1 1,0-1 0,0 1 6,0 0-7,2-1 6,-4 1-7,4 0 1,-2-1 0,2 1 0,1-2 0,-3 2 0,0 0 0,0 0 0,0-1 0,0 0 1,2 1 0,-2 2-1,0 1 1,0-4 0,-2-1-1,-2 2 7,2 0-7,2 0 0,-2 0 7,0 0-8,0 0 1,0 0 0,0 0 0,0 0 0,0 0-1,-2 0-1,2 0 1,-2 0-1</inkml:trace>
</inkml:ink>
</file>

<file path=ppt/ink/ink27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3:53.1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15 1,'0'0'3,"0"0"-1,-2 0 0,2 0 0,0 0-1,0-1 1,-2-2 0,2 2 0,-2-2-1,0 2 0,0 0 0,2 0 1,0 0-2,0-1 1,-2 2 0,2 0 0,0-1 0,-2 1-1,2 0 1,-2 0 0,0 0-1,2 0 1,-3 1 0,1 1-1,0-1 0,-2 1 0,0 2 1,-2 0-1,2 2 0,-2 2 0,-1 0 0,1 3 0,-2 3 0,2 0 0,-3 2 0,1 3 0,0 0 0,2 3 0,-3 3 0,3 0 0,0 2 0,0 2 0,2 3 0,-1 0 0,3 2 0,0 0 0,2-1 0,2 0 0,3 0 0,-1-3 0,4 0 0,0-2 0,3-1 0,1-3 1,2 1 0,3-5-1,2 0 1,1-3-1,1-4 0,4-1 7,2-3-8,2-3 1,0-3 6,4-2-7,2-2 0,0-4 0,2-1 0,0-2 13,1-1-8,-1-4-7,-2 0 7,0-2 0,-4-1 6,2-1-2,-4-1-13,0-2 7,-4 0-7,-2-1 1,0-1 13,-5 0-1,-3 1-14,-1-1 1,-4 1 0,-1-2 7,-5 1 6,-2 0-7,-2 1 0,-2-1 0,-4 1 0,-3 0 0,-1 1 6,-4 0-7,-3 0 0,-2 2 6,-1-1-13,-5 2 13,0 1-1,-2-1 1,-2 2-2,0 1-1,-2 1-6,2 1 6,0 0-6,0 0 6,0 2-6,0 1-7,1 0 2,1 2 0,2 0 0,2 2 1,0 0-1</inkml:trace>
</inkml:ink>
</file>

<file path=ppt/ink/ink27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4:49.40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470 38 3,'-4'-1'2,"2"1"-1,-2-1 1,0 1 0,2 0-1,-3 0 1,3-1-1,0 1 0,0-1 0,-2-1 0,2 2 0,0 0 0,0-1 0,0 1 1,0 0-2,2 0 1,-2 0 0,0 0-1,0 0 0,0-1 0,-1 1 1,-1-1 0,2 1-1,-2 0 0,0 0 0,0 0 0,-2 0 0,2 1 1,-3 0 0,-1 0-1,2 2 0,-2-1 1,1 2-1,-1 0 0,-2 0 0,-1 0 0,1 1 0,0 0 1,-1 2-1,-1-2 0,0 2 0,1-1 0,-3 2 1,1-1-1,1 0 0,2 1 0,-1 1 0,-1-1 0,1 1 0,-1 0 0,-2 2 0,3-1 0,1 3 0,-13 13 0,2-2 0,7-3 1,0 2-1,-1-1 0,3-1 0,5-1 1,-1 0-1,0 4 0,4-2 1,2-3-1,2 1 0,-2 1 0,4 1 0,2 0 0,0 1 0,2-1 0,2 1 0,1 0 0,-3-13 0,2 2 0,0 0 0,1 2 0,1 2 0,2-1 0,1 0 0,1 2-1,3-2 2,-1 2-1,3-2 0,2 0 7,-1 0-1,5 0-8,0-1 1,2-1 0,0-3 0,6 1 0,0-1 1,35 8-1,-2-4 0,-3-3 0,-35-7 7,6-3-7,3-1 0,0-1 0,2-2 7,3-1 5,-1-2 0,2-1-2,1-1-14,-1-3 7,3-1-7,43-14 14,-11 0-8,-7 2-6,-11 1 7,-33 11-1,-1-1 0,1-1 6,0 2-7,-2-4 7,-2 1-14,2-2 7,-5 2 0,-1-2 0,0-1 7,-3-2-1,1 2-7,-5-2 6,0-1-7,-1 0 0,-1-1 1,-2 1 0,-1 0 0,-3 0 6,0 0-7,0-1 7,-4 0 7,2 0 3,-4 1-14,2 1 0,-2-1 6,0 1-1,-2 2-13,0 0 1,-1 1 13,-3-1-13,2 1 13,-2 1 6,-3 1-8,3 1 5,-4 0-7,1 2 6,-3-1-2,-13-8 1,0 4-9,0 3-7,0 3 2,13 7 13,-1-1 1,-1 2-16,-3-1-4,-1 2 20,-1 0-7,0 0-7,-2 1-5,3 1 20,-1-1-7,-2 1-1,3 0 0,-1 0 0,-2 0 0,0 1 6,3 2 7,-3-1-9,0 0-1,3 2 0,-3-1-1,2 1 0,-2 0-1,3 1 0,-1 1-6,0-2 6,1 2 0,1-1 7,-20 7-15,8-2 7,2 0-6,4 0-6,2-1 8,3-1 7,3-2-1,9-3 0,-1 1 6,1-1-14,0 2 7,-2 0 0,-1-1-1,1 1 0,2 1 0,1-3 1,-1 2-1,0 1-7,2-2 1,-1 0 7,3 1-13,-2-2 14,2 2-13,-2-2 14,2 1-7,2-1 13,-3 1-20,3-2 20,0 0-14,-2 2 7,2-2 0,-2 2-1,0-1-6,0 1 0,-1-1 1,-1-1 0,2 2 1,0-1 6,2 0-7,-2 0 7,2-2-7,0 2 7,0-1-13,0-2 14,-1 1-1,3-1-1,-2 0 0,0 1 0,2 1-1,0-2-6,0 1-6,0-1 1,0 1 8,0-1-6,0 0-13,0 0 3,0-1 1,0 1 2,0 0 1,0 0 1,0 0 1,0 0 1</inkml:trace>
</inkml:ink>
</file>

<file path=ppt/ink/ink27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5:58.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3424 10075 1,'-2'0'2,"0"1"0,0-1 0,-2 0-1,2 0 0,0 0 0,-2 0 0,1 1 0,-1 0 0,0 0 0,0 0 0,2 1-1,-2 0 0,0-1 1,2 1-1,-2 1 0,-1-2 1,1 0-1,0 1 1,2 0 0,-2-1 0,0 1-1,0 0 0,0-1 0,-3 2 0,3-2 0,0 0 2,0 3-1,0-3-1,0 0 0,-3 1 1,3-1-1,0 1 0,0-1 0,0 0 1,-2 0-1,2 0 1,-3 0-1,1 1 0,0-1 0,2 0 0,-2-1 0,-1 1 0,1 1 1,0-2 0,0 2-1,0-2 0,1 1 1,-1-1-1,0 0 0,0 0 0,0 1-1,-1-1 1,1 0-1,0-1 1,0 1 0,0-1 0,-1 1 0,1 0 0,-2 0 0,0-2 0,-3 4 0,3-2 0,-4 0 0,-1 1 0,1-1 0,-3 2 0,-1 0 1,-1 1 0,1 0-1,-3 0-1,0 0 1,1 0 0,-1 0 0,-1-2 0,1 2 1,-2 0-1,1-2 0,-1 0 0,0-1 0,0 1 0,1-1 0,-3-1 0,0 0-1,-2 0 1,3-2 0,-3 0 0,0-1 1,0 2-1,0-2 0,-1 0 0,-1-2 0,0 2 0,-2-2 0,0 1 0,2-2 0,-2 0 1,0 0-1,2 1 1,0-1-1,2 0 0,1-1 0,-3 0 0,2-1 0,0 2 0,2-2 0,1-2 0,-1 2 0,0-1 0,0 0 0,1 0 0,1-2 0,-2 0 1,3 1-1,-1-2 0,-2 0 0,2-1 0,-1-1 0,-1 1 0,0-1 0,0-1 0,1-1 0,-1 1 0,0-1 0,0-1 0,1 2 0,-1-3 1,0 1 0,0 0-1,3 0 0,-3-3 0,2 0 0,-1 0 0,-1-1 0,2-2 0,-2 1-1,3 0 1,-3-1 0,2-2 0,-2 0 0,3 1 0,-1-2 0,0 0 0,-1-1 0,1 0 1,0-1-1,-1 0 0,1 0 0,-2-2 0,0-2 0,3-2 0,-3 1 0,0-3 0,-2 1 0,3-1 0,-3-1 0,0-1 0,0 1 0,0-1 0,1-1-1,-1-1 8,0-1-1,2 1-7,-2-2 0,3-4 0,-1 2 0,-2-3 0,2 0 0,0-1 0,1-1 0,-3-1 1,2 0 0,0 1 0,1-2 0,-1-3-1,0 0 7,0 3-7,1-4 0,-1 1 0,2-1 1,1 1-1,-3-1 1,2 2-1,0-1 7,1 0-7,-1 1 0,2-2 7,1-1-8,-3-1 1,3-2 0,-3 2 0,4-1 0,1 1 0,-1-3 0,1 2 1,1 1-1,1-2 1,1 1 6,1 1-7,-1-1 0,1-1 7,0 0-8,3 1 0,-1-1 1,0 1 0,3-1 0,-1 1 0,2 0 1,-2 0 6,2-2-1,-1-1-7,1 0 7,2 0-7,-2-1 0,2 1 7,2 0-7,-3-1 0,5 3 6,-2 0-6,0 0 0,2-3 0,0 2 0,2 0 7,-2 1-1,2-2 0,1 0-7,1 1 0,0 0 7,2 1 0,-2 0 0,2 0-1,-2 1-7,5-3-1,-3 2 2,2 1 7,-2 1 0,3 1-1,-1 1-7,0 1 7,1-1 0,-1 1-7,0-1 7,2 1-7,1-1-1,-1 0 2,0-2 0,3 1 1,-1 0 0,1-1 0,1-1 1,1 0 0,-1 1 6,1-1-1,1-2 0,1 2-7,-1-4 0,1 1 1,1 0 0,1 0 7,0 0-1,1 2 0,1-2-7,0 2 6,1-1 1,1 0-1,0-1-1,2 0 0,0 0-7,1 1 1,1 1 0,0-1 8,4 2-9,0-2 8,0 1 7,2 1-8,0-1 6,3 1-7,-3-1-7,0 0 7,2 1 0,-2 1 0,2 1 6,-2 1-7,0 0 0,3 2 6,-3 0 0,2 2-7,-2 1-7,-2 2 8,2 2 0,0 1-7,-2 3 8,0 0 6,2 3-7,-2 2 0,2 2 6,-2 0-13,0 3 7,0-1 6,0 2-1,0 2-13,-2-2 7,2 2 0,-2 1-6,2-1 1,-2 1 1,0-2 7,0 3 6,0-1-1,0 3-1,0-1-1,-2 0-13,0 3 14,0-2-1,-2 3-13,-1 0 7,1 2-7,-2 1 14,0 0 0,0 3-7,-3-1 0,3 1 0,-2-1 0,-1 2 0,1-1 6,2-2-6,-3 3 6,1-2 7,2 1-9,-2-2 6,-1 3-1,1-2-1,-2 3 0,-3 0-2,3 0-14,-3 2 8,-1 1 14,-1 0-9,1 0 0,-3 3-1,1-2-13,-1 3 1,-2-1 7,1 1 8,-1 0-1,-2 1-14,1 0 14,-1 0-7,0 0 7,-2 1-13,0 1-7,3 0 9,-5 0 7,2 0-6,0 1-6,-2-2 0,3 0 2,-1 0 1,-2-2 0,0 2 0</inkml:trace>
</inkml:ink>
</file>

<file path=ppt/ink/ink27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6:08.7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1075 2,'2'-1'3,"-2"1"-1,2-1 1,0 1-1,-2-2 0,0 2 0,0-1 0,2 1 0,-2 0 0,2 0-1,-2 0 0,0 0-1,0 0 1,3 0-1,-1 0 0,0 1 0,0 1-1</inkml:trace>
  <inkml:trace contextRef="#ctx0" brushRef="#br0" timeOffset="3201">8356 89 1,'0'0'3,"0"0"-1,0 0 0,0 0 0,-2-1 0,2 1 0,-2 0 0,0-4 0,0 2-1,0-2 0,0 2 1,0 0-1,-1-1 0,1 1 0,2 0 0,-2 0 0,0 0 0,0 0 0,2 1-1,0 0 1,0 1 0,0-2-1,0 1 0,0 1 1,0-1-1,0 1 1,2-1 0,0 2-1,0-1 0,0 1 13,5 2-8,3-3-7,2 0 7,3 0-1,3-2 7,3 1-2,4-1-8,2 0-7,2 0 14,4-1-7,-2 1-7,4-1 14,0-1-1,0 0-14,3 2 7,-3-2 7,2 2-1,0-2-1,0 2 7,-3-1-15,1 0 0,-2 1-7,-2 1 9,-2 0 13,25-2-8,-11 1-1,-8 0-6,-6 2 6,-6-3-6,-7 3-7,-3 2 8,-5-1 14,-2-1-15,-2 1 0,1 0 7,-3 0 6,0 0-14,-4-1 0,0 0 7,4 0 0,-2 0-7,-2 0 1,2 0 13,0 0-8,0 0-6,0 0 13,0 0-14,0 0 1,0 0 6,0 0-13,0 0 1,0 0 2,0 0 0,0 0 0,0-1 1,0 0-1</inkml:trace>
  <inkml:trace contextRef="#ctx0" brushRef="#br0" timeOffset="4201">10273 114 2,'-6'1'3,"2"-1"-1,-2 0 1,0 2-1,-1-2-1,1 0 1,0 1 0,-2 0-1,1-1 0,3 0 2,-2 0-1,2 0 0,-2 0-1,4 0 0,-2 0-1,1 0 1,1 1 0,0-1 0,2 0 0,0 0 6,0 0-8,2 0 1,0 0 0,3 0 0,3 1 0,2 0 0,5-2 0,1 2 12,5-2-7,6 0 6,0 0 4,4-3-8,33-2-1,0-3 6,-4 2-14,0 2-6,-33 1 1,4 2 7,2-2 0,0 2 6,2 0 7,0 0-16,1 1 1,-3 0 0,-2 0 7,0 0-13,-4 1 13,1 0-7,-3 0 0,-2 1 1,-2-1 0,-1 0 0,-3 1 0,-3-1-6,-1 0 7,-3 0 0,1 0 6,-3 0-7,-2 0 7,0 1-7,0-1 0,-1 1 6,-1 1 7,-2-1-15,-2-1 7,2-1-7,-2 1 6,0 0-6,2 2-7,-2-1 1,-2-1 1,2 1 1,-2 0-1</inkml:trace>
  <inkml:trace contextRef="#ctx0" brushRef="#br0" timeOffset="5057">11957 143 1,'-4'-2'3,"-2"1"-1,-3 0 0,3 1 0,-2-1 0,2-2 0,-1 4 0,3-1-1,0-2 0,2 1 0,0 2 2,0 0-2,-2 0 0,4-1 0,-2-1 0,2 1 0,0 0 0,-2 0 0,2 0 0,-2 0 0,2 0-1,0 0 1,-3 0-1,1 1 0,2-1 7,0 2-1,2-1-1,1 0 0,-1-2 6,0 2-8,2 0 6,2 0-1,6-1-8,1 3-6,5-2 20,7-4-15,10 2 0,7 1 1,-1 0 6,-16-1 6,2 1-16,4-1 15,4 0-8,0-2 6,4 2-1,1 0-1,40-2-8,-9 1 1,-7 2-7,-6 2 14,-4-2-7,-5-2-7,-3 2 14,-9 2-7,0-1 7,-6 0-2,-4-1-7,-4 0 0,-5 0 1,-1 1-7,-5-1 1,-1 1 14,-5-1-14,0 1 14,-2-1-14,-2 3 8,0-2 6,-2-2 0,0 1-2,-2 1 6,2-1-8,0 0 0,0 0-1,0 1 0,-4 0 0,4-1-13,-2-1 20,2 1-13,0 0 6,0 0 0,0 0 6,0 0-20,0 0 8,0 0 1,0 0 0,2-1 13,0 0-20,-2 0 14,2 1-7,0 0 0,-2 0 7,3 0-7,-3 0 0,0 0 7,0 1 0,-3-1-7,3 0 13,0 0-2,0 0-7,0 0-6,0 0 7,0 0-7,0 0 13,0 0-1,0 0-13,-2 0 7,2 0 0,0 0-7,0 0 1,0 0 1,0 0-6,0 0 8,0 0-14,0 0 3,0 0 1,0 0 1,0 0 1,0 0 1,0 0 1,-2 0 0</inkml:trace>
  <inkml:trace contextRef="#ctx0" brushRef="#br0" timeOffset="8602">945 1059 3,'0'0'3,"0"0"-1,0 0 0,0 0 0,0 0 0,0 0 0,0 0 0,0 0 0,0 0 0,0 0-1,0 0 0,0 0 0,0 0 0,0 0-1,2 0 1,3 1-1,1 0 1,2 1 0,2 1-1,5-1 0,3-1 0,3 1 1,4 1-1,6-2 0,33 1 1,2 1-1,0-2 0,1-1 0,-34 0 0,4 0 0,0 0 0,5-1 1,-1 1-1,2-2 0,1 1 0,-3-1 0,3 0 0,38-2 0,-11-1 0,-7 1-1,-13 0 0,-5 1 0,-7-2-1,-4 1 0</inkml:trace>
  <inkml:trace contextRef="#ctx0" brushRef="#br0" timeOffset="11451">1100 1055 2,'0'0'2,"0"0"0,0 0 0,0 0 0,0 0 0,0 0-1,0 0 1,0-1-1,3 0 0,-3 1 0,2-1 0,-2 1 0,2 0 1,0-2-1,-2 2-1,0 0 0,2 2 0,-2-2 1,2 1-1,-2-1 1,0 0 0,0 0-1,2 0 0,0 1 0,0-1 0,4 1 1,-2-1 0,5 1-1,-1-1 0,2 1 0,1-1 1,-1 0 0,4 0-1,-1 2 1,1-2-1,3 1 0,-3-1 0,3 1 0,-1 0 0,1-1 0,20 1 0,-4 0 0,-16-1 0,1 0 1,3 0-1,0-1 0,2 1 0,-3-1 0,3 1 0,2-2 0,0 1 0,-3-1 0,1 0 0,2 1 0,0-1 0,-2 0 0,-1 0 1,3 1 0,-2-1-1,0-1 0,-1 0 0,1 1 0,0-1 0,0 1 0,-1-2 0,1 1 0,0 1 0,0-1 0,22-3 0,-3 4 0,-5-1 0,-6-1 0,-15 3 7,1 0-7,-1 0-1,5-2 0,-2 2 0,-1-1 1,3-1 6,-4 1-7,3 0 0,-1-2 0,-1 2 1,3 0 6,-2-2-8,1 1 1,-1-1 0,0 1 0,-1-1 0,-1 1 0,1-1 0,3 1 1,-2-1 6,-1 1-1,3 0 0,-2 0-1,1 1-7,-1-2 1,2 2 0,-1 0 0,-1-2 0,0 3 0,1 0 1,20 0 0,-5 1 0,-2 0 7,-4-2-1,-2 1-1,-15 0-7,3 1 7,-1 0 0,0-1-7,3 1 0,0 0 1,-1-1 0,1 0 0,-1-1 7,1 1-1,-1-1-7,3 1 1,-3 0 6,1-1-7,0 0 7,-1 0-7,3-1 7,-3 1-7,1 1 0,1-1 7,1-1 0,-2 1 0,1 0-9,1-1 9,-3 1-1,3 0-7,2 1 13,-3-3-7,1 3-7,-1-1 7,22-1 0,-7 0 0,-4 2 6,2-1-8,-4 1 0,0-1 7,-5 1-14,1-2 1,-13 2 7,3 0 6,-1 0-7,1 1 0,1-1 0,1 0 0,-1-1 0,3 2 6,-3-1 0,3 0-14,-1 0 14,-1 0-7,1 0 0,1-2 0,1 2 0,-1 0 0,0 0 1,-1-1 0,3 0-7,-1 1 7,-1 0-6,1 0 7,1 1 6,0 0-1,-1-1-13,3 1 7,-2 0 0,-1 0 7,19 0-8,-3 1 1,-1-1-7,-6 0 7,-3 0 0,-1-1-6,2 0 7,-4 2 0,-3 0-7,3-1 1,-11 0 7,3 0-7,-3 0 0,2 0 9,3 0-9,-1 0 2,1 1 14,1 0-2,1-1-14,-1 1 0,1 1 8,0-1-7,-1 0 7,3 0-7,-3 0 7,1 0-7,1-1 7,-1 1-8,0 1 9,1-2-9,-1 0 2,1 0 7,1 0-7,0 1 6,-3-1-6,3 0 6,-1 0-6,-1 0 14,-1 1-15,17 1 7,1-2 6,-10 0-2,-1 1 0,0-1-8,-4 2-6,-1-2 1,-1-2 7,-3 4 0,1-2 0,1 0 6,-1 0-7,-3 2 6,3-2-7,-3 0 0,2 1-6,1 1 1,-9-2 13,2 0-7,3-1 0,1 2-6,1-1 1,1-1 13,1 1-1,-1 0-1,3-1-13,-1 1 7,1-1 0,-1 1 6,3 0-14,-3 0 2,1 0 7,-3 0-7,3 1 7,-1-1-6,1 1 13,0-1-7,-3 1 6,3-1-14,1 3 2,-3-3 6,3 2 0,-1-1 6,18 0-7,-2 2 0,0 0 7,-4-2-14,-2 1 1,-2-1 13,0 1-1,-15-2-13,2 1 7,1 2 7,1-2-8,-1 0 7,-1 1-13,3 1 0,-1-1 14,1 1-1,-1 1-13,-2-2 7,3 0-6,-1 2 7,-1-2-1,3 1 0,-1-1-6,-1 0 13,1 1 0,1 0-1,-1-1-14,1 1 14,-1-1-1,1 0 1,-1 0-16,1-1 15,1 1 0,-1 0-8,-1 1 8,2-1-15,-1-1 9,-1 1-7,1 0 8,1-1 6,-3 1-14,5-1 14,14 2-1,-6-1 0,-5-1-13,-3 0 13,0 2-13,-1-2 14,-1-1-1,-3 0 0,3 0-9,-5 0 9,3 0-8,-1-1 0,-5-1 14,-1 1-14,2 0 13,3 0-2,-3-1-1,2-1-1,1 2-13,1 0 7,1 0-6,-3 0 13,3-1-13,-1 0 7,0 1 0,1 1 6,-1-1-1,1 1 0,-3 0-1,3 0-1,-1 0-7,-1 0-6,1 0 7,-1 1 8,1-1-1,-2 0-1,1 1-1,-1-1 6,1 0-13,-1-1 6,1 1-6,1 0 7,-4 0 6,5-1-8,-1 1 0,-1-1 0,1 1-13,-1-1 14,1-1-6,-2 1 7,1 1-1,-1-1 0,13 0-13,-2 0 8,-5 0 6,1-1-12,0 0 13,-3 2 0,1-1-1,-7 1 0,3 0-1,-3-2 0,2 2-13,-3 0 2,-1-2 7,-2 2 7,0-1-1,-2 1 0,3-1-1,-5 1 0,2 1-7,-2-2 7,-2 1-19,-2 0 20,2 0-6,0 0-14,0 0 3,0 0 2,-2-1-1,0 1 1,-2 0 2</inkml:trace>
  <inkml:trace contextRef="#ctx0" brushRef="#br0" timeOffset="14556">8273 1004 1,'0'0'3,"0"0"0,0 0 0,0 0-1,0 0 0,0 0 0,0 0-1,0 0 0,0 0 1,0 0 1,0 0-2,2 0 0,0 2-1,0-1 2,3 2-2,-1-1 1,-2-1 0,4 2 6,-2-1-1,0-1-7,2 3 1,1-3 0,-1 1 6,2-1-1,0 2 6,1-1-15,-1-1 8,2 0 0,-1 2 5,1-2-14,0 0 13,1-1-1,-1 1-7,0-1-6,5 1 20,-3 0-8,3 1-1,-1-1 0,3-1-1,1 2-1,3-2 12,-2 1-20,3-1 7,1 1 6,0 0 6,2 1-9,-1-1-20,1-1 21,4 1 0,-2 0-1,2-1-7,0 1 6,0-1-20,2 0 29,0 0-15,0 0 13,31-1-14,-2 0 6,-6 1 0,-4 0 0,-30 0 6,5 0-2,0-1-7,2 1 0,0-1 8,2-1-9,2 1 1,0-1 12,2 1-1,0-1-14,2 0 0,-2 0 0,2 0 7,0-1 6,1 1-8,36 0 6,-8-1-6,-6 0-1,-4 2 0,-29 0-8,1-1 8,1 0 0,2 1 7,0 0-21,0-2 15,2 2 7,-2-1-8,2 1 6,0 0-1,0-1-13,-2 1 7,2-1 0,0 1 0,-2-2 6,2 2-13,31-1 1,-2-2 7,-10 1-1,-3 1 0,-1-3 0,-3 2-7,-1 0 8,-24 2 7,5 0-8,0-1-6,2-1 13,2 2-13,-3-1 13,3-1-13,0 1 19,0 0-1,2-2-2,-2 3-7,2-1 0,0-2-8,0 2 15,27-3-9,-9 1 0,-3-2 0,-3 2 0,-4 1 0,-2 1 0,1-1 6,-3 2-1,-4-4-7,0 2 0,-15 2-6,1-2 7,1 1 0,3 0 13,-1-1-21,1 0 7,2 2 7,-1-3-7,3 2 6,-4 0 0,3 1-1,-1-1-7,0 1-6,-1-1 8,1 1 6,0-2-1,-1 2 7,1-1-2,-2 0-14,-1 0 13,3 1-7,16-1 0,-4 1 0,1-2-6,-8 1 6,1 1 0,0 0 0,-2-2-6,-2 2 13,-1-1-7,1-2-7,-4 3-5,-1 1 6,-1 0 9,-11-1 5,2 1-7,3 0 6,-1-1-8,1 0 7,-1 1-14,2-3 7,-1 2 7,-1 0-1,2 0-1,-1 0-7,1 0 8,1 0-22,-1-1 16,0 1-7,-1 1 14,1-1-1,1 0-13,-1 0 13,0 2-19,1-1 14,-1 0-7,3 0 7,-3 0-6,0 0 7,-1 0-7,1 0 13,-1 1-13,-1-1 13,-2 1-13,2-1 6,-1 0-6,-1 1 7,-2-1-7,0 0 7,3 2-6,-5-2 7,2 1-7,-2 0 13,2 0-14,-1-1 7,-1 1 6,0-1-13,0 1 7,0 2-1,2-2 6,-2 0-13,3-1 13,-3 1-13,-2 0 7,2-1 6,0 1-13,-2 1 7,2-1-13,0 0 20,1 0-13,-3-1 13,0 1-14,0 0 14,0-1-1,2 2-1,-2-2-13,0 0 0,0 1 14,0-1-1,0 0-7,-2 1 6,4-1-13,1 3 1,-1-1 7,-2-4 0,0 4 0,2-2-6,-2 0 7,0 0 0,0 0 6,-2 0-7,0 0 6,2 0-13,-2 1 13,0-1-7,0 0 7,0 0-1,0 0-13,0 0 7,0 0 0,0 0 0,0 0 0,0 0 1,0 0 0,0 0 6,0 0-13,0 0 7,0 0 0,0 2 6,0-3-20,0 2 15,0-1 0,0 0-1,0 0 0,0 0-6,0 0-19,0 0-10,0 0 6,0 0 2,0 0 3</inkml:trace>
</inkml:ink>
</file>

<file path=ppt/ink/ink27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6:28.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233 1008 3,'2'-5'3,"-2"-1"-1,2 2 1,-2-1-1,-2 0 0,4 1 0,0-1-1,-2 2 1,-2-1 0,0 1 0,2-3-1,0 1 0,-2 1 0,0 1 0,2 0 0,-2-1-1,2 2 1,0-3 0,-2 3 0,-2 3 6,4-3-8,-5 2 1,-3 2 0,2 0 0,-4 3 6,-5 0-1,1 3 0,5-1-1,-3 2 0,2 3-7,-5 2 0,3 1 7,-3 0-1,1 1-6,1 2 6,1-1-6,0 1 0,3-2 1,1-1 0,2 0 0,0 0 0,4-1 0,2 0 1,0-2 0,4-2 0,2-2 0,4 1 0,15 1 0,2-3 0,4-4 0,2-3 0,0-1 0,0-2 0,-2-2-1,-2-1 0,0 1 0</inkml:trace>
  <inkml:trace contextRef="#ctx0" brushRef="#br0" timeOffset="407">684 1026 3,'-2'-3'3,"2"-2"0,-2 1-1,-2-1 0,1 0-1,3 1 1,-2-1 0,0 0-1,0 1 2,0 0-2,0 0 0,0-1 0,0 0 0,0 1 0,-2-1 0,0 2-1,2 0 1,-3 1 0,3 0 0,0-1-1,0 1 0,0 1 0,0-2 0,0 3 0,2-1 0,-2 1 1,2-1-1,-2 2 0,2-1 0,-2-1 0,0 2 1,2 2 0,-2-2-1,-2 0 0,2 0 0,-3 1 0,1 2-1,0-1 1,-2 1 1,2-2-1,-2 1 0,-1 0 0,1 0 0,0 2 0,0-1 0,0 0 0,-1-1 0,3 1 0,-2 0 0,2-1 0,0 1 0,2-1 7,-2-2-1,-1 2-8,3-2 1,0 0 0,0 1 0,2 0 7,-2-2-8,2 1 1,-2-1 6,2 0-7,0 0 1,0 0 0,0 0 6,-2 1 0,2-1 6,0 0-16,2 0 9,-2 0-8,0 0 8,0 0-1,0 0-7,2 0 7,-2-1-8,0 1 1,0-1 1,2-1 0,-2 2-1,0 0 0,2 0 1</inkml:trace>
  <inkml:trace contextRef="#ctx0" brushRef="#br0" timeOffset="1351">107 569 2,'-2'0'3,"0"0"0,-2 0-1,1 0 0,1 2 0,-2-1-1,0 0 1,2 1 0,-2 2 1,0-1-2,2 0 0,0 1 0,-3 0 0,5 0 0,-2 0-1,2-1 0,2 1 1,1-1-1,-1 0 0,0 0 0,0-1 0,4 1 1,-2-1-1,9 2 0,-1-4 0,2 0 0,-1-2-1,-3 1 1,-2-1 0,1 0 0,-5-1 0,0 0 0,0 0 0,0 1 0,-4-2 0,0-1 1,-4-1-1,0 1 0,0 1 0,0 0 0,2 1 0,-3-1 0,-3 1 0,0 0 1,2 2-1,0 0 0,1 1 1,3 0-1,-2 1 0,4 2 0,-4-1 0,2 3-1,0 0 0,0 4 0,4 0-1</inkml:trace>
  <inkml:trace contextRef="#ctx0" brushRef="#br0" timeOffset="1885">543 949 3,'0'0'3,"0"0"0,0 0-1,0 0 1,0 0-1,0 0-1,0 1 0,2-1 0,-2 2 0,2 0 1,0 2-1,3-2 0,-1 3 0,0 1 0,0 1 0,2 0 0,0 1-1,1 0 1,1 0-1,-2 1 0,2 1 0,-1-2 0,-1 1 0,0-1 0,0 2 1,0-3-1,1 1 0,-3-1 1,0 0-1,-2-2 0,0 1 0,0 0 0,0 0 0,-2-1 0,2-2 0,0 0 0,-2 1 0,2-2 0,-2 1 0,2-1 0,-2-1 0,0-1 0,2 0 0,-2 1 0,0-1 0,0 1 0,2-2 0,1 0 0,-3 0 0,0 0 0,2 0 0,0-3 0,0-1 0,0 0 0,0 0 0,0-2 0,2 0 0,0-2 0,2 1 0,-1-2 0,1 1 1,0-1-1,0 0 0,0 0 0,1 0 1,-1 0 0,6-7-1,3 4 0,-3 1-1,-4 3 1,-1 2 1,1 1-1,-2 3 0,0-2 0,0-1 0,-1 0 0,-1 3 0,-2 2 0,4 3 0,-2 0 0,0 1 0,0-1 0,1 0 0,1 3 7,0 1-8,2 0 7,-4 3-7,5-1 6,-3 1-7,2-1 0,-2 2 1,3-1 0,-3 0 6,0 3-7,0 0 7,-2-2-7,3 2 0,-1 0 7,-4 0-1,2 0 0,-2-2-7,0 1 0,-2-2 0,0-1 7,0-1 0,2 1-7,0-2 0,-2-1 1,0-2 0,0 1 7,-2-2-7,2 0 0,2-1 0,-2-1 0,2-1 0,0 0-1,0-1 0,1-2-1</inkml:trace>
  <inkml:trace contextRef="#ctx0" brushRef="#br0" timeOffset="2519">1029 936 1,'0'0'4,"0"0"-1,0 0 0,0 0 0,0 1-1,2 2 0,0-1 0,-2 0 0,2 1-1,1 1 0,1-1 0,0 3 0,2 0 0,0 1-1,0 0 1,1 1 0,1 0-1,0 0 1,-2 1 0,3-1-1,-1 0 0,2 0 0,-1-1 0,-1 1 0,0-2 0,-2 0 0,0-2 0,-1 1 0,-1-2 0,0 1 0,0-2 7,0 1-1,-2-1-7,0-2 13,0 0-8,0 0 0,0-4 0,1 0-1,-1-2-1,0-1 0,0-1 6,-2-3-13,2 0 6,2-2 7,-2-2-14,0 0 1,-2 1 7,2-1-7,2 2 7,-2 0-7,3 0-1,-3 2 2,0 0 0,2 2 0,0 2 0,2 0-1</inkml:trace>
  <inkml:trace contextRef="#ctx0" brushRef="#br0" timeOffset="2875">1511 878 1,'-2'-3'4,"0"1"0,-2 0-1,4 0-1,-4 1 8,0 1-9,2 0 1,-3 0 6,3 0-8,2 0 7,-2 3-8,2-2 0,-4 2 1,0 2 12,0 1-8,-2 2-7,2 1 7,-3 2 0,1-1 7,0 3-9,2 0-7,0 1 1,-1 0 0,3-2 8,0 2 5,2 0-7,2 0 0,3-1 6,-1-1-8,8 10-6,3-5 0,1-5 1,-1-3 1,1-2-1,3-5 2,4-2 0,-3-2 0,1-1 1,-3-3 0,-3-3 0,2-2 0,-3 1 0,-4-2 0,-6-1 1,1 2 0,-1-1 1,-2-1 0,-4 2-1,-2-3 1,-3 1-1,-1 2 1,-4 4 0,-1-2-1,-1 2 1,-5-1-1,-4 1 1,-1 3-2,-3 3 1,-2-1-2</inkml:trace>
  <inkml:trace contextRef="#ctx0" brushRef="#br0" timeOffset="4031">2063 572 3,'-2'-7'2,"0"3"0,0 2 1,0-3 0,0 2-1,2 1 0,-2-1 0,0 0 1,0 0-1,2 0-1,-2 2 0,0-2 7,2 2-8,-2 0 7,2 0-8,0 1 0,-2 0 1,2 1-1,0 0 1,0 3-1,0 3 1,0 1 0,-3 3 0,1 2 0,0 2-1,2 3 1,-2-1 0,0 3 0,2 1 0,-2 1 0,2-1 0,0 1 0,-2 1 0,2 1 0,0-2 0,-2 0 0,2-2 0,0-1 0,0 0 6,0-3-7,2-1 7,-2-2-7,2 0 0,-2-4-1,2-1 0,0-2 0,-2 1 0,2-3 0,7 0-1,-1-6 0</inkml:trace>
  <inkml:trace contextRef="#ctx0" brushRef="#br0" timeOffset="4337">2243 696 2,'-4'0'3,"0"1"0,0 1 0,0 0 0,2 1-1,0 1 0,-5 2-1,-1 2 2,0 3-1,-5 1-1,3 3 0,0-2 0,2 1 0,-1 0-1,1-1 0,0-2 0,1 1 0,5-2 1,-2 1-1,0 0 0,0-1 0,4-2 0,-2-1 1,4-1 0,0-3-1,0 0 0,2 0 1,2 2 0,3-3 0,-1 3 6,2 2-1,7-4-1,-3 1-1,1 0 0,1 2-1,-3 0 1,1 0-9,1 0 2,-1-1 0,-5 2 1,3 0 13,-4-1-16,1 0 2,-5 1 7,4 0 0,-6 0-9,0 1 8,2-1 1,0-1 5,-6 0-1,2 1-7,2 0-7,2-2 1,-4 1 0,0-2-1,3-1 1,-1 2 1,0-3-1,0-1 0</inkml:trace>
  <inkml:trace contextRef="#ctx0" brushRef="#br0" timeOffset="4725">2518 849 3,'2'-3'3,"-2"3"0,0 0 0,3 0-1,-1-1 0,2 0 0,0 0 0,2 0 1,-2-1-2,2 1 0,3 0 0,-1-1-1,0-1 1,-2 1 0,3-3-1,-1 2 1,-2-1-1,2 1 0,-1-3 1,-1 2 0,0-1-1,-2-1 0,0-2 0,0 1 0,-1 0 0,-3 0 0,0 1 0,0 0 0,-3 2 1,1-2-1,-2 1 0,-2 1 0,0 1 0,-2 1 0,-1 0 0,1 2 0,-2 1 1,-1 2-1,1 3 0,-2 1 1,-1 4-2,3-1 1,-3 3 1,3 2-1,2 1 0,0-1 0,1 2 0,1 0 0,4 0 0,0 1 0,2-3 7,2 0-1,2 0-1,0-1 6,5-2-1,1-1-8,2-1 0,3-3-7,1-1 1,5-2-1,0-1 1,2-3 0,24-3 0,-6-3 0,-1-3 1,-5-1-1</inkml:trace>
  <inkml:trace contextRef="#ctx0" brushRef="#br0" timeOffset="5385">53 1560 4,'-10'0'4,"-3"-1"-1,3 0 0,2 1 0,4 0-1,-1 0 14,1 0 3,4 0-1,0-1-3,0 1-2,2 0-14,2-3 6,19-5 13,10-1-10,-6 3 6,8-2-7,13-2-8,10-1 19,74-11-21,-61 10 12,11 2 13,7-2-16,106-10-7,-11 2 6,-95 12 6,12 0-8,4 1 0,111-7 13,-24 1-16,-14 3 7,-100 5-1,3-1 5,0 2-14,-7-2 1,1 1 0,-3 1 13,-6-1-2,-6 0-6,52-4-8,-25 3 1,-19 2 1,-18-1 0,-11 4-6,-8 0 20,-8 0-8,-7 1 7,-3 0-8,-7 0-14,2 0 2,-2 0 2,-4 0 19,-2 0-1,0 0-7,0 1 6,0 0-8,0 0 6,2 0-7,1 0 0,1 0-6,-2 1 1,0-4-13,-4 2-3,4-1-5,-2 1 3,0-1 2,0-1 3,0-2 0</inkml:trace>
  <inkml:trace contextRef="#ctx0" brushRef="#br0" timeOffset="7877">3418 540 3,'0'0'3,"-2"4"0,2 2-1,0 1 0,-2 4 0,0 3 0,0 1-1,0 4 0,2 1 0,-2 3 1,2 0-1,0 3 0,2-1 0,-2 3 0,2-1-1,2 0 0,-2 0 0,0-3 0,2-1 0,0-1 0,1-1 0,-1-2 0,2-2 0,-2-2 0,0-1 0,2-2 0,1-3-1,-1-1-1,8 3-1</inkml:trace>
  <inkml:trace contextRef="#ctx0" brushRef="#br0" timeOffset="8143">3395 575 2,'0'-3'3,"0"-1"0,2-2-1,-2 1 0,5-1 0,-1 0 0,0-2 0,4 1-1,0-1 0,3 1-1,3-3 2,3 1-1,26-11 0,7-1 0,4 3-1,-23 9 0,2-2 1,6 1-1,4-1 0,3 0 0,4-2 0,1-1 0,59-8 0,-13 1 0,-10 3 0,-6 8 0,-48 5 0,2-2 0,2 3 0,-2-1 0,0 0 0,1 2 0,-3-1 0,-2 1-1,-4-1 1,-1 1 0,-3-1 1,-2 3-1,-2 0 0,-3 0 1,-1 0-1,-5 0 1,0 1 0,1-2-1,-3 2 0,-2 0 0,-2 0 0,2 0 0,-1 0 0,-1 0 1,-2 2 0,0 0 0,2 0-1,-4 2 0,2 1 0,0 2 0,0 3 1,-2 3 0,0 1-1,2 2 0,-2 2 0,2 3 0,-2 0 0,0 3-1,2-1 1,0 2 0,1 1 1,-1 0-2,2 0 1,0 1 1,0 0-1,4 0 0,-2-1 0,3 0 0,1 1-1,-2-2 1,1 1 0,1-1 1,-2-1-1,3-1 0,-3-2 0,-2-1 0,2-2 0,-1 0 0,-3-2 0,0-1 0,0-2 0,-2 0 0,-2-1 0,-2 0 0,-2-2 0,-2 1 0,-5-1 0,-1 0 0,-5-1 0,-1-1 0,-7-1 0,-6 1 0,-33 9 0,-2-3 7,-3-3-7,-5 0 0,37-7-1,-5 1 13,-5 0-14,-1 0 13,-2 2-14,1 0 0,-1 0 14,1-1-8,-40 9 6,12-3-8,13-3-6,12-1 1,11-1 6,6-1-7,8-1 8,8-1-7,7-2-1,1-1 0,5-1 0,4-1 0,2-2 0</inkml:trace>
  <inkml:trace contextRef="#ctx0" brushRef="#br0" timeOffset="8893">5058 1030 2,'-2'1'3,"2"4"0,-2-1-1,0 2 0,0-1 0,-2 1 0,-2 2 0,-3 0 0,3 1-2,0 1 2,0-1-1,-3 1 0,1 2-1,0 0-1,2-1 0</inkml:trace>
  <inkml:trace contextRef="#ctx0" brushRef="#br0" timeOffset="9373">5501 821 3,'-2'2'3,"0"-2"0,2 0 0,0 0 0,0-1 0,0 1 7,2 1-3,-2-1 6,4 0-2,0 0 0,2-1-2,3 0-8,3-2-6,2 0 13,26-5-14,1 3 7,0-1-6,3-2 7,8 1 6,-3 1-7,-22 2-7,2 0 7,0 1 6,0-1-13,2 1 13,-2 0-7,0 0-6,-2 1 1,-2-1 7,-3 0-1,-1 0-6,-4 1 0,-1 1 1,-1-1-1,-3 0 2,-2 1 0,1 0 0,-3 1 0,2-1 0,-3 1 0,1-1 0,6 0-1</inkml:trace>
  <inkml:trace contextRef="#ctx0" brushRef="#br0" timeOffset="9687">6386 636 2,'0'-4'3,"0"0"0,0-2-1,-2-1 0,2-2 1,-2 0-1,0-1 0,0-2 1,0 1-1,-2-2-1,2-1 0,-3-2 0,-1-3 0,4 9 0,-2-3 0,0-1 0,0-4 0,0 1-1,-3-3 1,1-1-1,0-1 1,0-2-1,-3-1 0,3 1 0,0-1 0,0 1 0,-2 1 0,1 1 0,-1 1 0,2 1 0,2 1 0,-2 2 0,1 2 7,1 1-8,0 1 1,2 3-1,0 0 1,0 3 0,0 0 0,0 1 0,0 1-1,0 0 1,2 0-1,0 3 1,-2-1 0,2 0 0,0 1 0,-2 0-1,2 0 1,0 0 0,0 1 0,-3 0 0,3 0 0,0-2 0,0 2 0,0 1 0,-2-1 0,2 1 6,-2 0-7,2 0 0,0-1 1,-2 1 0,2 0-1,-2 0 0,0 1 7,0-1-7,-4 0 7,0 1-7,-5 1 0,-1 1 0,-1-1 0,-3 2-1,-3-1 8,-1 2-8,-24 4 7,-3 0-7,-1-2 0,1 1 1,24-5-1,-4 1 1,-2 1 0,-2 0 0,-4 1 0,0-2 7,-3 1-8,3-1 1,-2 1 6,0-1-6,2-1 6,-1 1-8,3-1 1,2 1 1,2-2 0,0 0 0,-18 3 6,5-3-7,9 2 1,9-3 6,3 2-7,4 0 0,5-1 0,-1 0 0,3 2 1,2-1 0,0 3 0,1-1 1,3 3-1,-2-1 0,2 1 0,2 1 1,2 1 0,-2-2-1,2 0 1,-4-1 0,2 0 0,2 1 0,-5 0 0,1-1-1,0 0 7,0 2-7,2 1 0,-2 0 0,-2 1 1,-1 1-1,3 1 0,-2 0 7,2 0-7,0-2 7,-2 2-8,4 0 0,-1 0 1,-1 1-1,0-1 1,4-1 0,-4 1 1,4 2 6,0-1-8,2 0 1,0 2 0,2 2 0,3-3 1,-1 1 0,4 2 0,-2-3 0,9 1-1,-3 0 1,-1 1-1,3-3 1,1 0 0,-1 1 0,-1-2 6,-1-1-7,1 0 0,-3-2 7,1 2-8,-3-1 1,-4-7 6,-2 1-7,0 1 7,3-2-7,-3 2 0,0 0 0,0-1 0,-2-1 0,0 1 1,0 1 0,0 0 0,0-1 0,1 2 0,-1-1 1,0 0 0,0 0 6,0 0-7,0-1 0,0 1 0,0 0 7,0-1-7,2-1 0,-2 1 13,2 0-1,1-1-2,3-1 5,0 0-2,2-2-7,3-1 5,1 0-7,5-1-1,2-1 6,1-2-1,5 0-7,31-6-6,-4 1 13,-2 0-19,-1-2 20,-7 2-1,-1 1-14,-6 1 8,-8 2-1,-4-1 7,-4 2 0,-2 0-15,-7 4 1,-2-2 8,-1-2-1,-3 2-6,-2 0 1,-2 2 7,-4 1-13,2-1-1,0 0 3,0 0 0,0 0 1,0 0 0</inkml:trace>
  <inkml:trace contextRef="#ctx0" brushRef="#br0" timeOffset="14632">6634 602 3,'0'0'3,"2"-3"0,0 0-1,3 1 0,-3 1-1,2-2 1,-4 1 0,4 0 0,0-1 1,-4 2-2,4 1 0,-2-1 0,-2 1-1,0-1 1,0 1 0,0 0 6,0 0-7,0 0 7,0 0-8,0 0 1,0 0 0,0 0 0,0 0 0,-2 0 0,-2 3 6,2 2-1,0 0-1,0 1-6,0-1 6,0 1 0,-2 1 0,-1-1 5,3-1-7,-2-1-7,2 0 7,0-1-6,0 0 13,2-1-2,0-1-7,0 0-6,0 0 1,-2-3 7,2 2 6,0 0-14,0 0 7,0 0 0,0 0 0,0 0 0,0 0 0,2-1-7,-2 0 1,2-3 1,0 3 0,2-1 7,-2 1 0,0-1-8,-2 1 1,5-1 1,-3 2 0,-2 0 0,0 1 1,2 0 7,-2-1 6,-2 0-16,2 0 2,0 1 7,-2 1-8,-1-1 8,3-1 0,-4 0 5,2 2-7,0 2-1,0-1 0,0-1 0,-2 1-7,2-2 1,2 1 1,-2-2 7,-2 0-7,4 1-1,0 1 2,-2-4 7,0 2-7,2 0 0,0-1 1,0-1 0,0-2 0,0 0 7,2-2-7,-4-1 0,4 1 0,0 0 0,2 0 7,0 1-7,-2-1 0,0 1 7,2-1-7,0 2 0,-2 0 1,3 1 0,1-1 0,0 4 0,0 0 6,-2 3 6,0-2-14,3 2 1,-1 0-1,0 1 7,0 2 7,0 1-16,1 0 2,-3 2 14,0 1-2,0 0-8,-2 2 0,-2 0 6,0 1-7,-2 0 0,-2 2 0,-4 17 0,-7-2-6,1-3 1,-5-1 0,0 1 0,-1-4-1,-7-1 1,2 2 0</inkml:trace>
</inkml:ink>
</file>

<file path=ppt/ink/ink27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9:37.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76 573 9,'0'0'3,"0"0"0,0 0 7,0 0 4,0 0-8,0 0 6,0 0-8,2 0 7,0 0-9,0 0-6,3 0 6,-3 0 6,4-1-1,0 1 6,2-2 5,3 0-15,-3 0-1,0-2 6,5 1-1,-3-3-13,0 1 13,1 0-1,-1-2-7,0-2 0,-1 0 8,-1 1-9,-2 0 8,0-1-1,-2-2-7,1 1 6,-1 0-13,-2 0 8,-2-1 12,0 1-14,-2-1 7,-2 2-7,-1 1-6,-1-1 20,0 2-1,-2 0-8,-1 2 0,-1 0-6,0 2 6,-1 1-6,1 2 7,-2 1 5,-1 3 7,1 1-9,-1 2 5,-1 0-1,2 1-14,-1 3 7,1 1 6,-1 4 0,3 0-16,2 0 9,-1 0 5,1 2-1,2-1 0,2 1-7,2-2 6,0 1-7,2-1 0,2-1 1,0-1 6,4 0 6,2-2 5,1-1-9,3 1-1,0-4 6,3 0-1,-1-2 4,3-2-8,-1 1 6,1-4-1,0 0-9,-1 0 6,1-1-7,-1-1 6,1 0-20,-1 1 20,-1-1-7,-3-1-6,-1 0 0,-1 1 1,-2 1 7,0-1 6,-1 1-1,-1-1-20,-2 0 14,0 1 0,0 0-7,-2 0 7,0 0-7,2 0 1,-1 0-13,-3 0-9,0 0-4,0 0-3,0-1 4,0-1 2,2-1 2</inkml:trace>
  <inkml:trace contextRef="#ctx0" brushRef="#br0" timeOffset="577">633 323 3,'-5'-4'17,"-1"2"-1,2 2-16,-2 0 19,0 0-8,-5-1 11,5 1-9,-4 0 5,-3 1-9,1 1 5,0 2-1,1 2-15,-1-1 13,-1 4-1,3 1-2,-2 2-7,3 2 0,1 0-6,0-3 13,2 0-14,2-1 7,1 3-12,1 0 20,2-4-1,0 1-14,2 2 7,3-1-6,1-2 13,6 0 0,1 0-2,3-2-1,5 0 6,6 0-14,-5-1 7,3-1-1,-2 0 6,2 0-7,-4 1-1,3 1 0,-3-2 1,-4 1-1,-9-3 0,-2 2 6,2-2-21,-4 2 9,3 1-5,-3-2 7,-2 2 13,0 0-14,-2 1 7,-2-1 6,0 2 0,-2-1-2,-3 0-1,-5 8-7,-4-2 12,1-3-13,-4 1 0,5-2 6,-1-3 0,1-2-1,4-1-13,-1-1-5,3-3-5,2-1-3,-2-4 1,1-2 2,5-5 2,2-2 2</inkml:trace>
  <inkml:trace contextRef="#ctx0" brushRef="#br0" timeOffset="997">995 291 1,'0'2'4,"0"0"6,-3 0-7,1 1 13,0 0-9,2 1 5,0-1 0,0 0 3,0 3-14,0 0 19,0 3-22,0 1 14,0 1-2,2 2 5,0 0-8,1 0-14,-1 2 14,0-1 0,0 0-9,0-1 8,2-1-1,-2 0-1,2-2-13,-2 1 7,0-2-7,0-1-4,5 5 1,-1-2 0,-2-4 2,0-2 0</inkml:trace>
  <inkml:trace contextRef="#ctx0" brushRef="#br0" timeOffset="1242">941 16 6,'-4'-6'10,"-1"1"12,1 4-3,0 0-2,0 0-3,-2-1-8,2 0 6,0 4-14,-3-2 14,1 1-3,2 1-1,-2 0-1,2 3-7,0 1 13,-1 1-8,3 0-7,0 2 13,2-1-14,0 1 6,2 1-19,0-2 7,3 1 9,1-2-13,0 0 8,2-1-6,1-1 1,-1-1 2,2 0 0,-2-3 8,1-1-6,1-1 1,-2-2 0,-1 1 1,-1-1-1,0-2 15,-2 2-14,-2-1 7,0-1 5,-2 1 6,0-1-8,-2 0-1,0 1 7,0-1 3,-2 2-8,0 0-7,-2 0 14,1 0-3,1 2-8,-2 0-12,2 0-7,-2 1 3,2 0 2,1 1-1,-5 4 1</inkml:trace>
</inkml:ink>
</file>

<file path=ppt/ink/ink27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9:39.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360 329 3,'0'0'4,"0"-1"6,0 1 0,0 0-2,0 0-1,-2 1-1,2-1-1,-4 6-1,0 3 0,-11 5 0,3 1-1,-3 5 6,1 0-8,-5 1-6,1 1 13,-3 1-13,0 0 13,9-10-14,-3 0 1,1 1 1,-1 1 0,-1 0 0,-1 1 1,1-1 7,-3 1 0,5-4 5,-3 2-7,5-2-1,-1-2 7,3 0 5,2-2-21,1 0 8,1-1 12,2 0-14,4-1 14,0 0-9,4 1-6,4 0 6,1 0 6,1 0-1,5-2-7,-1 2 0,5 0 6,-1 3-14,26 12 8,-3-3 6,-4 2-7,-2 1 7,-4 1 4,5-4-14,-7 3 13,-5-1-7,-1 1-7,0-1 13,-4-3-7,-7 0 6,0-2 0,-3-1-16,-3-1 2,0-3 14,-4 1-20,0-4 14,0 0 0,2-3-1,-2-1 0,0 0-6,-2-4-13,0 1 1,5-3 2,-1-1 1</inkml:trace>
  <inkml:trace contextRef="#ctx0" brushRef="#br0" timeOffset="454">734 638 4,'0'0'18,"0"0"-10,0 0-7,2 0 6,-2 0-1,4-2 6,5 0-14,-1-2 0,2 1 0,3-1 7,-1 0-1,5-2-7,1-1 14,5-1-16,-2-2 9,2 0-1,-1-3-7,3 0-1,-6-1 8,-1 0-6,-3-3 0,-5 0 1,-2 0 6,-1 0-7,-7-2 7,0 3-7,-7 0 14,1 2-2,-4 2-1,-3 2-8,3 0 7,-6 6-1,-5 1 13,11 3-4,-3 0-2,-1 3-6,-3 1 4,1 2-8,-1 2-6,0 3 6,1 1 0,-1 4 6,1 1 6,1 2-15,3 0 12,0 1-1,1 2-2,5-1-1,2 0 0,2 0-8,2 0 6,2-1 6,0-3-14,4 2 6,4-2 6,1-2 0,3-2-16,1-2 9,3-3-1,22 5-14,-1-6 3,-2-5-12,0-6 2,1-3-4,3-3 2,-4-3 3,-2-4 1,-1-1 3,-3-3 1,-2-2 0,-3-1 2,1-1 2,-4 0 1,-2-2 2,-1 0-1,-3 3 2,-1 0 2,-3 5 0,-3 0 1,-1 4 1,-5 0 6,-2 4 6,-2 2-7,-4 0 11,-1 3-8,1 0 6,-4 4-1,0 1-2,-3 1-2,-1 0 6,0 3-7,1 0-8,-1 1 6,2 2-7,3 1 13,1 3-14,4 1 7,0 1 5,2 0-1,4 2-1,4 1-7,5 0-6,1 3 7,5-3-13,2 3 2,-1-2 7,3-2 13,0 1-1,-1-1-7,1-1-7,-4-2 7,-3 0 0,1 0-7,-7 1 1,-1-3 13,-5-1-8,-2 1-6,-2-1 1,0-1 13,-4 1-1,-3 1 0,-3 0-2,0-2 11,-1-1 6,-3 1-23,2 0 13,-3-2-2,3 1-20,-1-3 20,3 2-1,4-4-28,2-1-3,1 0 2,1-1-4,2 0 1,2-5 4,3-5 1,3-3 2</inkml:trace>
  <inkml:trace contextRef="#ctx0" brushRef="#br0" timeOffset="1134">1702 321 2,'4'-1'4,"-4"2"6,0-1 6,0 1-9,0-1 5,-2 4 6,-2 1-3,4 1-2,0 3 6,0 4-4,4 2-8,-2 2 7,0 0-9,1 2 5,-1-2 5,2 2-14,-2 1 13,2-2-15,0 0 7,0-2 5,-2-1-7,2 0-7,-4-2-6,5-4-12,-3-1 2,0 0 1,2-3 3,-2-3 0</inkml:trace>
  <inkml:trace contextRef="#ctx0" brushRef="#br0" timeOffset="1366">1624 28 23,'-2'0'8,"0"-2"12,-3 0-15,3 0 12,0-1-3,0 1-14,0 0 19,2 1-14,0 1 5,0 0-8,2 0-6,0 1-6,2 5-2,3 2 3</inkml:trace>
  <inkml:trace contextRef="#ctx0" brushRef="#br0" timeOffset="1562">1952 436 17,'3'0'22,"-1"0"4,4-2-11,4-2 11,3 0-2,-1-2-10,-2 1 5,7 0 3,2 2-2,1-1-9,-9 3 5,-1 0-1,2-1-9,3 1-1,-1-1-7,1 2 7,-1-1-14,3 1 2,-3-1-7,-1 0-10,11 1 1,-5-1 3,-4 0 2,-5 1 2,-4-3 1</inkml:trace>
  <inkml:trace contextRef="#ctx0" brushRef="#br0" timeOffset="1760">2103 259 3,'-2'-3'17,"2"0"-8,-2 1 11,2 2 5,0 2 2,0 1-3,0-2-10,2 0 6,-2 0-10,0 0 5,0 2-8,0 0 6,2 4-15,-2 1 13,0 4-14,3 0 13,-3 2-1,2 1-14,0 1 7,0 1 0,-2 2 7,2 0-22,0-1 3,0 2 13,2-1 6,-2-1-13,0 1 0,0-2 1,0 0-12,3-2-6,1 13 3,-4-6 1,0-5 2,0-4 1</inkml:trace>
  <inkml:trace contextRef="#ctx0" brushRef="#br0" timeOffset="2122">1719 3 2,'0'-1'4,"-4"0"6,0 0 0,-3 0-2,1 1-1,2 0-1,-4 1 5,1 0 0,-3 1-2,0 3-1,-1-1-8,-1 3 7,2-2-1,-1 2-1,5 0 7,2-3-9,2 2 0,-2-2-1,4 2 0,-2-1 0,4-1 6,0 3-1,0 0-7,2-1 0,11 7-13,3-5 1,1-3 2,-1 1 7,1-5-6,2-2 1,-3-1 1,-1-1 1,-1-1 8,-3 1-7,-5-2 7,-4-1-7,-6-1 14,0 1-14,0 0 19,-2-1-20,-2-1 19,-3-2-7,-1 3-7,2 0 13,-3 1-2,-1 3-1,0-2 12,-3 3-4,3 0-8,-1 1 5,3-1-7,2 2 5,-1 2-8,1 1-13,2 2-6,2-2 3,0 3-6,2 0 0,2 3 3</inkml:trace>
  <inkml:trace contextRef="#ctx0" brushRef="#br0" timeOffset="2918">2395 98 1,'2'-3'3,"-2"0"-1,0-2 1,-2 2-1,2 0 1,-2 1-1,4 1 1,-4 0 0,0 0-1,2-2-1,-2 2 7,0 0-7,2 0 12,-2 0-14,2-1 12,0 2-13,0 0 0,-2 0 14,2 0-16,0 0 15,0 2-9,2-2 6,-2 0-1,0 1-1,-2-1-7,2 1 0,-2 0 0,4-1 1,-2 1 0,-2 2 12,2-3 0,0-2-3,0 2-1,0 0-1,0 0-13,0 0-6,0 0 14,0 0 0,0 0 6,0 0-1,0 0-13,0 0 0,-2 0 7,2 0 6,0 0 0,0 0-8,0 0 8,0 0-15,0 0 14,2 0-7,-2 0 7,0 0-1,0 0-1,0 0-7,0 0 13,0 0-7,0 0-13,0 0 7,0 0 7,0 0-1,0 0 0,0 0 6,0 0-7,0 2-7,0 3-6,-2 2 21,2 1-8,-3 4 0,-1 2-7,0 2-5,4 2 20,-2 3-8,0 1 6,-4 0-1,2 2 0,0-3-1,2-1-14,2 0 14,0-2 5,2-1-20,0-3 20,2-3-8,0 0-6,0-5 0,0-1 7,0 0-1,7-2 0,-1-1-13,-2-2 8,5-3-6,-1-1 7,3-3 0,-3 1-13,0-1 15,1-1 0,-7 0-13,2 1 14,3 0-13,-5 0 14,0 1 6,0 1-20,-4-1 14,0 2-7,0 0 1,-4 2 0,2-2 1,-4 1 6,2-2 6,2 3 5,0-1-7,-2-1-8,-2 2 18,2 2-21,2-1 19,-2-1-1,0 0-2,0 1-8,2-1 5,0 2-13,0 0 20,0 0-9,0 0-14,-2 3 13,2-1-1,0 1 0,0 0-7,0 0 6,0 2-7,2 3 13,-2 3-7,2 2 5,-6 2-7,4 2 6,0 1-1,0 0-20,-2 0 14,0 2-6,-1-1 7,3 0 0,-4 0 6,4-2-14,0 2 7,-2-3-13,4-1-12,-4 0-10,0-1 6,2-1 1,-4 1 2</inkml:trace>
</inkml:ink>
</file>

<file path=ppt/ink/ink27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9:46.2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40 523 2,'2'0'4,"0"0"-1,2 1 0,0-1 0,1-1-1,1 0 0,2 0 1,5 1-1,1 0-1,0-4 0,3 1 0,0-1 0,1 1 0,-1-2-1,-1 0 0,-1-2 0,-1-2 1,-1 0 0,-5 0-1,0 0 0,3-2 0,-7-1 0,-2 1 0,-2 0 0,-2 0 1,0-1-1,-5-1 7,-1 2-7,0 0 0,-2 1 0,-1 2 12,-1-1-7,-1 5 6,-1 1-8,-3 3-1,1 2 13,1 0-2,-1 3-21,-1 2 8,3 1 12,-3 5 0,3 0 3,1 1-14,3 4 6,-2 2-7,3-1 6,1 3 7,4 2-9,2 0 0,0 1 12,2-2-1,2 0-3,2-1-14,0-2 19,2 0-1,3-2-3,-1 0-2,0-4-7,2-1 6,1-3-2,3-1-7,-8-6 6,3 0-7,-1-1-6,4 1 19,-1-3-20,1 0 19,3-1-1,-3-1-14,0 0 14,3-1-2,-5 0-27,3 0 15,7-3-6,-1 1-5,-5 1-12,-5-2-2,-1 1 2,0-2 2,-2 0 3</inkml:trace>
  <inkml:trace contextRef="#ctx0" brushRef="#br0" timeOffset="546">545 358 2,'0'-3'3,"2"-1"0,0 2 0,0-4-2,0 0 1,0 3 0,4-1 0,-2 0 0,-1 0 1,1 1-2,0 0 0,-2 2 0,-2 0 0,2 2-1,0-2 0,0 2 1,-2-1 0,2-1-1,-4 1 7,0 0-1,2 0-7,0 0 13,0 0-14,-2 0 13,0 0 6,4 0-3,-4 1-8,0-1 6,0 0-8,-2-2 12,-1 2-15,1 0 12,0 0 0,-6 0-9,-1 0-13,1 1 14,-4 2-1,1 3 0,-1 1 5,1 1-1,-1 3-13,1 0 0,1 1 13,0 1-1,3 1 1,3 1-2,4-1-1,4-2 6,0 0-14,7 2-12,-1 0 14,2-3 0,5 0 6,3-3 0,7-3-7,2-3-6,0 1-6,2-2 9,-2-1 6,0 1 0,-1-2 6,-1 1-13,0 0 7,-4 1-13,-3 1 21,-1 0-14,-3 0 7,-3 1 0,-3 2 6,-4 1-8,-2-1-6,-2 2 7,-2 2 6,0 0 7,-4 3-3,-2-1-14,-3 0 13,1 0-7,-2 0-1,3-2-13,-3-1 14,4-1-13,-3-1 14,1-3 6,0 0-1,3-3-14,3-1-12,0-3-5,-2-3 3,2-2 2,2-3 1,4-4 2,0-5 2,4-3 0,0-5 2,2 0 0</inkml:trace>
  <inkml:trace contextRef="#ctx0" brushRef="#br0" timeOffset="1021">849 262 2,'6'-3'4,"2"1"-1,-2 2-1,1-1 1,-1 3-1,2 2 8,0 0-9,1 4 7,-1 1-8,-2 2 7,0 1-1,-1 2-7,1-1 12,0 1 0,-2-1 4,0 1-2,0 0-1,-2 0-8,0 0 6,1 0-14,1 0 13,-2-3-8,-2-1 0,0 1 0,0-2-12,2-1 0,0-1 0,-2 0 2,4-6 0,0 1 0</inkml:trace>
  <inkml:trace contextRef="#ctx0" brushRef="#br0" timeOffset="1279">826 9 4,'-6'3'10,"0"1"-7,-5 2 7,3 1-9,0 1 0,4 1 6,-1 2-1,1 2-7,4 1 7,2-2-8,0 1 7,3 1-7,3 0 1,0-1-1,2-3 1,3 0 0,-1-4 0,3-3-1,-1-1 1,1-4 0,1 0 0,-1-4 0,-1 0 0,1-2 0,-5-1 0,-2-1 1,1-1 0,-3-2 0,-4 0 0,2 0 7,-6 2-1,0-1-1,0 2 0,-2-1 6,-3 1-2,1 3 5,0-1-20,-2 1 13,2 2 5,-3 1 0,1 3-3,2 0-13,0-1 13,1 3-8,-1 1 0,2 2-12,0-1 0,0 3 0,0 1 2,2 2-1</inkml:trace>
</inkml:ink>
</file>

<file path=ppt/ink/ink27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9:48.2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19 1,'-2'-1'3,"0"-1"0,0 2 1,0 0-1,-6-4 0,1 0-1,3 3 1,0-2 11,2-1-1,-2 3-8,2 1 6,2 0 4,0 0-1,0 0-8,0 0 6,0 0 4,0 2 4,2 6-1,2 2-22,6 2 6,1 0 12,-1-1 0,7 3-3,-1 3-2,3-1-7,1-1 13,1 1-3,2-1-2,2-4-1,-3 1 0,1 0-2,0-1-8,2-3 0,0 0-12,2 1 7,-3-2-24,-1-2 3,0-1 3,-5-3 2,1 0 2,0-1 1,-3 1 3</inkml:trace>
  <inkml:trace contextRef="#ctx0" brushRef="#br0" timeOffset="294">491 152 2,'-2'0'4,"2"0"0,0 3 6,-4-1 6,0 2-10,-5 1-7,1 8 19,0 2-7,-2 3 4,1 2 4,-1 3-1,2 0-3,-1-1-8,1 1 12,-2 2-9,-1-1 12,1 1-10,2-2-1,-2-1-8,1-1 0,-1 1 5,2-2 13,-1-2-29,1-1 20,2-2 5,2-2-15,-2 1-6,1-3 7,3 0 6,-2-4-8,4 1 6,0 0-1,-2-2 6,4-2-14,-2-1 0,0-3 7,-2 2-1,4-1 0,-2 0 0,0-1-1,-2-2-1,0 2-13,2 1-17,-2-1 3,-4 4-3,0-2 2,-1 5 2</inkml:trace>
</inkml:ink>
</file>

<file path=ppt/ink/ink2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0:23.090"/>
    </inkml:context>
    <inkml:brush xml:id="br0">
      <inkml:brushProperty name="width" value="0.05292" units="cm"/>
      <inkml:brushProperty name="height" value="0.05292" units="cm"/>
      <inkml:brushProperty name="fitToCurve" value="1"/>
    </inkml:brush>
  </inkml:definitions>
  <inkml:trace contextRef="#ctx0" brushRef="#br0">2588 984 2,'2'-9'2,"0"-1"0,0 1 0,-2-2 0,2 3-1,2 0 0,0-1 0,-1 1 1,-1 1-1,0 0 0,0 1 0,-2 2-1,0 0 1,0 0 0,0 1 1,0 1-2,0 0 1,0 1-1,0 0 0,0 2 1,0-1-1,0 0 0,0 0 1,0 0 0,0 0-1,0 0 0,0 1 0,0 3 0,0-1 0,-2 2 0,2-2 0,0 1 1,0 1 0,0 2-1,2 1 1,2 1-1,-4-1 0,0 0 0,2 3 0,-2 0 0,0 0 0,0 2 0,0 0 1,0-1-1,0 2 1,-2 0-1,0-1 0,2 0 0,0 2 0,0-1 0,-4 0 0,4 0 0,-2 1 0,0-1 0,-1 1 0,1 0 0,0 3 1,-2-2-1,2-1 0,-2 2 0,0 0 1,-2-1-1,1 3 0,1-2 0,2-2 0,0 3 1,0-2-1,-2 0 7,2 1-8,0-2 7,-2 0-1,0 0 0,2 0-1,-1 0-1,1 0 7,0-1-8,0 0 0,0 0-1,-2 1-6,2-2 1,0 0 0,0 1 7,2 1-8,-4 0 9,2-1 5,2 1-7,-2 0 6,2 0-14,0 2 0,2-2 14,-2-1-7,0 0-7,0 1 14,2-1 5,0 1-8,-2 0-7,2 0-6,-2 0 14,0-1-7,2 1 0,-2 2 6,2-1 1,0-1-9,-2 0 1,0 2 0,0 1 7,0 1 6,2-1-8,0 0 6,-2 0-1,0 1-14,0 0 1,0-1 13,2 2-1,-2 0-1,4 0-13,1-1 7,-1 1 0,0 0 0,0 0 6,0 1-7,-2-3-6,2 2 7,2-1 0,-1-2-6,-1 2 7,-2-2-6,0-1 6,0 2 0,-2-2 0,2 2 0,-2-2 0,2 0 0,0 1 0,-2-3 6,0 1-7,0 2-13,0-2 14,0 0 0,-2 0 0,0 1 6,2-2-1,0 1-13,0 1 1,-2 0 7,2-1 0,0 3 12,2 0-14,-2 0 14,0 2-22,0 1 14,2-3-7,0 2 19,-2 0-8,0-2-1,0 2 0,0 1-2,0 0-7,0 0 0,0 0 0,2-1-7,-2 1 2,-2 0 7,0-2 13,2 1-22,0 0 21,0 0-8,0-2 5,0 3-13,0-1 6,0-3 0,0 2 6,2-1-8,-4 0 0,0 2 7,2 0-14,-2-1 7,0 2-7,0 2 1,0-1 7,2 0 0,-2 1-13,0-2 8,0 0 6,2 1-6,-3-1 13,1 2-8,0-1 0,0 0 7,0-1-8,2 0-14,-2-1 2,2 1 14,-2-1-6,2 0-6,0-2 1,-2 2 7,2 1 0,-2-2 7,0-1 5,0 2-14,0 0 1,2-2 0,-2 1 13,2 0-2,-2 0-7,0 0 7,-3 3-2,3-1-7,0 1 6,-2 0-1,2 0 0,0 3-1,2-1 0,-2 1-13,2-2 7,0-1-6,0 1 13,0 0 0,0 1-1,0-1-13,2 0 8,0-2 6,-2-1-13,0 1 1,2 0 1,0-1 7,-2-1-14,2 0 15,-2 1-6,2 0-6,-2-1 14,2 0 5,-2 0-13,0-1 0,0 1 19,0 1-13,-2-1-1,4 0 6,-4 0-7,4 0 0,-2 0 6,0 0-13,0 2 13,-2-3-13,2 3 20,-2-2-21,0 1 14,0-3-7,0 2 6,0-1-13,0 1 7,2-2 0,-2 2 7,0-2-20,0 1 27,2-2-20,-2 0 7,0 1-6,2-1 7,-3-1 6,1 1-14,4-1 14,-2 2-14,-2-3 14,2 0-21,0 1 22,-2 1-8,2-1 7,-2-1-8,2 1 7,0-1-13,0 0 7,0 2 12,0-2-8,0 0-13,0 0 8,-2 0 6,2 1-19,0 2 14,0-2-6,0 1 7,-2 2 6,4-1-7,-4 1 0,4-2 12,-2 0-1,0 0-8,2-1-13,-2 3 14,0-2-7,0-1 7,2 0-7,0 1 1,3 1 0,-5-2 6,2 0-13,0 0 14,0 1-7,0-1 7,-2 2-14,2-2 14,-2 2-7,2-2 13,0 0-14,0 2-12,-2-3 21,2 0-14,-2 2 14,2 0-7,2-1 6,-2 0-13,1 1 14,-1 0-7,0 1-7,0-1 8,0 1 0,-2 1 6,2-1-7,0 1 6,0-2-7,0 0 7,0 1-7,0 2 7,0 1-1,2 0-13,-2-3 14,1 1-7,-1-1 12,-2 2-13,2-2-6,0 1 13,-2-2-6,0 0 6,0 0-7,0-1 7,0 0 0,0 0-7,0 1 13,0-1-1,-2-2-2,2 2-7,-2-1 7,0 1-1,-1 0 5,3-1-14,-2 0 7,2 1 7,0-1-29,0 2 16,0-1 0,0 0-6,0 1 8,2 0 0,-2 0-7,0 0 1,3 2 7,-1 0 6,0-1 6,-2 1-14,2 2 6,2-1-7,-4 0 13,2 0-1,-2 2-21,2 1 15,0-3 5,-2-1-13,0 3 6,0-1 6,0-1-13,2 1 0,-2 0-6,0-2 8,0 0 1,-2-2 6,4 1-13,-4-1 8,2 0 6,0 0 7,0 0-3,0-1-1,0-1-7,-2 0-7,2 1-5,0-1 7,-2 1 1,0-2 7,2 1-13,-2-1 20,0 3-22,-2-1 9,2 0 6,-3 0 7,1 0-16,2 1 2,0 2 7,-2-3-7,2 0 6,0 1-6,0 1 6,0 0 1,2-1-9,-2 0 2,2 0 0,0 0 7,0 0 7,0-2-9,0 1 6,2-2-7,-4-1 0,2 1-7,-2-1 7,0 1 0,-1-1-32,1 0 5,2-3 2,-2 0-4,0 0 3,2-3 2,0-2 2</inkml:trace>
  <inkml:trace contextRef="#ctx0" brushRef="#br0" timeOffset="2888">4053 764 3,'-4'-1'3,"4"1"0,-2 0-1,0-1 0,0 0-1,2 1 1,0 0 0,0 1-1,0-1 0,0 1-1,0 1 2,0-3-1,2 3-1,-2 4 1,2 0-1,0 2 1,0 1 0,0 2-1,2-1 0,-2 2 0,4 1 1,-2 0-1,-1 3 0,1-1 0,-2 0 1,0 0 0,0 3-1,0-1 0,-2 2 0,0-1 1,0 2-1,2 0 0,-2 0 0,0 2 0,0-2 0,2 3 0,-2-1 0,0 1 0,2 2 0,0-1 0,0 3 0,0 0 1,-2 1-1,0 1 0,-2 3 1,2 1-1,-2-1 0,0 0 1,2-2-1,-2 0 0,2 2 1,0-3-1,0 1-1,0-1 1,0-1 0,0 1 0,0 0 0,2 0 0,-2 0 0,2 2 0,-2-1 1,0 2-1,0 4 0,0-2 0,0 3 7,0-2-7,0 0-1,0 0 7,0 0-7,0 0 0,0 0 0,0-1 7,2-2-7,-4 1 0,2-3 0,0 1 6,-2 0-7,0-1 1,0 0-1,0 2 1,-2-1 6,2 0 0,0 3-7,2-1 6,-2-1 0,-3 1 0,3 3-1,-2-4 0,0 1-7,0-2-1,0 0 9,2-1-1,0-1-1,0-2-6,-3 1-1,3-3 2,0 0 0,2 0 1,-2 1 0,0 1 6,2-3-7,-4 2 7,2 0 0,0 1 0,-2 1 5,2 2-1,-2 2-7,-1-3 0,3-1 6,0 3-14,0 1 8,0-2-1,0 1 0,0 0 0,2-4-6,-2 1 13,0 0-7,0-2 13,0 2-8,0-3-13,2 2 13,-2-2-7,2-1 7,0 3 0,-2-2-8,-1 1 1,-1 0 14,2 0-15,0 2 6,0 3-6,0-1 13,-2 1-8,2-1-6,0-1-7,-2 2 15,0-1-7,1 0 13,1 0-1,0 0-14,0-1-6,-2 0 8,2-2 7,2-1-7,-2 1 6,0 0 0,2-2-7,0 2 7,0 1 0,0 0-7,0-1 1,0-1 13,2 2-2,-2 1-1,0 2-7,0 1 6,2 1 1,0-2-2,0 1-20,-2 0 21,-2 1 0,2-1-8,0 0 13,0-1-1,0 1-14,0-2 1,0 2 6,-2-1 0,2 0-13,-2-1 20,0 3-20,2-3 20,-2 3-14,0 1 13,4-1-13,-2 1 6,-2 0-6,2 1 13,0-2-1,0 0-14,0 0 1,0-2 13,2-1-1,-2-1-7,0-1 7,2 0-15,0-2 2,0-1 13,-2 1 0,0 0-8,2-2-7,-4-1-4,2 0 14,-2 0-7,2-1 13,-2-1-1,2 2-13,-2-1 13,2-1 0,-2 3-15,2 1 15,0-2-1,-2 1-7,0-1-6,2 0 13,0 1-1,0 0-7,-2-2 1,2 1-7,0 1-6,0 0 15,2 0-12,-2-2 20,0 0-8,0-1 0,2 1-6,-2-2 19,-2 1-7,2 0-1,0 0-7,-2-1 12,4 1-20,-2 0 14,0-2-1,0 1 6,0-1-1,0 3-8,2 1-6,-2-2 14,2 3-8,2 2 0,-2 0 6,0-1-7,0 3 12,0-2-1,0 1-14,0-2 0,0 0 7,3 1-1,-1-1 7,0-1-2,0 1-14,0-2 14,0 0-8,0 0-6,0 2 7,1-1-6,-3 0-1,0-2 16,0 1-9,-2-2 0,0-1-6,2 1-1,0-3 15,-2 2-14,0-1 7,0-1-14,-2-2 2,0 2 14,2-3-7,-4-1 1,2-1 13,0-2-8,-1 1 7,1-3-2,0-3-1,0 1-7,0-1 6,2-1-1,-2-1-1,2 0-6,0-1 0,0-2-6,2-2-12,-2 0-11,2 0 4,2-5 2,1-5 2</inkml:trace>
  <inkml:trace contextRef="#ctx0" brushRef="#br0" timeOffset="4975">5926 623 1,'0'0'2,"0"0"0,0 0 0,0 0 0,0 0 0,0 0-1,0 0 0,0 1 0,-3 1 0,6-2 0,-3 0 0,0 0 0,0 2-1,0 0 1,0 2 0,2-1 1,-2 1-2,0 1 1,-2 4 0,-1-1 0,3 0 0,3 4 0,-1 0 0,-2 2-1,-2 1 0,-1 1 1,3 0 0,-2 1-1,-4 2 1,6-3-1,-2 3 0,0-1 0,0 1 0,-2 1 1,-2 0 0,4-1 0,0 2-2,-1 0 1,1 0 0,4 1 0,-2 0 0,0 1 0,-2-3 0,0 3 1,2-1-1,-2 0 0,0 0 0,2 0 0,-2 1 0,2 2 7,0-2-7,0-1 0,0 1 0,0 4 12,2-1-8,0 0 0,-2 1-7,2 1 7,2 0 6,-4-1-15,3 0 8,1-3-7,-4 3 13,2-2-14,0 1 7,-2-2-7,0 2 8,2 0 6,-2-1-8,2 1-7,-2-1 14,2 2-1,-2-1-7,0-2-6,2 1 7,-2 1-7,0 3 1,0 2 7,0-3 0,0-2 6,0 2-1,0 0-1,2-1-1,-2 0 0,0 1 5,2-3-7,-4 1-1,2-1 0,0 1 0,0-2-7,2 0 13,-2 1-1,4 1 0,-2-1 0,0 1-22,-4 1 15,2-2 0,-2 2 7,0 1-7,2 1 7,0-1-2,-2 5-7,0-1 0,-2 2 13,2 0-20,2 1 7,-4 0-7,2-3 22,0 1-15,0 0 7,0-2-1,-1 0 6,3-1-8,-2 1 6,2-2-7,-4 0 6,4 1 0,-2 0-1,0 0-7,0 3-7,0 0 14,-2 2-21,0 1 16,2-2-7,-3 4 21,3-2-23,0 1 2,-2-1 13,2-2 1,0 1-2,0-3-7,2 2 0,-2-3 0,0 1 0,2-1-7,0 0-4,-2-2 20,0 1-14,0-1 14,-5-1 0,3 0-9,0 1 1,-2 1 6,2-1 5,-4 3-7,1-2-7,-3 0 0,2 0 1,1-1 0,1 1 0,-2-3 7,0 0-7,-1 0 0,1 0 0,4-2 1,0 2-7,0 0 8,0-3 6,-1 2-7,3-1 0,0 0 0,-2 0 7,2 1-7,-2-2-7,0 1 14,2 1-1,-2 0-7,2 3 1,0-2 12,2 1-20,-3 1 7,1-2 1,0 0 12,2-2-1,-2 1-1,2-2 0,-2 1-16,0-1 2,0-1 7,0 1-1,0-1-12,0 0 7,-2 0 7,2 1 6,-3-1-7,1 0-7,2 1 7,-2-1 7,-2 0-8,0 0 12,2 3-14,-1 1 6,3-2 0,0 1-1,0 2 0,2 2-13,-4-2 7,2 1 0,2-2 1,0 2 12,0 0-7,0 0-7,2-1 0,0 0 1,0 0 12,2 0-13,1-2 6,-1 1-6,2 0 6,-2 0 0,0 1-1,0 0 1,0 0-1,3 1 0,-3 0-1,0 0 0,0 2 0,2-1 13,-2 4-8,1-1-1,1-3-13,-4 0 13,2 1 0,-2-1-14,2 0 14,-2-2-1,0 1 0,-2-1-1,0-2 1,0-1-9,2 1 2,-2-1 7,-2-1 6,0-1-14,-2 0 6,0 0-6,4-1 7,-2-1-7,0 0-7,0 1 15,2-1-7,2 0 7,-2 3 7,2-3-9,0 1-14,0 0 3,2-1 13,-2 0-6,-2-2 6,2 2-13,-2 0-5,2-1 21,0 2-8,-2-4 7,-2 0-1,-2-1-13,4-1 13,-4 1 0,4-2-7,-2 1-6,2-1 20,-2 0-8,0-2 7,0 1-3,-2-2-7,2 0 6,0 0-7,-1-1 6,1 0 0,-2 0-14,2 0 1,-2-1 14,2 0-20,0 0 21,0-2-1,0 3-8,0-4 7,0 0-13,-3-2-6,3 2-12,-2-3-9,0-1 5,2-3 2,-2-2 3,0-3 0</inkml:trace>
  <inkml:trace contextRef="#ctx0" brushRef="#br0" timeOffset="6986">1806 1203 1,'-9'-3'3,"-1"1"-1,-2-3 0,1 4 0,3-1-1,2 1 0,2-1 0,2 1 0,0 1 0,2 0 0,2 0-1,-2 1 1,2 3 0,6-2 1,2 3 0,7 0-1,6-2 0,8-1-1,8 2 1,9-1 0,10 0-1,10 0 0,17-3 0,10 0 1,12 3-1,11 0 1,13-1 0,7 2 0,11 2-1,9-3 0,5 5 0,3-2 1,7 2-1,7 0 0,3 2 0,3-1 0,2 3 0,-2 0 0,3 4 0,-3-1 0,-6 0 0,-6 2 0,-11 1 0,-8-2 1,-10 0-1,-12-1 1,-9 1-1,-15-4 0,-7 0 1,-15-3-1,-9-1 0,-9-2 0,-16-1 0,-7-3 0,-13 1 0,-8-2 0,-6-1 0,-5-4 0,-2 2 0,-3 1 7,-3-2-7,-2 0-1,0-1 0,-2 2 1,0-3-1,-2 2 1,2-2 6,-2 3-7,-2 0 0,-2 0 0,2 0 0,-4 0 0,-4 2 0,-1 0-1,-3-1 0,-5 1-1</inkml:trace>
  <inkml:trace contextRef="#ctx0" brushRef="#br0" timeOffset="8068">1901 2362 2,'0'0'3,"0"-2"-1,4 0 1,-2 0-1,2-2 0,5 2-1,1-3 0,6 2 0,7-2 0,2-1 0,8 0 2,9 0-2,9 2 0,7-2 0,15 0 0,9 0 0,9 2 0,11-1 0,7 0-1,16 2 1,7 1 0,11 0 6,10 1-1,8 1-1,11 3 0,2 1-1,4 3-7,6 1 14,-6 2-8,2 2-1,0 0 0,-6 2 6,-4 2-7,-9 1 0,-6 1-7,-2 1 14,-10-1-1,-11 1-7,-9 0 6,-8-1-1,-9 1-7,-9-4 0,-6-2 1,-10 0 6,-9-4-7,-12-1 14,-6-2-15,-10-3-7,-15-1 15,-3 0-7,-7-4-6,-6-2 13,-3-1-13,-6-3 8,-2 1-7,-8-3 1,-2 1 1,-7-1 0,-4 1-1,1 0 1,-7 3 0,0 0 0</inkml:trace>
  <inkml:trace contextRef="#ctx0" brushRef="#br0" timeOffset="9126">1826 3005 2,'0'3'2,"-2"2"0,2-1-1,-2 0 0,2 1 0,2-1 0,-2 0 0,-2 0 0,2-1 0,0 0 0,0-2-1,0 2 1,0 0-1,0 0 1,2-1 0,-2 0 0,2 1 0,1-1 0,3 1 1,0 0-1,4 0-1,1 1 1,5-2-1,5-1 1,2 1 0,4-2-1,8 0 1,6-3 0,9-2 0,8 1-1,8-2 1,8-1 0,7 2-1,4 2 0,2 3 0,2 2 1,4 2-1,2-1 0,0 1 7,7 1-7,1 1 0,3 0-1,7 0 0,3 1 1,11 0 0,1 0 0,4 0 0,5 1 0,4 1 0,1 0 0,1 2 0,0 1 0,0-1 0,-5 2-1,-1-1 1,-5 2 0,-3-2 0,-3 1 0,-6-1 0,-4 1 0,-5 2 0,-11 1 0,-7-2 0,-6-1 0,-9 0 6,-7-2-7,-9-1 1,-4-2 0,-9-4 0,-5 3 0,-7-3-1,-8-2 0,-6-1 1,-11-1 6,-1 0-1,-1 0 0,-4-1-7,2-1 6,-5 1 0,3-1 0,-2 1-1,-2 0 0,-2 1-1,0 0-6,0 0 0,0 0-1,-2 0 1,0 0 0,-4 2 0,-3 0 0</inkml:trace>
  <inkml:trace contextRef="#ctx0" brushRef="#br0" timeOffset="11175">2896 1523 1,'-8'-2'2,"-2"2"0,-1 2 0,1 0 0,-3 3-1,1-1 0,2 3 0,-3 1 0,3 2-1,0 0 0,1 1 1,3 0 0,0 1 0,0-2 0,0 0-1,1 1 1,1 0 0,4-2-1,0 0 1,0-1 1,4 1-2,1-1 1,1-1-1,4 0 0,-2-1 0,5-1 0,-1-1 0,5-1 0,-1-2 0,-3 2 0,1-2 0,-1-1 1,-1 0-1,0 0 0,-3-1 0,-1-3 0,0 0 0,1-1 0,-3-2 0,0-1 0,-2 0 0,-2-3 0,-2 1 0,-2-1 0,0 0 0,0-2 0,-2 1 0,-2 1 0,1 0 0,-1 1 0,-2 0 1,0 1 0,-3 2-1,3 1 0,-2 3 0,4-2 0,-3 3 0,1-1 0,6 3 0,-4 3 0,-1-1 0,3 3 0,2-2-1,-2 3-1,4 0 1</inkml:trace>
  <inkml:trace contextRef="#ctx0" brushRef="#br0" timeOffset="11609">3093 1585 3,'0'0'2,"0"-1"0,2-1 0,-2 1 0,0 1 0,0 1-1,-2 0-1,0 3 1,-2-1-1,-3 2 1,1 2 0,0 1 0,-2 0-1,-1 1 0,1 1 1,0-1 0,0 1-1,3 0 0,1-1 0,-2 0 0,4 1 0,0-3 0,4 1 0,0 0 2,4-1-2,-4-1 0,5-1 0,1 0 0,4 0 0,-1-2 1,1 1-1,0-1 0,1-2 0,-1 1 0,1-2 0,-3-2 0,-2 1 0,1 0 0,-1-2 0,-4-2 0,0-1 0,0 0 0,-4-1 0,2-1 0,-4 0 0,-2-2 0,2 0 0,-4 0 0,2-1 0,-2 0 0,-1 0 0,1 1 1,-2 0-2,0 2 2,-3 0-1,3 1 0,0 1 0,-1 0 0,1 3 0,2 1 0,0 1 0,2-1 0,-1 1 0,1 1 0,2 1 0,0 1-1,0-1-2,2 2 2</inkml:trace>
  <inkml:trace contextRef="#ctx0" brushRef="#br0" timeOffset="12223">3200 1509 1,'0'0'2,"0"0"-1,0 0 0,0 0 0,0 0 0,0 0 1,0 2-1,-4-1 0,2 1 1,0 3-1,-2 2 0,0 0 0,-4 2 0,1 3 0,-1-3 0,0 2-1,-3 2 1,-1-1-1,2 1 0,-3 0 0,3 0 0,2 1 0,-3-2 0,3 1 2,-2-1-2,1 0 0,1 1 0,2-1 0,0-1 0,0-1 0,-1-1 0,3 1 1,2-2 0,0 0-1,0-1 0,0-1 0,-2-2 0,4 1 0,-2-1 0,2-3 0,0 1 0,0-1 0,0 0-1,2 1 1,-2-4-1,0 1-2,2-3 1</inkml:trace>
  <inkml:trace contextRef="#ctx0" brushRef="#br0" timeOffset="12539">3027 1587 1,'2'-2'2,"0"1"0,0 1-1,-2-1 1,4 2-1,0 2 0,2-2 0,-4 3 0,2 3 0,3-1 0,-1 2 0,0 2-1,-4 0 1,4-1-1,1 2 1,-1-1 0,0 3 0,-4-1 0,4-2-1,0 2 0,-1-2 0,-1 2 2,-2-3-1,4 2-1,-2-2 1,0 0-1,-2 1 0,0 0 1,3-1-1,-3 1 0,0-2 0,0-1-1,0-1 1,0-2 0,0 1 0,2 0 0,0-2 0,0 1-1,1-1 1,-1 1-1,0-2-2,0-2 2</inkml:trace>
  <inkml:trace contextRef="#ctx0" brushRef="#br0" timeOffset="12899">3314 1563 2,'0'1'1,"0"3"1,0-1 0,0 2-1,0 2 0,-2 0 1,0 2-1,2-1 0,0 4 0,2 0-1,-2-1 1,2 2 0,-2-1 0,0 2 0,2-1-1,-2-2 0,0 2 1,0-1-1,0-1 0,2 0 1,-2-1-1,0-1 0,2 2 0,0-3 0,1 1 0,-1 0 0,2-4 0,0 1 0,0-2 0,-2-1-1,2 1 1,2-3-1,-3 1 0,-1-2 0</inkml:trace>
  <inkml:trace contextRef="#ctx0" brushRef="#br0" timeOffset="13185">3314 1564 1,'2'-1'2,"0"-1"0,2-3 0,3 2 0,-1 0-1,0 1 0,4 1 0,1 0-1,-1 1 1,0-1 0,-1 1 0,3 1-1,-4 1 0,3 2 0,-5-3 0,2 2 0,-2 0 0,3 0-1,-5-1 0</inkml:trace>
  <inkml:trace contextRef="#ctx0" brushRef="#br0" timeOffset="13403">3337 1681 1,'4'-1'2,"0"-1"0,7 2-1,-5 0 0,2 0 0,2 0 0,-1 0 0,1 0-1,-2 0 0,3 0 0</inkml:trace>
  <inkml:trace contextRef="#ctx0" brushRef="#br0" timeOffset="13559">3509 1666 1,'-7'4'3,"1"3"-1,0 0 0,2 1-1,-2 1 1,2 0-1,-3 0-1,-1 0 1,4 2 0,0-2 0,2 2-1,2-2 1,-2-1-1,2 1 1,2-3-1,2 1 1,-2 0-1,2 0 0,4-2 0,3-2 0,1 0 0,-4-2-1,3 0 1,1-1 0,3-2 0,-3-2 0,-2 1 0,1-3 0,1-1 0,-4-1 0,-1 0 0,-3-3 0,0 2 1,0 1-1,-4-2 0,0 2 1,-2 1-1,-2-1 0,-2 1 0,-1 0 0,3 1 1,-2 2-1,-4-2 0,-1 2 0,3 0 0,-2 0 2,4 2-2,-5 1 0,7 1 0,0 0 0,2 1-2,2 0 2,0 1 0,2 2-2,0-3 1,2 3 0,2-2 0</inkml:trace>
  <inkml:trace contextRef="#ctx0" brushRef="#br0" timeOffset="13895">3705 1701 2,'0'-2'3,"0"1"-1,0 0 0,-2 0 0,0 1 0,-2 0-1,2 1 0,-2 1 0,-2 2 0,-1 1-1,3 0 1,-2 2-1,0 1 1,0-1 0,1 2-1,3-1 0,-4 1 0,6-1 0,0 1 0,2 0 0,0-2 0,2-2 0,1 1 0,5-1 0,-2 1 0,5-3 0,1 1 0,3-1-1,-1-2 0,1 0 1,-1-2-1,-3 1 1,-1-1 0,-4-1 0,1-2 0,-5 1 0,0-1 0,-2 0 0,0-2 0,-4 0 1,2-1-1,-4 1 1,0 2-1,-2-1 0,-1 0 1,1 0 1,-2-1-2,0 2 1,-5 1-1,3-2 0,4 4 0,-3 0 0,3-2 0,-2 2 0,4 1 0,0 0 0,-1 0 0,1 1-1,0 1 1,2-2-2,2 1 2,0-1 0,0 0-1,0 1 0</inkml:trace>
  <inkml:trace contextRef="#ctx0" brushRef="#br0" timeOffset="14314">3865 1603 2,'0'-6'2,"0"1"-1,0 2 1,2 1 0,-2-1-1,2-1 0,-2 1 1,0 2-1,0 1 0,2-2 0,-2 3 0,-2-1 0,2 0-1,0 1 0,0 0 0,0 0 1,0 2 0,-2 0-1,4 1 0,-2 3 2,-2 1-2,2 0 0,0 2 0,0 2 0,0 0 0,0-1 1,0 1-1,-2 0 0,2-1 1,0 2-1,-2-1-1,-1 0 2,3 0-1,3 0 0,-3-3 0,2 1 0,-2 1 0,0-2-1,0 2 2,0-3-1,2 0 0,0 1-1,-2-2 1,2-1 0,0 0 0,-2 0-1,2 0-1,0-1 0</inkml:trace>
  <inkml:trace contextRef="#ctx0" brushRef="#br0" timeOffset="14873">3931 1678 1,'0'0'2,"0"0"0,0 0 0,0 0-1,0 0 1,0 2-1,-2 0 0,0 1 0,0 1 0,0 1 0,-1 0-1,-3 2 0,0 3 1,2-1 0,-2 1 0,2 2-1,-1 0 0,1-1 0,0 1 0,2-2 0,0 1 0,2-2 0,0-1 1,2 0 0,2-1-1,2 0 0,1-1 0,1-2 0,2-2 0,-1 0 0,1 1 0,4-3 0,1 0 0,-1-3 0,-1 1 0,1-4 0,-3 0 0,-3-1 0,2-1 0,1-2 0,-3-1 0,-4 0 0,0-1 0,-2-1 0,0 1 0,-2-1 0,-2-1 0,0 2 2,-2-1-2,-2 3 0,0 1 0,-3-1 1,1 2 0,0 2-1,-1 0 0,-1 2 0,0 2 0,1 0 0,1 0 0,-2 1 0,2 1 0,1 1 0,1-1 0,2 2 0,0 1 0,0 0-1,0-1 0,-1 2-1,3-2 0</inkml:trace>
  <inkml:trace contextRef="#ctx0" brushRef="#br0" timeOffset="16724">3976 2020 1,'4'-4'3,"-1"0"-1,-1 0 0,0 1 0,0-1-1,0 1 1,0 1-1,0 1 0,-2-1 0,2 2 0,0-3 0,0 2 0,-4 1 0,2 0-1,0 0 0,0 0 0,0 0 0,0 0 0,0 4 0,2 3 0,-2-2-1,2 0 0</inkml:trace>
  <inkml:trace contextRef="#ctx0" brushRef="#br0" timeOffset="17144">3978 2239 2,'2'-2'2,"3"2"0,-1-1-1,0 0 0,2 2 0,-2-1-1</inkml:trace>
  <inkml:trace contextRef="#ctx0" brushRef="#br0" timeOffset="19810">4053 2096 1,'0'-1'3,"0"-1"-1,0 0 0,2 1-1,-2 1 1,-2-1-1,2-1 0,0 2 0,2 0 0,-2 0 0,0-1-1,0 1 1,0-3 0,0 1-1,0 2 1,0 0 0,-2 0-1,2 0 2,0 0-1,0 0 0,0 0-1,0 0 0,0 0 0,0 0 0,0 0 0,0 0 0,0 0 0,0 0 0,0 0 0,0 0 1,0 0-1,0 0 0,0 0 0,0 0 0,0 0 0,-2 0 0,2-1 0,-2 1 0,2 0 0,-2 0 0,2 0 0,0 1 1,0-1-1,0 1 0,-2 0 0,2-1 0,0-1 0,0 1 0,0 0 0,2-2 0,-2 1 0,-2 1 0,2 0 0,0 0 0,0-2 0,0 0 0,0 0 0,0 2 0,0 0 0,0 0 0,-2-3 0,2 3 0,-3-1 0,3 0 0,-2 1 0,0 0 0,0-2 0,2 1 0,0 0 0,-2 1 0,2 0 0,0 0 0,0 0 0,0 0 0,0 0 0,0 0 0,0 0 0,0 0 0,0 0 0,0 0 0,0 0 0,0 0 0,0 0 0,0 0 0,0 0 0,0 0 0,0 0 0,0 0 0,0 0 0,0 0 0,0 0 0,0 0 0,0 0 0,0 0 0,0 0 0,0 0 0,0 0 0,0 0 0,0 0 0,0 4 0,-2 5 0,-2 0 0,2-1 0,-2 1 0,0 0 0,2 1 0,-3-1 0,1 1 0,0 1 0,0-2 0,2 1 0,-2-2 0,2 1 0,2-2 0,-2 0 0,0 0 0,0-1 0,2 0 0,0-2 0,0 1 0,0-2 0,0-1 0,0-1 0,0 0 0,0 0 0,0-1 0,0 0 0,0 0 0,0-1 0,0 1 0,0 0-1,2-1 1,-2 0-1,0-1 0</inkml:trace>
  <inkml:trace contextRef="#ctx0" brushRef="#br0" timeOffset="21613">3883 2466 1,'0'0'2,"-2"0"0,2 0-1,0 0 0,-2 0 0,0 0 0,-2 1 1,-2-2-1,2 0 0,1 1 0,1 1-1,-2-1 1,0 0 0,2-1 0,-4 1-1,4-1 1,0 0-1,0-1 0,2 4 1,-2-2-1,0 0 0,-1-3 1,3 2 1,0 0-2,0-1 0,0 0 0,3 0 0,-1 0 0,2-1 0,0 0 0,2 1 0,-2-1 0,2 0 0,1 0 0,-1 1 0,2 0 0,0-2 0,1 3 0,-3 0 0,2 1 0,0 1 0,-1-1 0,1 1 0,-2 0 1,0 2-1,-2-2 0,1 2 0,-1 0 0,-2 3 1,2-1-1,-2 4 0,-2-2 0,0 2 0,-2 0 0,-2 2 1,0-1-1,-3 2 1,1-1-1,-2 1 0,0-3 0,-3 3 0,1-2 0,0 1 0,-3-1 0,1 2 0,4-4 0,-1 0 0,-1-1 0,4-2 0,0 0 0,1-1 0,1 0 0,4-3 0,-2 0 0,2-2 0,0 2 0,0-1 0,0 0 0,2 0 0,-2 0 0,4-1-1,5 0 1,1 1-1,-2 0 1,3-3 0,1 1 0,-2 0 0,1 2 0,-1 0 0,0-3 0,-1 2 0,1 2 0,0-1 0,-1-1 0,-3 0 0,0 3 0,-2-2 0,0 0 0,0 0 0,-1-1 0,-1 2 0,0-1 0,-4 2 0,4 0 0,-2 0-1,0 1 1,2 0-1,-2 1-2</inkml:trace>
  <inkml:trace contextRef="#ctx0" brushRef="#br0" timeOffset="22447">3809 2801 2,'-2'0'2,"2"-1"0,-2 1 0,0-1 0,-1 1-1,3 0 0,0 0 0,0 0 0,0 0 0,3-3 0,-3 2-1,2-1 0,0 0 0,0-1 0,0 2 1,4-1-1,-2-1 0,2 2 1,1 1-1,1 0 0,2 0 0,1 0 1,-3 0-1,2 0 1,-2 4-1,1-3 0,-3 1 0,-2 1 0,2-2 0,0 1 0,-1 0 0,-1 2 0,-2-2 0,0 3 2,0 0-2,0-2 0,-2 2 1,0-1-1,0 2 0,-2-1 0,2 1 0,-4-3 1,0 3-2,0 0 1,-3 0 0,3-2 0,-2 1 0,0 0 0,0-1 0,1 1 0,-1 0 0,2-2 0,2-1-1,2 1 1,0-3 0,0 1 0,0 0 0,0 0 0,2-1 0,2 1 0,2 0 0,1-1 0,-1 0 0,2 2 0,0-1 0,-1 0 0,1 0 0,-2 0 0,0 0 0,-2 2 0,1-1 0,-1-1 0,0 2 0,0-1 0,0 1 0,-4 2 0,2-1 0,0-1 0,-2 2 0,2-1 0,-2 0 0,-2-1-2,2 1 2,-2 0 0,0 1 0,-2 0 0,0-1 2,-2 1-2,-1-1 0,-1-3 0,0 1 0,-2-1 0,-5 0 0,3-1 0,-1 0 1,-1 2-1,-1-2 0,3-2 0,-3 1-1,-1-1-2</inkml:trace>
  <inkml:trace contextRef="#ctx0" brushRef="#br0" timeOffset="23527">2805 2540 1,'-6'-1'2,"0"0"0,-3 1 0,3 1 0,2 0 0,-2 3-1,-2-2 0,1 2 0,1 2 0,0 1 0,0-2 0,-2 2 0,1 3 0,3-1 0,0 0-1,0 2 0,-2 0 0,2 1 0,2-4 0,2 0 0,0-1 0,0 3 0,0-1 0,2-2 2,2-4-2,0 1 1,2-2-1,-2 1 0,4-2 1,1-4-1,1 2 0,0 1 0,1-2-1,-1-4 1,-2-2 0,1 1 0,-1-1 0,-2 0 0,-2-3 1,3 3-2,-3-1 2,-2-1-1,0 1 0,-4 0 0,2-2 0,-2 4 0,-2-2 0,-1 0 0,-1 1 0,2 1 0,-4 0 0,-1 0 0,3 2 0,0 0 0,2 1 0,-2 0 0,2 2 0,-1 0 0,5 0-1,-2 0 0,2 2-1,0 0 1,2 0 0,-2 0 0</inkml:trace>
  <inkml:trace contextRef="#ctx0" brushRef="#br0" timeOffset="23968">3033 2515 1,'0'0'2,"0"0"0,0 2 0,-4-1-1,2 2 0,2 0 0,-2 2 0,-1 1 0,-1-1 0,2 2 0,0 2 0,-2 0 0,0-1 0,-2 0 0,2 0 0,-3 2 0,-1 0-1,-2-1 2,4 1-2,-5-2 0,1 1 1,2 2-1,-1-2 0,3 1 0,0-1 0,2 0 0,0 0 0,-3-3 0,3 1 0,0-5 0,2 3 0,0-2 0,4 0 0,0-1-1,-2-1-1,2 0 1,0-2 0,0 0 0</inkml:trace>
  <inkml:trace contextRef="#ctx0" brushRef="#br0" timeOffset="24278">2956 2534 1,'0'0'2,"0"0"0,0 0-1,0 1 1,0 0-1,2 2 0,0 3 0,3 2 0,-1-1 0,0 3 0,0-3 0,0 4 0,-2-3 0,0 2 0,0 0 0,-2-1 0,2 0-1,2 0 0,1 3 2,-3-2-2,0-1 0,0 2 0,0-3 0,0 0 0,0 1 1,2-2 0,-2 1-1,2-1 0,1 3 0,-1-4 0,0-1 0,2 1 0,0 1 0,-4-2 0,0-2 0,0-2 0,-2 2 0,0-1 0,2 0 0,-2 0 1,3-1-1,-3-2 0,0 1 0,0 0 0,0 0 0,0-3-1,0 0 0,0-1 0,0 2-2</inkml:trace>
  <inkml:trace contextRef="#ctx0" brushRef="#br0" timeOffset="24707">3171 2444 1,'0'0'2,"-2"0"1,2 0-2,0 0 0,0 0 1,-2 0-1,0 2 0,2 4 0,-2-1 0,2 3 0,0 0 0,0 1 0,0 1 0,0 1 0,-2 2 0,0 0 1,-2 1-1,2 0 0,-2 0-1,2 1 1,0-1-1,-3 0 0,5 2 0,-2-2 1,0 0-1,0-1 0,0-2 0,0 2 0,2 0 0,0-5 0,0 0 0,-2-1 0,4 0 0,0-2 0,0 0 0,0-1 0,0-3 0,0 2 0,0-2 0,1-1 0,-1 0 0,0 0 0,0-2-1,2-1 0,0 1 0</inkml:trace>
  <inkml:trace contextRef="#ctx0" brushRef="#br0" timeOffset="25054">3165 2471 1,'4'-6'2,"0"2"0,-1 2-1,1-3 0,2 2 0,0 1 0,2-2 1,-1 1-1,1 0 0,2 1 0,1 2 0,-3-1-1,2 1 0,3-1 1,-3 1-1,0-2 0,-1 2 0,-1 0 1,2 2 0,-2-1 0,-1 0-1,-1-1 0,-2 0 0,2 0 0,-2 2 0,1-1 0,-3 3 0,0-2-1,-2 2 0,0-1 0</inkml:trace>
  <inkml:trace contextRef="#ctx0" brushRef="#br0" timeOffset="25304">3180 2632 1,'0'-1'2,"2"1"0,4-1 0,0 0 0,0-1-1,1-3 0,-1 3 1,2 0-1,2 1-1,-1-2 1,-1 2 0,2-1 0,1 0 0,-5 0-1,2-2 0,0 3 0,-1 0-1,-1 0 0,0 1 0</inkml:trace>
  <inkml:trace contextRef="#ctx0" brushRef="#br0" timeOffset="25534">3434 2534 1,'0'0'3,"0"0"-1,0 0 0,0 0 0,0 0-1,0 0 0,0 0 0,0 1 0,-2 2 0,-2 2 0,2 1 0,-2-1 0,0 2 0,-3 0 0,3 0-1,-2 2 0,2-1 0,0 2 0,-2-1 0,1-2 0,3 2 0,-2-2 2,4-2-2,-2 0 0,4 3 0,0-3 0,0-2 0,0 2 1,3 0-1,1-1 0,-2-1 0,4-1 0,-2-2 1,5 0-1,-1 1 0,-2-1 0,3 1-1,-3-2 1,-2 1 0,3-2 0,-3-2 0,0 1 0,-2-1 0,0-2 0,2 2 0,-1-2 0,-1 1 0,-4-2 0,2 0 0,0-2 0,-2 0 0,-2-1 1,0 2-1,0-1-1,-3-1 2,3 0-1,0 1 0,-4 0 0,2 0 0,0 3 0,2-1 0,0 1 0,-2 0 0,2 1 1,-3 3 0,5 0-1,0 2 0,0 0 0,0 0 0,0 0 0,0 0-1,-2 3 0,6 1-1,-1-3 0,1 2 1,0 2 0</inkml:trace>
  <inkml:trace contextRef="#ctx0" brushRef="#br0" timeOffset="25969">3637 2539 1,'2'-1'2,"0"0"0,-2 0-1,2 2 1,-2 0-1,-2-1 0,2 0 0,0 0 0,0 0 0,0 0 0,0 0 0,0 2 0,-4 2 0,2 1 0,-6 0-1,4 1 1,-1 4 0,1-3-1,-2 2 0,-2-1 0,2 1 0,1 1 2,1-2-2,0 0 0,-2 0 0,4 0 0,-2-1 0,4 0 1,-2-1-1,2 1 0,4-1 0,0 0 0,0 1 0,-2-4 1,4 3-1,3-3 0,-1 1 0,4-2 0,-1-1 0,3-1 0,-1 0 0,-3 0 0,2-1 0,1 1 0,-5-1-1,0 0 1,1-4 0,-3-1 0,2 1 0,-4-2 0,2-3 1,-1 4-1,-1-3 0,0 0-1,0 1 1,0-2 0,-2 1 0,0-1 0,-2 0 0,0 0 0,-2 2 0,2 0 0,0 1 0,-2 1 0,-2 0 0,0 1 1,2 1-1,-2 0 0,-3 2 0,3-2 0,-2 3 0,0 0 0,0 0 0,1 1 0,-1-1 0,2 1-1,0 0-2,2 0 2</inkml:trace>
  <inkml:trace contextRef="#ctx0" brushRef="#br0" timeOffset="28867">3542 2936 1,'0'-1'3,"2"0"-1,-2-2 0,0 2 0,2 1-1,-2-1 0,0 0 0,2 0 0,-4 1-1,2 0 1,2 0-1,-2 0 0,0 0 0,0 0-1</inkml:trace>
  <inkml:trace contextRef="#ctx0" brushRef="#br0" timeOffset="29069">3382 2959 2,'-2'-2'2,"-2"0"0,2 0-1,2 0 0,-2 1-1,2 1 0</inkml:trace>
  <inkml:trace contextRef="#ctx0" brushRef="#br0" timeOffset="49081">3128 4225 2,'-6'-3'3,"-5"-1"-1,1 1 0,2 1 0,0-1-1,1-1 0,1 1 0,4 2-1,-2-2-1,4 3 0</inkml:trace>
  <inkml:trace contextRef="#ctx0" brushRef="#br0" timeOffset="49203">3049 4215 3,'-6'-2'3,"-2"0"-1,0 0 0,-1-1 0,-1 0-1,4 1 0,2-1 0,-1 1-1,1 0-1</inkml:trace>
  <inkml:trace contextRef="#ctx0" brushRef="#br0" timeOffset="52730">4477 1767 2,'0'-1'3,"0"-4"-1,0 0 0,0 1 0,0-1 0,0 3 0,0-1 0,0 1-1,0 0 1,0-2 1,2 3-2,0-1 0,-2 1 7,2-1-8,-2 0 1,0 2-1,0-1 0,0 1 0,0-1 13,-2 2-14,2-1 0,0 0 0,0 1 0,-2 0 7,4 2-1,-4-1-1,2 3 0,-2 3 0,2 2 5,0 2-14,0 3 7,0 1-6,-2 2 7,2 0 5,0 1-13,-2 3 7,2 0-7,0-2 13,-2-3-13,0 2 7,0 1 6,0-2 5,2-3-8,0-1 1,0-1-16,2-1 15,0-2-13,-2 0 1,2-3 7,0-2 0,0 1-6,2-3 0,-2-3 0,-2-2 1,4 4-1,1-4 1,1-2 0,-2-3 1,0-4 0,2 2 0</inkml:trace>
  <inkml:trace contextRef="#ctx0" brushRef="#br0" timeOffset="53089">4674 1846 1,'0'0'4,"0"0"-1,-4 0-1,1 0 1,3 2-1,-2-2-1,2 3 1,-2 1 0,-2 2 0,2 3 0,-2 2-1,0-1-1,2 4 1,0-1 0,0 1 0,0 1-1,4 0 1,0-2-1,0 0 1,2 1 0,2-3-1,0-1 0,3-1 0,-1 2 0,2-7 0,1-1 0,-1 1 0,0 1 0,1-5 0,-1 0 0,-2-1 0,1 0 0,1-2 0,-4-1 0,0-3 0,-4 0 0,2-3 0,-1-3 0,-3 2 0,-3-3 0,1 1 1,0 0-1,-2-1 0,-2 3 0,-2 0 0,2 0 0,-3-1 0,1 3 0,0-1 1,-3 3-1,3 0 0,0-1 1,0 2-1,1 3 0,1-2 0,0 2 0,0 2-1,2 1 1,-1 0 0,3 0-1,-2 0 1,2 1-1,0 1-1,2 0 1,-2 0 0,4 1-1,0 1 0</inkml:trace>
  <inkml:trace contextRef="#ctx0" brushRef="#br0" timeOffset="53497">4951 1848 1,'0'0'3,"-2"0"0,0 0 0,-2 1 0,2 1-1,0 0 0,-1-1-1,1 3 1,-2 1 0,0 1-1,0 1 0,-2 1 0,0 4 0,-3 0 0,1 2 0,2 2 0,0 1 0,-1 1 0,3-1-1,0 1 0,0 0 0,2 0 0,2-1 0,2 1 1,2-2-1,4 0 0,-1-2 0,1-2 1,4-2-1,3 2 1,1-5-1,1 0 0,2-2 0,-3-2 0,1-2 0,1-2 0,-3-2 0,-7-2-1,2-3 1,-1-2 0,-3 2 0,-4-5 0,2 0 0,-2-4 0,-2 0-1,0-2 1,-2-2 0,-4 0 0,0 4 0,-5-3 0,1 3 0,-2 1 0,-3 4 1,1 0 0,1 3-1,-1 2 0,1 2 0,3-1 0,-3 3 0,3-1 0,2 3 0,4 0 0,0 2 0,1-1-1,1 1 2,0 0-1,4 1-1,-2-1 0,5 0 0,1 2 0,0 2 0,8-1 0,-1-1 0,3-3-1,1 1 1</inkml:trace>
  <inkml:trace contextRef="#ctx0" brushRef="#br0" timeOffset="53893">5234 1891 1,'-2'1'3,"0"-1"0,0 2-1,0 0 0,0-1 0,0 0 0,-2 2 0,2-2 0,-2 3-1,0 0 1,-1 3-1,-3 0 0,2 2 0,0 2 0,-3 0 0,5 3 0,-2 0 0,0 4 0,2-3-1,-2 2 1,1 0-1,5-1 1,0-2-1,-2 0 1,4-4 0,5 1-1,-1-2 0,4-1 0,5 0-1,-1-1 1,3-2 0,1-3 0,1-1 0,2-1-1,-3-1 1,1-3 0,-1-2 0,-1-1-1,-2-4 1,-3 1-1,-2-1 1,-1-3 0,-1 2-1,-4-6 1,-2 3-1,0 1 1,-2 2 0,-4 0 1,-2 1-1,-3 2 1,1 0 0,-2 0-1,-3-1 0,3 3 0,0 0 0,-1 1 0,3 2 0,0 0 0,2-1 0,2 3 0,1 0 0,1 1 0,0-2-1,2 3 0,-2-2 0,2 1 0,0 0 0,0 1-1</inkml:trace>
  <inkml:trace contextRef="#ctx0" brushRef="#br0" timeOffset="54326">5512 1775 4,'0'-1'3,"-2"0"-1,2-2 1,0 3-1,-2-1 0,-1 1-1,1 0 0,2 0 0,0 0 2,0 0-2,0 0 0,0 0 0,0 0 0,0 0 0,0 0 0,0 0 0,0 0 0,0 0-1,0 0 1,-2 1-1,0 0 0,0 2 0,0 3 0,-2-1 0,0 4 1,2 1 0,-4 2 0,1 3-1,-1 3 0,2 0 0,0 2 0,0 2 7,0 1-8,0 1 1,-1 2 0,3-2 0,-2 1 6,2-2-7,-2-1 6,2-1-7,2 0 7,-2-2-1,2-2-6,0-2 0,0-1 0,0-2 0,2-2 7,0-1-7,2-2 0,-2-3 0,0-1 0,2-1 1,3-2 0,-1-1 0,2-4 0,0-4 0,3-1 0,-1 0 0,0-3 0,-1-2 0,3-2 0,1 0 0,-3-1 0,2 0 0,-1 2 0,-1 2 1,-2 2 0,-4 1 0,3 0 0,-5 3 0,2 3 0,-2 2-1,0 2 1,2-2 0,-4 2 0,4 2 0,0 2 0,1 3 0,-3 2 0,0 2 0,2 2 0,2 1 0,-2-1 0,-2 2 0,4 0 0,-4 0 0,1 0 0,-1 1 0,2-1 0,2-1 0,-4-1 0,2-1 0,0 0 0,-2-2 0,0-1 0,5 2 0,-3-3 0,0-2 0,2 2 0,0-1 0,1 0 0,1-2 0,2-1-1,-4-1 0,3 0 0,-1-2-1</inkml:trace>
  <inkml:trace contextRef="#ctx0" brushRef="#br0" timeOffset="56136">4254 2874 1,'-2'-1'3,"2"-1"0,0 0-1,-7-2 0,5 1 0,2 0 0,-2 1 0,4 0 0,0-2 1,-2 2-2,2-1 0,5 0 0,-5-1 0,4 2 0,-2 0 0,6-2 0,1 3-1,1 0 1,1 0-1,-1 1 0,0 0 0,5 2 1,-5 2 0,3-1-1,-1 3 0,-3 1 0,-1 0 1,-2 1-1,1 3 0,-3 0 0,0 2 1,-2 1-2,-4-2 1,-2 2 0,0-1 0,-4 0 0,0 0 1,-1 0-1,-1-1 0,2-2 0,-4-1 0,-1 1 0,1-3 0,2 0 0,-3-2 0,3 1 0,0 0 0,-3-1 0,3-2 0,2 2 0,4-3 0,0 0 0,0 0 0,2-2 0,2 0 0,4 0 0,0-2 0,2 2 0,5-2 0,1 0 0,3-2 0,1 2 0,5 0 0,-4-1 0,-1 1 0,5 0 0,-2 1 0,2-1 0,-5 1 0,1 1 0,-7 0 0,-1-1 0,-1 1-1,-2 1 1,-4-1 0,1 0 0,-3 0-1,-2 0 0,2 1 1,0 1-1,-2-1-1,-2 1 1,2 0-1,0 0 0</inkml:trace>
  <inkml:trace contextRef="#ctx0" brushRef="#br0" timeOffset="56631">4783 2892 3,'-2'0'4,"0"0"-1,0 0 0,-4 0 0,2 2-1,-4 2 0,-1-1 0,-3 4-1,-1 0 0,-1 2 0,-1 1 0,1 0 0,2 4 0,-1-1 0,1 0-1,1 1 1,1-2 0,2 1-1,2-2 1,1-1-1,1 2 1,4-4-1,0 0 1,4-1-1,5 1-1,1-2 1,2-1 0,5-1 0,0 0 0,3-3 0,-3 0 0,3-2 0,-1 0 0,-2-1-1,-3-1 0,1-1 1,-3-1 0,0-1 0,-1-2 0,-3 0 0,-2-1 0,-2-1 0,-2 0 0,1-1 0,-3 1 0,-5-3 0,1 1 0,-4 1 1,2 0-1,-2 2 1,1 2-1,-1-1 1,0 0-1,2 1 0,-1 2 0,1 2 7,0-1-8,2 2 1,4 2-1,-2-1 0,4 1 1,-2 0-1,2 0 0,0 1 0,4 1 0,0 2 0,7 0 0,-1 1-1,3 0 1,-1-3 0,3 1 0,-3 0 0,1 0 0,1-1 0,-1 0 0,-3-1 0,1-1 1,-5-1-2,0 1 2,-2-3 0,1 0 0,-3 1 0,0-1 0,-2 0 2,-2 0-1,2 1 0,-4 0 0,2 1 1,0 1-1,0 0 0,-2 0 0,2 0 0,-2 0 0,-2 3 0,-7 2-1,-1 1 7,1 2-7,-1 1-1,0 1 1,-3 1 6,5 1-7,-3-1 6,3 1-6,2-2 0,-1 1-1,5 0 1,2-1 6,2-1-7,0-1 0,4 0 1,3-1 0,3-1 7,2-1-7,5-3-1,6-1 1,-1 0-1,1-1 0,2-2 0,-2-1 1,6-2 0,-6-1 0,-1 0 0,-1-2 0,-2 0 0,-3-1 1,-1-2-1,-7 1 1,-2-1 0,-2 1 0,0 0 0,-4 2 0,-2-1 0,-2 1 7,-2 1-8,-2 0 1,-5 0 0,1 2 6,-3-2-7,3 2 0,-2 1 0,-3 1 1,-2-1 0,3 3-1,5-1 7,-3 0-7,4 2 0,3-1 0,1 1 0,-2-1 0,6 1 0,0-1 0,2 2 0,2-1 0,2 0 0,-2 0-1,8-1 0,3 1-1</inkml:trace>
  <inkml:trace contextRef="#ctx0" brushRef="#br0" timeOffset="57413">5305 2756 3,'0'-4'4,"-2"-2"0,0 2-1,0-1 13,-3-1-3,5 3-7,-2 0 5,2 0 0,-2 2-15,0 0 7,2-1-1,2 2 6,-2 0-7,-2 0-7,2 0 14,0 0-14,0 0 20,0 0-8,0 3-1,-2 4-7,-2 3 7,0 1 0,0 2-1,2-1-1,-2 5 0,-1-2-7,3 1 7,0 3 0,4-2-1,-4 3 0,0-2-7,2 0-5,-2-3 20,4 1-8,-2 1 0,-2-2-6,0-1 6,2-1-13,0-2 1,0 0 8,0-1 7,2-1 6,-4 1-8,2-2 0,-2 1-7,2-2-6,2 0 7,-4-1 1,2 1 7,2-1 5,-4-2-7,2 1-7,0 0-7,0-1 9,0-1 7,0-2-8,-2 0 1,4 0 7,-2-1-8,2 0 8,0-1 5,0-1-20,2-3 20,5-2-8,-1 0-12,0-2 7,0-2 13,3 0-1,1-2-14,1 0 1,-1 1 0,0 3 7,-1 0-7,-3-1 7,0 4 0,1 0-7,-1-1 1,0 1 0,-2 1 0,-1 2-7,1 0 9,0 3 0,-2-1-6,0 1 13,0 1-13,0 2 1,1-1 13,1 2-1,-2 0-13,0 2 1,0 2 13,0 0-7,1 2 0,-1-1-6,0 0 7,-2 4 6,2-2-7,-4-1-7,4 0 8,-2 1 12,0-3-8,2 0-7,-2-2 14,1 2-9,1-2-6,0 0 6,0-2 0,0 0-7,-2-2 7,0 1-7,2-1 1,-2-1 13,3-1-1,-1-1-14,0-1 1,0-1-7,2 1 15,0-3-14,-1 2 1,1-3 1,2 1 1,0-2 0,-1 2 1,1-2-2</inkml:trace>
  <inkml:trace contextRef="#ctx0" brushRef="#br0" timeOffset="58917">5344 2887 2,'2'-1'2,"0"-1"0,0-1 0,0 1 0,-2 1 0,2 0 0,1 1 0,-3-1 0,0-1 0,2 1 0,-2-1 0,0 1-1,0 2 0,0-2 0,0 1 0,0 0 0,-2 0-1,2 0 0,-3 1 0,1 1 1,0-2 0,2 0-1,-2 3 1,-2 0 0,0 3-1,-2 2 0,0 0 0,-3 4 1,1 1-1,2 2 0,-5 0 0,3 2 0,-2 0 0,4-2 0,-1 0 0,1 1 0,2 0 0,0 0 0,2 0 0,0-2 0,2 1 0,2 0 0,2-1 0,0-2 0,4-1 0,1 1 0,1-3 0,0 0-1,7 1 1,-3-4 1,3-2-1,2-1 0,-3 0 0,3-2 0,-1-1-1,-1 0 1,-1-2 0,-1-4 0,-3-1 0,1 0 0,-1-3 0,-1-2 0,-1 0 1,-2 0-1,0-1 0,-1-2 0,-1 0 0,-2 1 0,0-2 0,-4 4 0,0-2 0,-2 0 0,2-1 7,-2 1-7,-2 1 6,0 1-7,0 2 0,-3-2 6,1 3 0,0 1-8,-2 0 1,-1 2 13,3-1-7,0 1-1,-4 0 0,1 1-1,3 3 0,-4-1 0,-1-1-7,3 2 1,0 1 13,-2 1-8,-1-2-6,1 4 7,0-2 0,1 2-1,-1 0-6,0-1 0,1 2 0,1 0 0,2 0 1,0 1 0,-1 0-1</inkml:trace>
  <inkml:trace contextRef="#ctx0" brushRef="#br0" timeOffset="59886">5717 2753 1,'2'-3'3,"-2"-1"0,-2 0 0,-1 0 0,3 2 0,0 0-1,0-1 0,0 3 1,0 0-2,0 0 0,-2 0 0,2 0 0,0 1 0,0-1 0,0 4-1,0 8 1,-2 2-1,0 3 1,-4 3-1,0-2 0,0 2 0,-3 1 0,3 2 0,-2 1 0,2 0 0,-1 0 1,3 1-1,-2-2 1,2 0-1,-2 1 0,4-3 0,0 0 0,0-2 1,2 1-1,0-1 0,0-3 0,2-2 0,-2-1 0,0-3 0,0-3-1,2 0 1,0-2 0,-2-2 1,2 2-1,-2-5 0,2-1 0,4 0 0,0-4 0,-2-1 0,3-2 0,1 0 0,0-4 0,3 0 0,1-4 0,0 0-1,1-1 1,-1-1 0,-1 0 0,-1-1 0,0 2 0,-1 1 0,-3 2 0,4 4 0,-6 0 0,-2 1 0,2 2 0,1 3 0,-1 0 0,0 2 0,0 1 0,-2 0 0,0 1 0,-4 1 1,6-1-1,0 4 0,1 2 0,-1 2 0,0 4 0,0 0 0,-2 2 0,2 1 0,-2 2 0,4-1 0,-1 2 0,-3-1 0,2 0 0,0-1 0,-2-1 0,4 0 0,-2 1 0,-2-3 0,0-2 0,1-2 0,-1 2 0,0-2 0,2-3-1,-2-2 0,0 0 0,0-1-1,2 2-1</inkml:trace>
  <inkml:trace contextRef="#ctx0" brushRef="#br0" timeOffset="61819">4332 3768 1,'0'0'3,"-2"0"-1,2 0 1,0 0-1,0 0 0,0 0 0,-2 1 0,2 0-1,0-1 0,0-1 0,-4 1 1,2 0-1,2-1 0,-2 0 0,-2 0 0,0 1 0,4-2 0,-3 1 0,1-1-1,0 0 0,2-1 0,0 1 0,0-2 1,4 2 0,-1-1-1,1-1 0,-2 1 0,4 0 0,0 1 0,2-2 0,3 1 0,1 2 0,1 1 0,-1 0 0,3 0 0,-1 1 0,-2 1 0,3-1 0,-3 3 0,-1-1 0,-1 2 1,-2-1-1,-1 1 0,-1 2 0,-4 0 0,0 0 0,0 3 0,0-2 0,-2 1 1,-4 0 0,2 2-1,-6-3-1,1-1 1,-1 2 0,0-2 1,-3-1-1,-1 1 0,0 0 0,1 0 0,1-1 0,2-3 0,-1-1 0,5 1 0,2 1 0,2-3 0,-2 0 0,2-1 0,-2-1 0,2 1 0,0 0 0,2-1-1,0-1 1,4 1 0,3 0 0,-1-1 0,2 1 0,1-1 0,3 1 0,1 0 0,-1 2 0,1 0 0,-3 1 0,0 2 0,1 1 0,-3-1 0,-2 2 0,1 2 0,-3 1 0,0-1 0,-2 1 0,-4 0 0,2 3 0,-2-2 0,-2 3 0,0 2 0,-2-2 0,-2 0 1,0-1-1,-1 0 0,-1 2 0,-2-2 0,-3 0 0,3 0 0,-7-1 0,3-2 0,-3-2 0,1 0 7,1-1-7,-1-1-1,1-3 1,1-1 0,-1-1 6,1 0-7,4 0 0,-1-1 0,5-3 0,0 1-1,2-3 0,4 2 0,0-5-1,0 1 0</inkml:trace>
  <inkml:trace contextRef="#ctx0" brushRef="#br0" timeOffset="62479">4783 3888 2,'-4'0'3,"2"-1"0,-2-3 0,0 5 0,-2 0-1,-1 2-1,-1 0 0,-2 2 0,-1 4 2,-3 0-2,2 3 0,-1 0 0,1 3 0,-1 0 0,3 0 0,0-1 0,-1 0-1,3 5 1,0-4 0,2 0-1,-1 1 0,5-2 0,-2-1 0,6-1 0,0-2 0,2 2 0,5-2 0,1-3 0,0 1 0,3-5 0,1 1 0,1 0 0,-1-4 0,1 0-1,-1-4 1,-1 0 0,-1-2 0,0-4 0,-1 0 0,-1 1 0,-2-3 0,-1-2-1,-1-1 1,-2-1 0,-2-2 0,-2 1-1,-2 0 1,-2 1 0,0 1 1,-5 2-1,-1 2 1,0 1-1,-1 2 0,-1 1 0,2 1 0,-1 1 0,3 0 0,2 3 0,0 2 0,4-2 0,-1 4 0,3-2 0,0 0-1,3 0 0,3 0 0,0 1 0,6 1 0,1 0 0,1 1 0,3-2 0,-1 2-1,3 0 1,0-3 1,1 0-1,-1 0 0,2-1 1,-1-1 0,1 1 0,2 0 0,-5 0 0,3 0 1,-2-2 0,-1 1 0,-3 2-1,-5 1 0,-4 0 2,-6-1-1,0 0 0,0 2 0,-4-1 0,-4 0 0,-2 1 0,-7 3 0,-2 3-1,1-1 0,1 2 0,1 3 1,1 0-1,1-2 0,1 1 0,3-1 0,0 2 1,1 0-1,1 0 1,2 0-1,2-2 0,2 2 0,0-2 0,4 1 0,2-2 0,2 2 0,4-5 0,3 3 0,-1-4 0,5 1 0,1-2 0,-1-2 0,-1 0 0,1-2 0,-3-2 0,3 0 0,-2-3-1,-3 0 1,-6-2 0,2-3 0,1 0-1,-5 0 1,0-1 0,-2 0 0,2 1 1,-4 0-1,-4 2 0,0-1 1,2 2-1,-4-1 0,-5 1 0,1-1 0,-2-2 0,1 3 0,-1 3 0,-1-1 1,-1 2-1,4-1 0,-3 1 0,5 3 0,0 1 0,-1-1 0,5 2 0,-2-1 0,4-1 0,0 4-1,2 0 0,2-2 1,4-1-1,2 2 0,3 1 0,-1 0 0,5-1 0,1-2 1,3 0-1,-1-3 0,3 2 0,-2-2 1,3 0 0,-3 0-1,2 1 1,1 0 0,-1-2 0,-2 0 0,-3 0 0,-1 0 1,-3-1-1,1 2 1,-5-1 0,2 1-1,-4 1 1,-1 1 0,-3-2 0,-2 0 0,2-1 0,-2 3 0,-2 0 0,2 0 0,0 0-1,0 0 1,-2 3-1,-3 2 0,1 0 0,-4 1 0,0 1 0,-3 0 0,3 3 0,0 2 0,0 1 0,1 0 0,3 1 0,-2-1 0,6 1 0,0 0 0,2-1 0,2 0-1,0-1 1,3-1 1,3 0-1,0-3 0,5 0 0,-1 0 0,3-3 0,-3-3 0,3-1 0,-3-1 0,3-2 0,-5-2 0,3 1 0,-5-3 0,0-1 0,1-1 0,-3 0-1,-4-3 1,2 0 0,-1-3 0,-3-1 0,0-3 0,0 0 0,-4-1 0,0-1 0,-2 0 0,-3 3 0,-1 0 0,2 0 1,-5 3-1,5 0 0,-4 3 0,0-2 0,1 4-1,-1 2 2,0-1-1,1 1-1,7 3 0,0 2 0,0-2 0,2 2-1,2 0-1</inkml:trace>
  <inkml:trace contextRef="#ctx0" brushRef="#br0" timeOffset="63687">5623 3682 2,'0'0'3,"0"-1"0,-2-3 0,4 2-1,1-1 0,-3 3-1,0 0 1,0 3 0,0-1 0,2 3-1,-4 2 0,-3 3-1,1 2 0,0 4 1,-2 2 0,0 1 0,-5 1-1,3 2 1,-4 2-1,1-2 1,-1 1-1,4 0 0,-3 3 0,3-4 0,0 0 1,-1-1-1,5 1 0,-2-1 0,0 0 0,2-5 1,0 0-1,-1 0 0,3-4 0,0-1 0,2-2 0,0-2 0,2-1 0,-2-3 0,2 0 0,3-1 0,-3-1 0,4-1 0,0-1 0,0-1 0,5-2 0,-1-2 0,0-1 0,-1-1 0,3 1 0,-2-2-1,3-4 1,-1 0 0,1 1 0,1-3-1,-4 1 1,3-3 0,-1 2 0,-1 1 0,-1 3 0,2-1-1,-3 3 1,-1 2 0,-4 0 0,0 1 0,-2 2 0,2 2 0,-2 2 0,1 1 0,-1 0 0,0 5 1,2 2-1,-6 3 0,0-1 0,0 3 0,2 0 0,-2 1 0,-1 3 0,1-2 0,0-1 0,2 0 0,4 0 1,-1-1-1,-3-2 0,2-1 0,0-1 0,2-1 1,2-1-1,4-2 0,1-1 0,5-3 0,-3-1 0,1 0 0,1 0 0,-1-3 0,1 0 0,-3-2 0,5 1 0,-3-1-1,-1-1 0,1-1 0</inkml:trace>
  <inkml:trace contextRef="#ctx0" brushRef="#br0" timeOffset="73963">2575 1740 2,'0'-1'2,"0"-1"0,-2-2 1,2 1-1,0 0 1,-2 1-1,2-2 0,-2 3 0,2-1 1,-2-2-2,2 2 0,0-1 1,-2 0-2,-2 1 1,2 1 0,0-3 0,-2 1-1,-2 1 7,-5-3-7,-1-1 0,-3 1 0,-3 0 0,-7 0 0,-2-1-1,-6 1 1,-9 0 0,-3-2 6,-5-1 0,-8-2-8,-2 2 1,-6-2 13,-6 0-8,-3 1 13,-6-1-3,-3-1-8,-1 2 6,2-1-2,2 2-8,1 1 0,1 4 12,2-3-14,3 1 14,4 1-15,-1-1 6,5 3 12,6-1-9,4 0-1,6 2-13,7 0 7,8-1 0,4 1 0,6 2 7,2 2-15,3-2 15,3 1 4,5-2-8,1 1-13,7 1 2,0-2 7,0 0 6,2 1-1,2-1 6,0 1-2,0-3-1,0 2-6,0 0-8,0 0 1,2 0 1,-2-2 7,2 2-13,-2-3 7,2 3 1,0 0 0,-2 0 6,2 0-6,2-1-6,-2-2 7,2 1 6,1 0-13,-1-1-6,2 1-4,-2 1 1,0-1 3,-2-1 0,2 1-1</inkml:trace>
  <inkml:trace contextRef="#ctx0" brushRef="#br0" timeOffset="75269">84 496 3,'0'0'4,"0"0"-1,0 0-1,0 0 0,0 2 0,0 1 0,2-1 0,0 0 0,2-1-1,1-1 0,-3 2 0,2-1 0,6 0 0,-2-1 0,5 2 0,1 0 0,1-2-1,-1-2 1,1 0 0,-3 0-1,3-1 0,-1-2 0,-1 0 7,-3-1-7,2 1-1,-1-4 7,-3 3-7,-2-4 7,-2 1-7,-2 1-1,0-2 7,-4 1-7,-2 1 1,-2-1 0,2 2-1,-6 0 1,-3 2 0,-1 2 7,-1 0-8,3 1 7,-7 3-7,0 1 0,-1 4 1,-5 2 0,4 1 0,1 1 0,1 3 0,0-3 0,3 3 7,-1 0-7,7 1 0,4-1 6,2-1-7,-1 1 7,3 0-1,4 0 0,7 0-7,-1-1 0,4 0 7,5-4-7,4 1 1,6 0 0,1-4 14,4 0-17,3 0 2,-2-2 7,2-2 0,-21-1-1,3 0 0,-3 0-7,1 0 7,2-1-1,-5 0 6,0-1-1,-1 1-7,-1-2 0,-2 0-6,1-1 7,-3 1 0,-2-1-7,0 1 14,0-1-14,-2 1 0,2-2 1,-1 1-1,-3 0 1,2-4 0,-2 1 0</inkml:trace>
  <inkml:trace contextRef="#ctx0" brushRef="#br0" timeOffset="75801">539 42 2,'-4'-11'3,"2"4"1,0 0-1,0 1 0,0 0 0,2 3-1,-2 2 1,2 0-2,0 1 1,0 0-1,0 1 0,0 5 6,-4 4 0,2 4-8,-2 1 1,1 3 0,1 0 0,-2 2 6,2 1-7,-2 1 6,2 1 0,0 1-8,0-2 1,0 1 7,0 0-7,2-1 0,0-1 0,0-1 0,0 1 1,0-4-1,2 1 1,0-2 0,0-1 0,0-2 0,0-1 7,2-2-7,-2 0 0,0-2 0,0-1 0,0-2 0,1 0 0,1-3 1,0 0 0,0-4 6,0 0-7,0-3 0,0 1 0,3-3 0,-1-1 7,-2 0-1,2-3-8,0 1 1,3-1 7,-3 1-7,-2-1 0,2 1 0,0-1 7,1 3-7,-1 1 0,-2-1 0,8-5 7,1 3-1,1 4 0,-3 1-7,1 2 1,-2 3 0,3 2 0,-1 2 0,1 3 1,1 1-1,-1 1 7,-1 1-7,-2 4 1,1-1 0,-1 2-1,0-1 1,1 0 0,-3 0 0,-2 0 0,-2-1 0,-2 0 0,-2-2 7,-2 0-7,0-1 0,0 0 0,-2-3 13,2 0-8,0 0-7,-4-2 1,-5 2 6,3-1-6,-2-1 6,-1-3 0,-1 1-8,-5-2 8,1-1-7,-1 0 14,1-1-9,-1-1-6,-1 0 6,-1-3 0,4 2 6,1-2-13,6-1 0,-3 1 13,3-1-13,6 0 1,0 0 0,4-2-2,2 1 2,4 0 0,5-2 0,1 1 0</inkml:trace>
  <inkml:trace contextRef="#ctx0" brushRef="#br0" timeOffset="76399">1117 259 3,'2'-5'3,"2"1"0,-2-1 0,-2 3 0,2-1-1,-2 3 0,0-1 1,0 1-1,0 0-1,0 1 1,0 4-1,-4 1 0,-2 4-1,2 2 1,-3 2 0,-1 1-1,2 0 0,-2 2 0,-1-1 0,1 0 0,-2 2 1,1-2-1,1 1 1,2-2 0,0 1-1,-3-1 0,5-1 0,-2-2 0,2 2 0,0-2 0,0-3 0,4-2 0,0 1 0,0-2 0,0 0-1,0-2 1,0-2 0,2-1-1,-2-2-1,0 0 1,0-2-1,2-4 0</inkml:trace>
  <inkml:trace contextRef="#ctx0" brushRef="#br0" timeOffset="76677">962 252 2,'-3'-2'2,"3"2"1,0-1-1,-2 1 1,2 0-1,0 0 0,2 0 0,-2 1-1,3 6 0,-1 0 1,0 2-1,2 2 0,-2 1 0,2 3 0,0-1-1,0 2 1,0-1 0,3 0 0,-1 1-1,-2 3 0,2-2 0,0-1 0,1 0 0,-1 0 0,0 0 0,0 0 1,2 0 0,-1-4-1,-1 1 0,2-2 0,-2 1 0,1 1 0,-1-2 0,0-2 0,0 0 0,-2-1 0,0 1 1,1-1 0,-1-2-1,0 0 1,0 0-1,0-2 7,-2-1-7,0-2-1,-2 4 1,2-3 6,-2 0-7,0-2 6,0 1 0,2-2-7,-2-1 14,3 4-16,-3-2 8,2-2-1,-2 2 12,0 0-14,0 0 6,2-2-7,-2-1-7,0 0 14,0 0-1,2-1-14,-2 0 2,2-1 0,-2 0 0,0 0 0,2-2-1,-2 1 1</inkml:trace>
  <inkml:trace contextRef="#ctx0" brushRef="#br0" timeOffset="114115">2236 2782 3,'0'-1'4,"2"-1"-1,-2 1 0,-2 0 0,2-1-1,2 1 0,-4 1 1,0 0-2,2 0 0,0 0 1,0 0-1,0 0 6,0 0 0,0 0-1,0 0-7,0 0 0,0 0 6,-4 0 0,-4 0-1,-5-1 7,-7 1-16,-5-2 0,-4 1 9,-6 0-9,-5 1 2,-3 0 14,-5 0-2,-4-2-14,-1 2 7,-9 0 0,0 2 12,-7-2-2,-1 2 0,-3-1-9,1 1 12,0 2-8,3-1 7,-1 2-3,4-2-8,4 1 6,8 2-7,-2 1 0,4-1 6,7-1-14,3 2 1,3-3 7,4 0-7,6 0 13,4 1-19,2-3 13,9-1-12,4 1 1,1-2-7,5 2 3,2-4 1,0 1 0,4-1 2,2-2 0</inkml:trace>
  <inkml:trace contextRef="#ctx0" brushRef="#br0" timeOffset="114477">993 2653 2,'2'-1'3,"0"-3"-1,-2 1 1,2 1 0,-2 1-1,-2-2 0,0 0-1,-3-1 0,-1 4 0,-2 3 1,-4 0 0,-3 3-1,-8 1 0,1 1-1,-1 3 1,0 1-1,0 2 1,-2 2 0,3 0 0,1-2 0,0 1-1,5-1 7,3 1-8,1-1 7,4 0-7,4 0 7,4 1-7,2 0-1,6 1 1,2 0 0,7-1 0,3-1 7,3 0-8,8 0 1,2-2 0,3 0 0,-1 1 0,0-3 0,0 0 0,-4-2 1,-2-1 0,-4-2-1,-4 0 1,-3-1-1,-3-3 1,-3-1 6,-4 1-7,-3 0 0,-3 0 0,0-1 7,-2 0-7,-2 0-1,0 1 7,-3-1-6,1-1 0,-4 1 0,0 0 6,-3 3-7,3 0 0,-2-1 0,1 2 0,5-2 0,-2 1 0,0 1 0,0-1-1</inkml:trace>
  <inkml:trace contextRef="#ctx0" brushRef="#br0" timeOffset="166130">1379 1784 2,'-2'-6'3,"0"-3"0,2 1-1,-2 0 0,0 0 0,-2 0 0,0 1 0,0-2 0,-2 2 1,-1 2-2,1-1 0,0 1 0,-2 2 0,-1 0 0,-5 2 0,2 4 0,-5 1 0,0 2 6,-3 3-7,1 1 0,0 1 0,1 1 0,1 3-1,3 0 1,1 1 0,5 0 0,2 0-1,0 0 1,4 2 0,6-3 6,2 1-7,4-2 0,1 0 1,5-2-1,3 0 1,6-1 0,4-3-1,0-2 7,4 0-7,0-4 0,2-2 0,-2-2 1,2-1 0,-4-4-1,-2-1 1,-4-2-1,-2-1 1,-7 0-1,1-3 1,-7-4 0,1 1 0,-3-2 0,-6 2 0,2-2 0,-8 0 0,-2 1-1,-2-1 1,-5 1-1,-1 0 1,-3 2 6,1 1-7,-5 1 0,4 2 0,1 3 7,-1 1-7,-1 3 0,1 3-1,-2 2 0,1 0 0,-1 2-1</inkml:trace>
</inkml:ink>
</file>

<file path=ppt/ink/ink28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9:49.4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43 554 5,'0'2'4,"2"-2"6,-2 1-7,0 0 5,0 0-7,0-1 12,0 1-8,2 0 0,0-1-7,3 3 13,-1-2-1,0 1-14,2 1 6,2-2 0,3 1-6,3-2 6,1-3 6,1-2-1,3 0 0,-1-2-14,1-1 14,-2-2-8,-3-2-6,1 0 7,-3 0 0,-2-3-6,-1 2 0,-3-4 2,-4 1 0,0 0-1,-6 0 8,0-1-6,-3 2 6,-1 1 1,-2 0-1,-3 4 6,1 3-2,-2 2 0,-1 4-14,-2 2 14,1 0-8,-3 7 1,1 3 19,-1 4-3,3 3-8,-1 2 5,3 3 6,-1 0-4,1 2-8,5 3 7,3-1 3,2 1-14,0 0-1,2-1 0,4-1 13,2 0-9,0-4 6,4-1-8,3-2 6,-5-12 0,0 2-9,2-2 6,5 0-1,-3-1-7,5-1-6,-1-2-5,17 1 0,0-4-3,-2-3-12,-4-4 3,2-4 2,-2-2 3,-3-3 1,3-2 2,-2-1 2</inkml:trace>
  <inkml:trace contextRef="#ctx0" brushRef="#br0" timeOffset="409">579 244 2,'0'0'4,"-4"-2"0,-2-1-1,-1 1 7,1 0 4,-4-1-1,-3 4-8,1 3-1,2-1-7,-3 3 14,3-1-8,0 2 12,3 2-8,3 2 5,0 0-14,6 3 14,0 1-15,2 2 13,5 0-1,5 2-8,5-4 0,-1 2 6,5 0-7,2-1 6,0-3 1,-2-3-8,-1 3 6,1-1-7,-4-4 7,-1 1-1,-3-2-1,-5 1 0,0-2 0,-5 0-13,-3 0 14,-2-2-1,-2 2 6,-3 1 12,-5 2 3,0-2-15,-5 1 6,3 1 3,-3-2-15,-1-1 7,3 0-8,-3 0 6,6-1-7,-3-1 6,3-1 5,1-1-8,3-2-19,2 0 2,2-1-19,2-1 4,2-5 4,2-2 2,5-4 3,3-3 0,5-6 4,-1 0 1</inkml:trace>
  <inkml:trace contextRef="#ctx0" brushRef="#br0" timeOffset="723">895 232 3,'7'-4'4,"-1"-2"0,0 2 13,0 3-10,-4 0 6,2 1-2,-2 0 12,1 1-10,-1 3 12,0 4-16,0 0-1,0 6 18,0 2-10,0 5-8,0 1 12,2-1-3,-4 4-15,4 0 0,-2 0 0,0-4-1,3-2 0,-1 1-6,-2-2 20,4-2-2,-2-2-2,2-1-8,1-3-6,-3-3-6,2 0 7,-2-1-18,2-3-5,0-3 3,-1-2 3,1-4 1,-4-3 0</inkml:trace>
  <inkml:trace contextRef="#ctx0" brushRef="#br0" timeOffset="981">850 28 3,'-2'-2'10,"-2"1"6,-3-1-15,3 2 12,0 0 12,2 0-4,2 0-15,0 0 7,0 1-9,-2 1 6,4 2-2,-2 1-13,0-1 7,2 2 0,0-1-1,2 2 0,-2-1-13,3-2 15,-1-1-14,0 0 1,0 0 2,0-1 1,0-4 14,0 0-14,-2 0 7,3-3 0,-3 1 7,0-2-8,0 0 7,-2 1-1,0-1 7,-2 1 10,0-2-8,-2 1-3,-1 1-7,1 1-1,0-1 6,0 1-1,2 3 0,-2-1-16,0 1-4,2 2-5,0 1 1,-1 2 1,-1 4 2,0 1 0</inkml:trace>
</inkml:ink>
</file>

<file path=ppt/ink/ink28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9:50.7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-1 415 6,'0'0'4,"0"-2"25,2 0-10,2-2-2,2-2 3,-2 2-1,2-2-10,3 0-1,-1 0 6,0 1-1,5 2-15,-1 1 6,5-4 6,1 1-20,-1 1-6,1-1 2,3 0 1,-4 0 1,-3 1 1,1-1 1</inkml:trace>
  <inkml:trace contextRef="#ctx0" brushRef="#br0" timeOffset="189">44 237 1,'-2'0'3,"2"0"1,0 0 13,0 0-16,0 3 13,0-2-8,0 2-1,2 0 13,-2 1 3,2 1-1,2 2-24,-2 3 9,0 2 17,1 2-1,1 1-10,2 3-2,0 0-7,-2 1 12,2-1 0,-1 2-9,1 1-7,-2 1 13,0 0-14,2-3 13,-2-2-2,3 2-13,-3-4 0,4-1 1,-2-1-6,0-4-12,1-1 3,-1-2 1,-2-1 1,4-3 2</inkml:trace>
  <inkml:trace contextRef="#ctx0" brushRef="#br0" timeOffset="483">255 0 16,'-2'-1'10,"2"1"4,0 0-8,0 0 5,-2 0 6,2 0-9,-4 1 5,2 0 0,0 2-3,2 1 5,-2 4-2,2 3-14,2 2 14,0 2-9,-2 2 0,4 3-1,0-1 6,0 0-1,2 0-14,1 0-5,1-3 14,0-1-19,2-1 20,3-4-13,-1-1 8,-1-2-14,1-2 3,-2-2 1,3-3 0,-1-3 2,3-2 1,-5-4 2,-4-1-1,5-3 2,-7-1 0,2-2 1,-2 0 1,-2-2 0,-2 3 8,0 1-7,2 3 20,-4 0-3,0 1-2,-2 1 5,2 5 3,-2 0-7,2 2-3,2 2-1,-2 0 5,2 1-21,0 5 13,0 0 7,2 4-16,-2 4 7,4 1 6,-2 2-2,2 2-13,0 2-6,0 0 1,-2 0 14,7-1-13,-3 0 19,2-1-7,-4 1 5,0-2-1,0-1-13,-1-2 14,1-1-2,2-2-7,-4 1-14,4-4 15,-6 1-6,2-3 1,-2 2 13,0-6-8,2 3-6,-2-2 14,2-4-22,-2 2 3,0-2-5,0 2 20,0 0-6,0-2 0,-2-1 0,2 1-14,2 0 9,-2-1 14,0 0 0,2-2-8,-2 3 0,-2-1-14,2 1 15,0 0-6,0 0 0,0 0-5,-2-1-7,0-2 2,0 0 1</inkml:trace>
</inkml:ink>
</file>

<file path=ppt/ink/ink28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9:06.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3288 89 2,'12'-2'2,"-6"-1"0,3 2 0,-1-1 0,0-1 0,-2 2 0,-2 0 0,5-1 0,-5-1-1,-2 1 2,0 2-2,0 0 0,-2 0 0,2 0 0,-2-2 0,0 1 0,-2-2 0,2 2-1,-2 0 1,2-1 0,-2 0 0,-2 1-1,4-1 7,-2 1-7,0-2-1,-2 0 1,-1 2 0,1 0-1,0 0 1,0-1 0,-2 2 0,-3-1 0,-1 1 6,0 0-7,2 1 0,-5-2 7,-1 1-1,-3 1-1,-2-1-6,-1 2 0,-3 0 6,-2 1-6,-4-3 0,-2 1 0,-2 1 0,-2-1 1,-2 0-1,-5 1 1,1-1 0,0-1 7,-3 0-7,1 0 6,-3 0-1,5 4-6,0-3 6,1 0 7,1 0-9,4 1-7,4-1 8,-2-1 6,6-3-14,2 1 7,4 2 0,3-1-7,3-1 7,3 0-7,1 2 14,5 0-14,0 0 1,4 0 6,-2 0-7,4 0 14,-2-1-14,2 1 13,0 0-13,0 0 13,0 0-1,0 0-13,0 0 7,0 0 6,0 0-1,0 0-14,-2 0 14,0 0-7,0 0 0,-5 0 7,1 0-1,2-1 0,-2 1-8,0 1-5,-1-1 7,1 1 0,2-2 6,-2 1-13,0 1 14,-1-1-1,1 2-13,-2 0 13,6-2-13,-2 0 14,2 1-14,2-1 20,0 1-7,0-2-15,0 1 15,0 0 0,0 1-8,2 2 8,0-5-1,-2 1-14,0 1 2,0 0 21,2 3-3,0-2-7,-2 3-13,4 3 7,-2 2 7,0-1-7,2 3-1,1 1 15,-1 2-2,2 0-1,0 3-7,0 3 6,3 2 6,-1 4-15,0 0 13,2 4-8,-5-15-6,-1 6 0,2 2 0,-2 4 7,2 3 0,0 2 5,-1 4-1,-1 3 6,0 0-22,0 2 15,-2 1-1,2 1-1,-2-1-1,0 2 0,0 0-7,1 3 13,-3 0-8,2 2-6,0 1 0,-2 1 20,0 2-15,0-1 7,0 0-2,0 2 0,-2-2 5,2-1 6,-2-1-9,2-1 5,-3 0-20,1 0 19,-2-1-14,0-2 13,2 2 0,0-3-9,-2 1 0,0-2 0,2-1-1,-3-3 0,1 1 0,0-1 0,0-2 0,2 0 12,-2 0 0,2-2-9,0-1 6,0-1 5,0 1-8,2-2-8,-2 2 14,2 0 4,-3-2-21,3 2 7,0 0-1,0 0 13,0-2-1,0 0-3,3 1 5,-3-2-1,2 0-3,0-1-1,0 0-8,0-1 0,0-2-1,0-1-6,0-2 7,0 0 0,2-1-8,-2-2 7,0-2 1,0-3-15,0 0-3,3 12-6,-3-8-3,0-4-4,0-5-22,-2-4 6,2-6 4,0-3 3</inkml:trace>
  <inkml:trace contextRef="#ctx0" brushRef="#br0" timeOffset="1444">3677 148 3,'-5'-10'3,"1"-1"0,0 2-1,-2 0 1,0-3-1,-1 0 0,3 0 0,2 0 1,-2 4-2,0 0 1,2-2-1,2 3 7,-2 2-1,2 2-1,-2-3-1,2 1 7,0 0-9,2 3-8,-2 0 22,0 2-10,2-1-13,-2 2 13,0 2-1,0 3-7,2 3-6,2 4 7,0 4 0,0 8 13,1 2 5,-1 7-3,2 2-20,0 4 13,2 5-7,-1 3 6,-3 4 12,2 3-3,-2 2 5,2 6-22,0 1 19,-3 0-9,3 2-1,-4 1-13,0 1 7,-2 0 7,2 3-9,-2 0 13,2 1-8,0-1 6,0-1-1,2-1-8,-2-3 0,0-1 12,-2-3-8,2-2-1,1-1 6,-3-2-1,2 0-14,-4-1 19,2-2-2,0-2-14,-3-2 14,1-3-23,2-3 9,0-2 13,-2 0-14,0-4 6,0 0 6,0-2-1,2 0 5,-2-1-7,0 0-2,2-2-14,-4-1 22,2 3-22,0-1 14,2-2 6,-2 0 4,2-2-8,0-3-13,-2 1 20,4-2-8,-2 1-1,0 0-1,2-1 6,0-2 6,-2-2-23,0-1 22,2-1-3,0 0-1,0-4-1,-2 1-8,2-2 6,0-1-7,-2 1 6,2-2-7,2 0-7,-4 0 7,2 0 7,0-1-1,1-1-1,-1-3-7,-2-1 0,2-1 7,-2 1-7,0-1 0,0-3 1,0 1 0,0-1-6,0-1 7,0-2 0,0 2-7,-2 0-6,2-1 3,0-2 7,0 1-6,0 0-5,0 0 1,-2-1 2,2-2-11,-3 0-4,-1-3-16,0-1-1,0 1 4,-2-3 3</inkml:trace>
  <inkml:trace contextRef="#ctx0" brushRef="#br0" timeOffset="2920">2402 1053 3,'0'0'2,"0"0"0,0 0 0,0 0 0,0 0 0,0 0 0,0 0-1,0 0 1,3 0-1,-3 0 2,4 1-2,0 3 0,0-1 0,0-2 0,0 2-1,0-1 1,5 0 0,-1 1 6,4-2-7,3 1 0,1-1 0,5 0 0,6-1 0,4-1 7,4-2-8,6 0 7,5 0-1,6-3-1,1-1-6,5 0 6,2 0 0,2-1 6,0 0-8,0 0 6,1 1-7,-1-1-7,0-1 7,-4 1 0,-1 1 6,-3 2-13,-2-1 7,-2-2-6,-7 2 13,-4 0-7,-6 1-7,-6 2 1,-2-2 7,-2 2 6,-9-1-7,-1 3 6,-3-1-1,-4 2 6,0-1-16,-3 1 2,1 0 14,-4-2-9,2 2 0,-2 0-1,-2 0 0,2 0 0,0 0-1,0 2-6,-2-2 1,2 0 0,2 0 1,-2-2 13,0 2-2,0-1-19,2 1 1,-2-1 0,0 0 2,0 1 1,0-1 0,0 0 0</inkml:trace>
  <inkml:trace contextRef="#ctx0" brushRef="#br0" timeOffset="4542">2775 516 1,'0'0'3,"2"1"0,-2-1 0,0 1 0,0 0-1,2-1 0,-2 0-1,2 0 1,0 0 1,2 2-2,2 1 1,-2 0-1,1 0 0,1-2 0,2-1 6,-2 1-1,5-2 6,-1 0-14,2 3 0,1-1 7,-1-2-1,3-3 7,1 0-15,-3 0 7,1 1-7,-1-2 0,-1 1 1,-2-2 14,-1-1-15,-1 1 7,0 0 0,-2-1-1,-4 0-6,0-1 13,1 1-8,-1-1 6,-2-1 0,-2 2-8,2-2-6,-3 2 7,1 2 0,-2-3-6,-2 3 7,0 0 13,-2 1-8,-1 0-7,-1 2 6,0-1 0,-1 3-1,1 0-7,-2 2 7,-1 1 5,1-1-7,-1 3 0,-1 1-7,-3 3 1,3 0 7,-1 3-1,3 1 6,-1 1-13,5 2 0,-2 2 7,4 0-6,-3 0-6,7 0 14,-2 0 6,4-3-14,2 3 7,4-1-7,1-3 7,1 1 6,2 0-8,3 0 6,-1-6-1,1 2-7,1-3 8,0 0-9,1-1 8,2-2-1,-1-1-1,-1 1-1,1-3-6,-10-1 0,0-1 7,1 2-1,1-2 0,-2-2 0,0 1-20,1 1 2,-1-1 15,-2 0-13,0-1 8,0 0-6,0-1 0,5-4 2,-3 1 1,-2-1-1</inkml:trace>
  <inkml:trace contextRef="#ctx0" brushRef="#br0" timeOffset="5122">3312 384 3,'-2'-3'4,"0"-1"-1,0 0 0,0 0 0,0 1-1,-2 0 0,0 2 1,0 0-1,-2 1-1,1 0 0,-1 1 0,0 1 0,-4 2 0,1 1 0,1-2 0,2 3-1,0-1 0,-1 2 0,3-2 0,2 4 7,0-1-8,2 0 0,0 2 1,4 1-1,0-2 1,7-1 0,-1 1 0,3 0 0,-1-1 0,2 1 0,1-1 0,-1 0 0,3 2 0,-5-1 0,5 1-1,-7 0 1,3-2 0,-5 2 0,0-2 0,1 3 0,-5-1-1,-4 0 1,0 1 0,-2 2 0,4 0 0,-4 0 0,-3-1 0,-1 1 0,0-2 0,-4 0 0,-1 0 0,1-2 0,-4 0 7,1-3-8,-1-1 1,1 0 0,3-1 0,0-1 0,1-1 0,1-1 6,0-1-7,4-1 0,2-4-1,-1-3 1,1 0 0,4-4-1,1 0 0,1-4-1,6-3 0</inkml:trace>
  <inkml:trace contextRef="#ctx0" brushRef="#br0" timeOffset="5552">3546 388 1,'-2'0'4,"2"0"0,0-1-1,0 1-1,0 0 0,0 0 1,0 0 0,0 2-1,0 1 6,2 2-1,-4 2-7,6 2 6,-2 4-1,2 1-7,1 1 1,-1 0 6,0 2-7,0 0 7,2 2-7,-4-2 0,0 1 0,3-1 7,-3 0-1,0 0 0,0 0 0,-2-2-1,2-4-1,-2 2 0,2-2 0,-2-3-7,2-1 1,0-2-1,4 1 1,-2-3 0,3-2 0,-3-1 0,0-2 0</inkml:trace>
  <inkml:trace contextRef="#ctx0" brushRef="#br0" timeOffset="5838">3534 181 1,'-2'-4'4,"-2"1"6,-1 0 0,3 0-2,-2 2-7,0 1 12,0-1-14,0-1 6,2 1-7,-2 1 13,2 1 0,2-1-3,0 2-13,0 2 13,0 2-13,0 0 6,2 0-6,0 1 13,2 0-1,-2 2-13,4-1 0,0-1 8,3 0-7,-1-2 0,0-2 0,2 1 1,1-4 1,1-1 0,-1-1 1,-3 1 0,2-2 0,-4-1 1,1 0 0,-3-2-1,-2 0 1,0 1 0,-2-1 7,-2 1-1,-2-2-1,0 0 0,-1 2 7,1 0-15,0 1 13,-2 3-1,0-2-14,-3 1 1,3 2 13,0 1-7,-2 0 0,2 2-7,-3 1 0,1 1 0,0 1-1</inkml:trace>
  <inkml:trace contextRef="#ctx0" brushRef="#br0" timeOffset="6820">1085 784 4,'-2'0'3,"2"1"-1,-2 1 1,6 0-1,-4-1 0,4 3 0,0-2-1,2 0 2,1 1-1,3-3 0,0-3-1,3 2 0,1-1 0,5-3-1,-1-1 1,3 2-1,0-2 1,2 0 0,-1-2-1,-1 0 0,0-2 0,-3 0 0,-1-1 0,-3 0 1,1 0-2,-5 1 1,-2-2 0,-3 2 0,-5 1 1,2-2-1,-4 2 0,-3-1 0,-3 1 1,0 1 6,-2 1-8,-5-1 1,-4 4-1,3 1 0,-3 3 1,-1 1 0,-1 0 6,2 2-7,1 1 0,1 2 7,1 1-1,-1 3-1,3 0 7,1 3-8,1 1-7,1-1-1,5 4 15,0 0-2,2 2-13,4 1 0,2 1 7,0-1 6,2 0-14,2-1 8,3-2 0,1 0-7,-2-2 7,5-3 6,-3 1-14,4-2 7,-1-2-6,3-2 13,1-1-13,2-2 7,-1-1-1,1-3 0,-3 0-6,3-3 0,0-1 0,1-1-1,1-2 2,-2-2 0,-1-2-1</inkml:trace>
  <inkml:trace contextRef="#ctx0" brushRef="#br0" timeOffset="7281">1672 563 1,'0'-1'3,"-2"1"1,2-4 0,-4 1-2,0 3 1,2-1-1,-2 1 1,-2 0-1,1 0-1,-3 1 1,0 3-1,0-1 0,-1 1 0,1 3 0,0 0-1,-3 0 1,5 2 0,-2 0 0,2 2-1,0-1 0,4 2 0,-1-2 0,1 2 0,4-1 0,1 2 0,3-1 0,0-2 0,2 1 0,3-1 7,3 0-7,-2-1-1,3 0 1,1-1-1,15 7 0,-2-2 1,-4-2 0,0-1-1,-6-2 1,-3 0 0,-3 1 0,-5-1 0,0-1 0,-4 2 0,-2 0-1,-2 1 1,-4-2 0,0 1 0,-2-1 0,-2 0 0,-1-2 6,-1 2 0,0-1-1,-1-2-1,-1 0-6,-3-1 6,3 0-7,-2-2 1,3 0 0,3 0 0,0-2 0,1-2 1,3-1-1,0-3 0,4-2 0,0-5 0,2-1 0,2-2 0,1-2-1,5-2 1</inkml:trace>
  <inkml:trace contextRef="#ctx0" brushRef="#br0" timeOffset="7645">1916 599 1,'2'-1'3,"5"1"0,-3-1 0,0 2-1,0 0 1,0 3-1,2 2 0,-1 2 1,-1 2-1,2 3 0,-2 1-1,0 3 0,0-1 0,-2 0 0,3 2 0,-1-1-1,0-2 1,-2 2-1,2-2 0,-2-1 1,2 0 0,-2-1-1,2-1 0,-2-1 0,1 0 0,-1-4 0,-4-1-1,6-2-1,-2 1 0,0-3 0</inkml:trace>
  <inkml:trace contextRef="#ctx0" brushRef="#br0" timeOffset="7903">1950 306 1,'-3'-2'4,"-3"-1"0,0 1-1,-2 1 0,4 0 0,-1 0-1,-1 1 7,6 2-2,-2 3-1,0 2-7,0 1 7,2 1-1,-2 2-7,2 0 0,-2 1 1,4 1-1,2-2 1,2 1 0,1 0 0,-3-2 0,2-1 1,2 0-1,5-4 1,-1 0-1,2-1 0,-3-1 0,1-3 0,3-1 1,-3-3-1,-2 0 0,-1-2 1,-1 0 0,-2-2 0,0 1-1,-1 0 1,-3 1 1,-2 0-1,-2 1 0,-1-1 0,1 2 0,-2 1 0,6 0 0,0 1-1,0 2 0,1 1 0,1 4-1,2 1 0</inkml:trace>
  <inkml:trace contextRef="#ctx0" brushRef="#br0" timeOffset="8446">3389 344 2,'-2'-5'3,"-4"-2"0,-3-1 0,1 2-1,-4 0 1,4-1-1,-5 3 0,-1-1 7,-1 0-8,1 3 0,-5 2-1,0 1 1,1 1 6,-3 4-1,-2 1-7,3 4 6,-3 0 0,0 4-7,3 2 13,-1 0-7,4 3-9,-1 2 15,3 1-2,5 3-7,2 2 6,3-2-7,3 1 6,4-2-7,3-2 7,3-1-1,4-1-7,5-1 14,1-2-9,5-3 6,4-2-20,2-2 14,4-6-7,4-1 1,1-3 0,3-1 0,4-5-6,1-1 1,-1-3 1,-1-1 1,-3-5 1,-4-3 0,-3 1 0,-8-3 2,-1-1 0,-6 0 1,-5-1 0,-3 0 0,-5-1 1,0-2-1,-6 1 7,-2 1 0,-6 1-1,-3-2 7,-1 1-2,-5 1-2,1 3 0,-3 2-8,-8 3 1,1 0 0,-3 4 12,-2 1-7,-3 5 5,1 1-1,-4 3-14,-4 3 7,4 4 0,-3 0-7,5 4 7,19-4 6,-3 1-20,0 4 21,1 1-1,1 1-8,3 2 7,-1 2-20,3 1 20,1 1-1,3 1-13,2 2 21,0-1-3,4 2-7,2-1 5,4-2-7,0-1 0,4-2-13,1 0 1,13 14-6,3-8 2,0-7 1,2-4 0</inkml:trace>
  <inkml:trace contextRef="#ctx0" brushRef="#br0" timeOffset="9484">2338 2068 2,'0'0'3,"0"0"-1,0 2 1,2 2 0,-2-2-1,2-1 0,1 2 0,-3-1 1,4 3-1,-2-4 12,2 0-14,0 3 12,0 0-1,4-1-7,-1 0 11,3 1-1,2-1-2,3-1-7,22 4 11,7-4-2,-1-2-1,7-2-15,5-2 1,7-3 12,5-2 5,1-1-14,4-3-1,3 0 6,1 1 1,7-1-2,2 0 5,-2 0-1,-3 0-1,-3 3-1,-3 1-1,-8-2-14,-8 2 0,-6 2 2,-6 0 7,-11 1 7,-8-1-2,-7 2-14,-3 4 20,-7-1-8,-4 1-7,-2 0 7,-4 1-1,-4 0-13,0 3 7,-6-3 1,-5 6-20,-3-1-3,-3-1 2,-2 3 2,-1-1 0</inkml:trace>
  <inkml:trace contextRef="#ctx0" brushRef="#br0" timeOffset="10256">589 2170 2,'0'0'4,"0"0"-1,0 0 0,0 0 0,0 2-1,2 0 8,0 0-2,2 1 5,2-1-8,2 0 7,-1 2-3,5-3-1,4 0-7,-1-1 0,2-1 6,1-1 5,3-2-20,-1 1 7,-1-3 0,0 1 7,-1 1-1,1-2-7,-5-4 0,-1 3 1,-1-2 6,-3 1 0,-5-2-8,0-3-6,-4 0 8,-4 0 6,-3 3-13,-1-1 1,-4 0 7,-1 1 0,-3 2 7,-3 3-14,-1 1 7,-3 3 13,2 3-8,-2 1 0,-1 2-8,1 2 14,-2 0-2,2 2-14,3 2 7,1 2-6,4-1 0,3 6 1,2-1 0,-1 2 7,5 1-7,2-1-1,4 1 2,0-2 7,4-1 5,2-1-20,1 0 20,3-3-7,0 1 5,1-2-13,1-1 19,7-2 0,-3-1-9,1-1-1,-1-2 6,-1-4-1,-1 1-8,3-2 0,-1 0 0,-1-2 6,1-3-7,-1 0 0,1 0-6,-3-2 14,1 0-8,1-1-14,-3-1-4,0 1 1,-1-1 3,-3 1 0,0 0 0</inkml:trace>
  <inkml:trace contextRef="#ctx0" brushRef="#br0" timeOffset="10789">1083 1930 2,'-2'-5'3,"-2"2"1,-3-3-1,-1 3 7,2 2-2,0 1-7,0 0 0,1 0 6,-3 3-8,2-1 1,0 1 0,-2 4 6,1-1-1,3 1-6,0-1 0,2 0 6,0 2-1,2 2 0,0-1-1,2-1-7,2-1 8,4 2 0,1-2-9,1 1 2,4-1 7,1 1 0,1 0-9,1 1 2,2-1 0,-1-1 0,1 2 1,-3-1 0,1 0 0,-5-1 0,1 1 1,-5 1 0,-2-3 7,-2 4-7,3-3 6,-5 1-7,0 0 0,-4 1 7,-2-1-1,-3 1 7,-3 1-15,0 2-1,-3-4 8,1 2 7,-5 0 4,3-2-8,-1-1 0,1 0 6,-1-1-8,3-2 12,2 0-15,1-2 6,5-2 7,0 1-23,0-1 16,4-1-22,0 0 9,0-5-6,4-4 2,2-2 0,5-2 1,-1-3 0,4-4 0</inkml:trace>
  <inkml:trace contextRef="#ctx0" brushRef="#br0" timeOffset="11167">1325 1867 4,'2'0'3,"0"1"0,-2 0 0,0 0 0,2 2 7,-2 3-9,2 3 13,0 0-2,0 3-8,0 1 13,0 1 4,1 3-8,-1-1-9,2 1 12,-2-2-8,4 1-1,-2 0-7,2 3 13,1-3-15,-1-1 0,2 0 13,-4 1-14,-2-1 7,0-1-1,2 0-13,1-2 8,-1 0 6,0-2-13,-2-1-6,0-1 2,0-2 1,0-1-1,0-1 2</inkml:trace>
  <inkml:trace contextRef="#ctx0" brushRef="#br0" timeOffset="11448">1294 1570 3,'-2'0'10,"-2"0"0,-3 0-2,-1 0-7,0 0 0,-2 2 12,-1 0-2,3 0-13,0 2 6,1 2 7,3-1-9,0 2-6,2 0-1,4 1 15,-2 2-2,2-2-1,2 0-14,3 0 1,-3-1 8,2 0-7,0-1 7,2-3 0,7 2-7,-3-1 7,-1-2 0,-3-1-7,6-1 1,-1 0 7,-5-1-7,-2-3 0,-2 0 1,5 0 7,-7 1-7,2-2 0,-4 0 1,0 1 6,0-2-7,-2 1 1,0 0 0,-2 0 20,2 0-16,-3 1 0,1 1 0,-2 0 0,4 0 12,0 2-2,-4 0-7,0 2 5,-3-1-14,5 3 7,0-1-14,-2 1 3,2 3 0,2-1 0,-3 1 0,3 1 0</inkml:trace>
  <inkml:trace contextRef="#ctx0" brushRef="#br0" timeOffset="11873">1604 1933 2,'0'1'3,"2"-2"1,-2 2-1,2 2-1,2-2 1,-2 1-1,5-1 7,-3 1-2,2-1 0,2 0 5,3-2-8,-1-3 7,0 2-15,5 2 0,-1-1 1,1 0 14,-1-3 4,1 2-2,-1-1-8,1 3 1,-3-1-2,-2 1-1,1-1 0,-1 0 0,-2 1-1,1-1 0,-1-2-6,-4 0-6,2 2-1,-4-3 2,2 2 1,-2 0 0</inkml:trace>
  <inkml:trace contextRef="#ctx0" brushRef="#br0" timeOffset="12130">1685 1780 4,'0'0'4,"0"0"6,0 0-8,0 0 14,0 0-3,0 0-15,0 7 13,4 0-7,-2 1 6,0 3-2,2 2-7,0 5 0,3 0 0,-3 1 0,2 0-7,-2-1 20,2 0-2,0 1-7,1 3-1,-3-3-7,2 0 7,0-3 5,-2 1-1,0 1-1,-2-2-1,3-1-7,-5-2 8,4 0-15,-4-3 1,2-2 8,2-1-7,-4-1-5,4-2 0,-2-1 0,0-2 1,-2-2 1</inkml:trace>
  <inkml:trace contextRef="#ctx0" brushRef="#br0" timeOffset="12462">1918 1576 2,'0'0'3,"0"0"1,0 0-1,0 0 0,-2 0 0,0 0 7,0 0-9,0 1 0,0-1 6,2 3-1,0 1 0,-2 1-1,2 3-1,-4 0 0,4 2-7,0 0 7,-2 1 0,4 0-1,0 1-7,2-1 7,0 1-7,5 0 7,1-2 0,0 2-7,1-3 13,1 0-1,5 0-1,-3 0-14,5-5 14,-3 2-7,-1-1 0,1-3-7,-1-2 8,-1 0-7,-1-2 0,-1-3 1,-2 1 0,-1-2 1,-1-2 1,-4-3 0,0 1 0,-2 0 1,0-1-1,-2-2 2,2 0 0,-4 0 0,-2 2 0,2-1 0,-2 2 1,0 2-1,2-1 0,0 4 7,-2-1-1,-1 1 6,1 1-8,0 0-6,0 1 6,0 1 7,2 2 4,0 0-1,2 2-1,0 1-2,2 2-20,-2 2 7,0 2 7,0 4-1,0 0 12,2 3-14,2 0 0,0 4 12,-2 1 0,2 0-9,0 3 6,1-1-2,-1 2 7,0-3-3,0 0-8,0-1-13,2 1 20,-2-2-1,1-3-2,1-3 0,-2 0-1,-2-2-1,0-1-14,2 0 14,-2-3-7,2-2 6,-4-1-13,2-3 14,1-1-1,-3 0-13,0-1-13,0-1-3,2 0 1,-4-1 3</inkml:trace>
  <inkml:trace contextRef="#ctx0" brushRef="#br0" timeOffset="13388">2191 1433 2,'0'-1'3,"-4"-1"1,2-1-1,-4 0-1,2-1 0,0 0 1,-4-1 0,-1 0 5,-1 1-7,0-1 0,-1 0 0,-1 3 6,-3-2 5,1 0-14,-3 1 13,3 0 0,-5 0-3,-1-2-7,-3 2 6,2-1 6,-2-1-1,-1 0-2,-1 1-2,2 1-1,-2 1-1,-2 0-7,0 1 8,-2 0-2,3 0-1,-3-2-6,2 3 0,-2-1 19,-2 0-2,2 1-7,0 0-2,-4 0-1,2 1-1,-2 0 6,0 1-7,-1-1 6,3 1-14,-2 1 7,4 0 7,-2-1-2,2 0-1,-4 2-1,2-1-13,0 0 7,0 0-6,15-2 14,-3 2-14,-2-1 14,1 2-1,-3-2 5,0 1-14,-2 0-6,1 0 20,-1 2-7,-25 3-13,9-1 20,1 0-8,7 0 0,-2-1 6,4 2-8,2-1-6,6-1 7,-1 1 6,1 1-14,4-1 7,3 1 0,-3 0 0,5 0-6,1 1-1,1 1 2,-1-2 14,1 2-9,0 2 0,-3-2 0,3 1-6,-1-1-1,1 2-4,-3 0 20,7-7-8,0 4 1,-3-1 5,1 1-7,0 2 0,-1 0 0,1 3-7,0 1-6,-1 0 2,3 2 20,0 0 0,0 2-2,1-1-8,5 3 7,-2 1-1,4 0-7,0 3 6,2 0 6,2 0-7,3 0 5,-1 1-14,0-2-6,2 1 22,1-2-9,-1 0-6,2 1 13,1-3-1,-1 0-14,11 19 13,-1-6 6,1-5-1,0-3-8,-3-4 12,3-5-9,0 1-7,-3-3 6,3-1 7,2-2-3,-1 1-1,3-2-7,2-1 6,0 1 0,0-1-8,-13-5 0,3 1-8,-1-2 9,3 0-1,2 2 8,1-1-2,-1 0-1,2 1-1,2-2-13,0 1 8,-1 0 6,-1-2 0,29 5-7,-9-2 12,-1-1-7,-7-1-7,-2 0 13,-2-2-13,0-1 0,0 1 7,0-1-7,0 0 7,0-1 6,-2 0-7,0 0 7,-2 0-9,2-2-13,-15 2 15,3-2 0,-1 0 13,5 1-3,-2 0-14,-1-2-6,1 0 20,-1 0-8,3 1-7,-2-1 7,-1-1 6,-1 2-14,-1 0 7,1-2-7,0 0-6,-3 0 2,17-3 13,-6 0 6,-2 1-20,-3 2 7,3-3 6,-8 2 0,1-2-1,1 0 0,-1 0-13,3 1 14,2-2-7,-3 0 1,-1 0 0,-1 0 0,1 1 13,1 1-14,-3-2 13,-1-1-8,1 0-6,-1-1 7,-3 1 6,-1 0-2,2 0 0,-1 0-8,-1 1 7,0 0-7,-1-1 0,-1 0 6,0 0-13,-2 0 7,1-1 7,-3 3-1,2-2-13,0 0 1,-2-1 13,-2 1 0,3-1-1,-1 0-13,-2-3 13,0 2 0,0-2-14,0 1 8,2 3 6,0-3-7,-2 2 1,0 0 6,-2 5-19,2-1 14,-2 0 6,2-1-1,-2 0-7,0 1 7,0 0-1,0-1-6,0-2 6,0 2-7,3-1 1,-3-1 6,0 0 0,2-1 0,-2 1-15,0-3 15,0 2 1,0-2-15,0 2 2,2-2 7,-2 1 6,2 0 0,-2 1-7,0-1 0,2 2 0,-2 0 7,0-1-7,0 3 14,0-1-3,0 1-27,-2-1 22,2 2 1,-2 0 4,0 1-7,2-2-7,-2 1 14,-1 0-2,-1 0-13,0 0 7,2 1 6,-2 0-13,-2-1 1,2 1-6,0 1 14,-3-2-7,1 1-7,0 0 15,0 0-7,-5-3-18,-1 0 9,4 1-6,1 2 10,1-1-19,-2 1-2,2 0 9,0-1-30,1 2 7,-3 0 4</inkml:trace>
  <inkml:trace contextRef="#ctx0" brushRef="#br0" timeOffset="15759">365 2077 3,'0'0'3,"0"0"0,0 0-1,0 0 0,0 0 0,0 0 0,0 0-1,0 0 1,0 0 0,2 0-1,0 3 0,0-3 0,-2 0 1,0 0-2,0 1 1,0 0 0,0 0 0,-2-1 0,4 0-1,-2 0 0,0 0 0,0 0 1,0 0-1,0 0 1,0 0 0,0 0-1,-2 1 0,2 2 0,0-1 0,-2-2 0,2 0 0,0 0 7,-2 0-8,0 1 7,2 0-8,-2-2 7,-2 4-7,2-1 0,2 0 0,-2-2 8,-2 3-1,2 0-7,0-2 0,-3 3 0,3-2 7,0 0-7,0 2 0,0-1 1,-2 1-1,0-2 1,2 0 0,-4 2 0,1-1 7,1 1-1,0-1-7,-2 1 0,0-2 0,2 2 0,-1-1 1,1 0 0,0-1 6,2 0 0,0-1-7,0-1 0,0 2 0,2-2 0,0 1 1,0-1 0,-2 0 0,2 0 0,-2 0 0,2 0 0,0 0 1,0 0 0,-2 0 6,2 0-1,0 1 0,-2-1-1,0 1 7,0 0-9,-3 1 0,3-2-7,0 0 1,0 0 0,0 2 1,0-2 7,0 0-7,0 0 14,-2 0-9,4 0 0,-4 0 6,4 0-7,0-2 0,0 2-1,-2 0 7,-1-2-14,1 2 1,0-1 7,0 1 0,0 0-6,-2-1 7,2-1-1,-2 2 0,0-2-6,2 1 13,-2 0-7,-1 1 6,-1-2-7,2 1-7,-2-1 14,0 0-7,2 1 12,-3 0-14,3-3 0,0 3 7,-2-2-7,0 1 8,-1 0-9,3 0 8,0-2-15,2 1 2,-2-1 14,0 1-13,2 0 7,-2 0 6,2 0-1,-1-2 1,1 1-2,0 1-1,0-2-6,2 1 6,-2-1 0,0 0-7,0-1 7,0 2 0,0-1 6,0 0-1,0 0-14,0-2 7,-2 2 0,2-1 6,2 0-1,-5 2-7,3-4 0,0-1 0,-2 1 1,2 0 0,-2 1-13,2 0 14,-4 0 6,4 1-1,-3-1 1,1-3-2,2 0 6,0-1-8,-2 1 0,2-2-7,-2 4 13,2 0-1,-2-4-14,-1 4 7,5-1 6,-4-2 7,2 2-9,0 0-19,2-1 14,-2 3 12,2-1-7,0 0-1,-2 0-1,2-3 0,2 3 6,0-1-7,-2 1-13,0-1 14,0-1 6,2 1-20,2 1 20,-2-2-20,1 2 20,-1 0-20,0 0 8,0 0 0,2 1 13,-4 0-1,2 0-20,0 0 20,-2-1-7,2 1-7,0-1 7,-2 2-6,0-2 13,4 0-20,-4-1 1,2 1 8,2 1 0,-1-1 13,1 0-14,0 0 13,0 0-14,0 0 13,0 0 0,0-2-9,-2 1 7,3 1-7,1 0 0,-2 0 6,0-2-7,2 2 0,-2-1 0,1 1 6,-3 4 6,0-1-8,2 1 0,-2-2 7,0 0-2,2 0-14,-2 1 14,0-2-8,2-2-6,-2 1 7,0 2 6,3-2-13,-1 1 7,0-2 0,0 0 6,0 1-7,0-2 6,0 1-7,3 0 6,-3-2 0,2 1-13,0-1 1,0 2 0,1-1-6,-1-1 22,2 1-2,-2 1-1,3 0-7,-3 0 1,4 0 0,-4-1 6,3 2-1,-1 0-1,0 0-19,0 1 15,1-1 0,1 1 0,0 0 6,-1 1 5,1 0-14,0 0 1,1 1 14,1-2-3,9-4-27,2 1 22,-3 1-7,-3 2 7,-1-1 0,-1 3-8,-1-2 8,1 2 5,-1 0-21,1-1 9,-3 3 7,3-2 6,-1 2-8,-2-1-7,-1 2-6,1 0 8,3 1 7,-1-2-1,1 0-12,-3 2 7,3-2 6,-1 0-13,0 0 8,1 1 6,-1 0 0,-1 1-7,-1-2 6,-6 2 7,-1 0-2,1 0-14,0 0-7,0-1 9,-2 1 14,0 1-15,1-1 7,-3 1-8,2-1 15,-2 1-8,0 0 6,0-1-1,0 1-20,-2-1 21,2 1-8,-2 1 7,2-2-1,-2 1-7,0 0 6,2 0-7,-2 0 7,0 0 0,0 0-15,0 0 2,0 0 8,2 0 6,-2 0-20,-2 0 2,2 0 20,0 0-1,0 0-7,0 0 6,0 0 0,0 0-7,0 0 6,0 0-13,0 0 13,0 0-13,0 0 8,0-2 6,0 2-13,-2 0 0,2 0 1,-2-1 7,-2 0-20,2 0 22,0 0 1,0 0-15,0-2-4,0 2 8,0 1 1,2-1 7,-2 1-6,-1-1 7,3 0-14,-2-1 15,0 2-1,2-1 7,0 1-8,0-1 6,0 1-13,0-1 13,0 1-1,-2 0-7,2 0 7,0 0-1,0 0 7,0 0-29,0 0 9,0 0 1,0 0 8,0 0-1,0 0 0,0 0 0,0 0 7,0 0-1,0 0-1,0 0-1,0 0 7,0 0-8,0 0-14,0 0 2,0 0 1,0 0 7,0 0 1,0 0 6,0 0-1,0 0-1,0 0 0,0 0-7,0 0 1,0 0 6,0 0 7,0 0-9,0 0-13,-2 0 8,2 0 0,0-1 7,-2 1-7,0 0 7,0-1-13,-2 0 7,0-1 7,0 1-7,-7-1 0,3 0 0,0-1 7,-1 2-7,1 1 0,0-2 1,2-1 0,-3 2 6,1-1-13,4 1 13,-4-2-13,4 2 20,-3 0-20,-1 1 13,2-1-13,2 0 20,0 0-20,-1-2 19,3 2-20,0 0 14,-2 0 7,2 1-9,2 0 0,-2 0-1,2-3 0,-2 3 0,2 0 6,-2 0-8,2 0 0,-2 2 0,0-1 0,2-2 7,2 1-20,-2 0 20,0 0-19,0 0 14,0 0-13,0 0 0,2 1 3,-2 0 13,2-1-7,-2 0 1,0 0 6,0 0-1,0 0 7,0 0-8,0 0-14,0 0 22,0 0-15,0 0-1,0 0 9,-2 0-1,2 0 6,0 0-14,0 0 1,0 0 6,0 0 6,-2 0-1,-4 0-13,2-1-5,1 0 13,-1-2 0,0 2 0,0-1-14,2 1 9,-2 1 6,0 0 1,2-2 5,2 2-7,0 0-7,0 0 1,0 0 13,0 0-1,0 0-1,0 0-14,0 0 1,0 0 7,0 0-6,0-2 7,-2 2 6,2 0-8,-2-1 0,2 1 0,0 0 0,0 0 0,0 0-6,0 0 1,0 0 7,0 0 6,0 0-20,0 0 8,0 0 0,0 0-7,0 0 22,0 0-15,0 0-5,0 0 20,0 0-1,0 0-14,0 0 13,2 0-1,2 0-20,2 0 8,4 0 13,1 2-8,-1 1 0,4-2 6,-3 1-7,-1-1 6,3 3-19,-3-3 8,0 1 7,1 2-13,1-2 14,-2-1-1,1 2 0,-7-3 6,4 1-13,-2 0 6,3 0-6,1 0 13,0 0-20,1 2 14,-3-1 0,2-1 6,0 2-13,-1-1 7,-1-1-1,2 1-6,-3 1 1,1-2 6,-2 1 6,0-1-13,0 0 13,1-1-14,-3 3 14,0-3-14,0 1 13,0 0-13,0 0 7,-2 0 0,1 1-6,1-2 6,-2 1-6,0-1 7,0 0-7,-2 0 7,2 0 0,0 0 0,-2 0 0,2 1-1,0-2 6,-2 1-7,2 0-6,0 0 13,0 0-7,-2 0 0,2 0 6,-2 0-7,0 1 1,2-1-7,1-1 20,-3 1-14,2 0-13,-2 0 21,0 0 5,0 0-14,0 0 1,0 0 6,0 0 0,2 0-1,-2 0-20,0 0 28,0 0-2,0 0-20,0 0 20,0 0-14,0 1 1,0-1 6,0 1-6,0-1 6,0 0-6,0 1-7,0-1 8,0 0 7,0 0-7,0 0 0,0 0 0,0 0-6,-2 0 1,2 0 1,0 0 14,0 0 5,0-1-14,0 1 20,0 0-16,0 0 6,0 0-8,0 0 13,0 0-7,0 0-2,0 0 6,0 0-8,0 0 0,0 0 5,0 0-1,0 0-13,0 0 13,0 0 0,0 0-15,0 0 2,0 0 13,0 0-7,0 0-6,0 0 13,0 0-7,0 0-6,0 0 1,0 0 13,0 0-8,0 0 8,0 0-8,0 0 0,0 0 0,0 0 6,0 0-13,0 0-1,0 0 16,0 0-16,0 0-4,0 0 2,0 0 1,0 0-6,0 0-10,0 0 8,0 0-9,0 0 8,0 0 10,0 0-12,0 0 2,0 0 3,0 0 8,0 0 1,0 0-13,0 0 16,0 0 0,0 0 1,0 0-6,0 0 13,0 0-20,0 0 15,0 0-13,0 0 21,0 0-14,0 0 14,0 0 0,0 0-2,0 0-1,0 0-1,0 0 6,0 0-14,0 0 13,0 0-7,0 0 0,0 0 13,0 0-3,0 0-14,0 0 13,0 0-8,0 0 13,0 0-2,0 0-8,0 0-1,0 0 6,0 0-8,0 0 6,0 0-8,0 0 0,0 0-6,0 0 13,0 0-7,0 0-7,0 0 20,0 0-8,0 0-1,0 0 1,-2 0-2,2 0-1,0 0 0,-3 0-7,1 0-13,0 0 29,-2 2-8,-2 0-7,0 1 0,0-1 7,-3 2-14,3-1 8,-2 2 1,0-1 0,-1 0 6,1 1-7,0 1 1,-3-2 0,3 2-6,-2 0 19,1-1 0,1-1-9,0 1 0,0 0-1,1-2 0,-1 2-6,2-1 6,0 0 0,2-1-6,0 1-6,-1-1 20,1 1-8,0-1-6,0 0 0,2-1-6,-2 1 2,0 0 13,2-1 1,-1 2-16,-1-1 9,2-1-13,0 2 15,-4 1 0,2-1 6,2-2-20,-2 1 14,2 0 0,2 0 0,-2-1 6,-1 1-1,1-1-7,-2 1-6,0-1 13,0 2 0,0-1-1,0 1 0,0 1-7,-1-2-1,3-2 1,-4 4 0,4-2 1,0 2 13,-2-3-8,4 1 5,-2-2-1,0-1-20,2 0 8,0 0 7,-2 0 6,2 1-20,0-1 1,0 0 14,0 0 6,0 0-20,0 0 7,0 0 7,0 0-7,0 0 1,0 0 12,0 1-1,0-2-7,0 1 6,0 1-14,2-3 1,-2 1 1,-2 1 0,2-2 1,0 1-20,0 1-16,0-1 5,0 0 4,0 1 1</inkml:trace>
  <inkml:trace contextRef="#ctx0" brushRef="#br0" timeOffset="28401">1794 705 1,'0'3'2,"-4"0"0,0 3 0,0 0 0,2 1 0,-2 1-1,2 0 1,0-1 0,0 1 0,2 0-1,-3-1 0,1-1-1,2-1 2,2-1-2,-2 0 1,0-2 0,0-1 0,0-1 0,3 1 0,-3-1 0,0 2-1,0-4 0,0 2 1,0 0-1,0 0 0,0 0 0,0 0 1,0 0 0,0 0-1,0 0 0,-3 0 0,3 0 0,0 0 0,0 0 0,0 0-1,0 0-1,-2-1 0</inkml:trace>
</inkml:ink>
</file>

<file path=ppt/ink/ink28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0:26.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1323 2,'0'0'2,"0"3"1,0-1-1,0 0 0,0-2 0,0 0 0,0 0 0,2 0 0,-4 1 1,2-1-1,0 2 0,0-2-1,0 2 0,0-1 0,0 1 0,-2 0-1,4-1 1,-2-4-1,0 2 7,0 0-7,0 2-1,2 0 1,-2 1 0,0-2 0,0 1 6,0-2-7,0 1 7,0 0-1,0 0-1,0 0 0,2 0 7,-2-2-9,-2 2 6,2 0-14,0 0 14,0 0-14,0 0 7,0 0 0,0 0 6,0 0-1,0 0 0,0 0 6,0 0-2,0 0-8,2 3 13,0-2-15,2 0 20,0 0-3,5 2-3,1-2-7,2 0-1,1 1-1,3 0-7,5-2 0,0 3 7,4-3-1,1 1-7,3 0-5,2 1 7,36 2 6,-9-1 0,-1 2-1,-5-1-1,-2 1-12,-7 1 1,-1-1 7,-26-4 13,3 1-2,-3 2-7,1-3-1,-3 1-6,-1 1 6,-3-2-12,2 0 7,-3 1 1,-3 1 6,0-2 0,-2-1 5,2 1-13,-1-1 20,-1 1-15,-2-1 12,0 0-2,0 1-7,0-1-1,0 1-6,-2 1 12,2-2 0,-2 0-8,0-2-14,2 1 3,-2 1-18,0-1 2,2 0 2,-2-3 3</inkml:trace>
  <inkml:trace contextRef="#ctx0" brushRef="#br0" timeOffset="840">877 1433 3,'2'1'3,"-2"-1"0,2-3-1,0 0 0,2-1 0,0 0 0,-2-3 0,2-1 1,0 0-2,-4-2 0,5-1-1,-3 4 1,-2-3 0,0-1 0,0-4 0,0-2 0,0-1-1,0-3 1,-2-3 0,-1-1 0,-1-2-1,2-2 1,0-1-1,0-3 0,0-2 0,-2-1 1,2-1-1,2-2 0,-2-1 0,2-1 0,0-2 0,0 3 0,2-1 0,0 4 0,0-1-1,0 4 1,0 1 0,0 3 1,0 2-1,0 2 0,-2 3 0,2 1 0,0 3 0,-2 1 0,3 1 0,-1 4 7,0-1-8,0 3 1,-2 1-1,0 0 1,2 3 0,-2 0-1,0 2 7,0 0-7,0 0 0,0 2 0,0-1 1,0 1-2,0 0 1,0-1 0,-2 1 0,0 1 0,0 2-1,-3 0 0</inkml:trace>
  <inkml:trace contextRef="#ctx0" brushRef="#br0" timeOffset="1344">1005 263 2,'0'-1'3,"-2"-3"0,0 2 0,0-2-1,-3 2 1,3 0-1,0 0 0,-2-1 1,0 2-2,-2 0 0,0-2 0,-3 1 0,-3 0 0,-5-1 0,-1 2-1,-3 0 1,-4-1 0,-4 0-1,-4 1 0,-10-1 0,-1-2 0,1 1 0,-3 0 0,-1-1 1,-1-1 0,1 1 6,3-1-1,1 2-1,-1-1 0,7-1-7,0 1 0,2-1 0,4 0 0,4 2 7,4-1-1,0 1 0,7 2 0,3-1-8,5 0 8,2 0-1,0 2 0,2-1-7,6 0-1,-2 0 2,-2 1 7,2 0-8,0 0 0,0 0 1,0 0-1,0 3 0,2-1-1</inkml:trace>
  <inkml:trace contextRef="#ctx0" brushRef="#br0" timeOffset="1722">310 11 1,'0'0'3,"0"-2"0,0 2 0,0 0-1,0 0 0,-2-4 0,0 0 0,-4 3-1,-1 1 2,-3 1-2,-2 3 0,-5 1 0,0 3 0,-3 3-1,-1-2 0,-2 5 1,-1-2 0,1-1 0,2 0-1,0-2 0,3 3 1,-1-2-1,5 0 0,1-1 1,3 1-1,4 0 0,2-1 0,4 0 0,4 2 0,4-2 0,2 3 0,5-1 0,3 0 0,5 0 0,2 1 1,2-3-1,2 2 0,-15-7 0,1 1 0,3 0 0,1-1 1,2 2-1,-1-1 0,-1-2 0,0 3 1,-1-2-1,-3-1 0,1 1 0,-3-1 7,-1 1-8,-4-2 7,1 0-7,-1-1-1,-2 2 1,-2-2 0,0 0 0,1 0 0,-3 0 1,0 1 0,0-1-1,0 1 1,-2 0 6,0 0-7,0-1 0,0 0 0,-2 0 0,2 1-1,0 0-1,0-1 0</inkml:trace>
</inkml:ink>
</file>

<file path=ppt/ink/ink28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0:09.7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1257 15 2,'0'0'3,"0"0"1,-2 0-1,0 0 0,0 2 0,0 0 7,0-1 4,0 0-15,2 0 13,0-1 0,0 0 3,0 1 5,2 0-2,-2-1-3,0 1 6,2 1 2,-2-4-9,2 2-7,-2-1 5,0 0-2,0 2-1,2-1 0,-2 0-16,0 3 8,0-2 14,2-1-16,-2 0 13,2 0-1,0 0-1,4 0 4,5 0-26,1 0 0,5 0 9,1 0 6,3 0 0,4 0 13,4-3-3,31 1-20,-4-1 19,4-1-7,0 3-1,-3 1 7,-1-1-15,-2-1 0,-27 2 1,0-3 7,2 2 6,2 0-8,-2 0-14,2-2-4,-2 2 9,0 1 13,-4 0-1,-1 0 6,1-1-20,-6 2 21,2-1-16,-3 1 8,1 2-1,-5-1-20,-1 3 15,-1-3 13,0 3 0,-1-1-3,-3 0-7,2 0 0,-3 1 6,1 0-13,-2 1 13,0-2-20,-2 1 15,1 0 6,-1-1-8,0 2 0,0-3 7,0 0-14,-2 0 14,6 4-1,1-2-1,-5-2-13,0 0 7,0-1 6,0-1-6,-2 0 6,0-1 0,-2 2-1,2-4-1,-2 4-6,0-2 0,0 0 0,0 0-6,0 0 8,0 2-6,-2-1 13,2-1-1,0 0-7,0 0 7,0 0-7,0 0 8,0 0-9,0 0 8,0 0-1,0 0-1,0 0-6,0 0 0,0 0 0,0 0 7,0 0-14,0 0 16,0 0-9,0 0 8,0 0-8,0 0 7,0 0-7,0 0 7,0 0-1,0 0-13,-2 0 15,2 0-15,0 0 2,0 0 8,0 0 0,0 0 6,0 0-13,-2 0 13,2 0-1,0 0 7,0 0-3,0 0-7,0 0 6,0 0-1,0 0-20,0 0 21,0 0-14,0 0-5,0 1 14,0 0-13,0 2 14,0-4-1,0 1-7,0 0-6,0 0 22,0 0-9,0 0 0,0 0-7,0 0 0,0 0 1,0 0 7,0 0-7,0 0 13,0 1-14,-2 2-6,2-2 14,0 2-7,0-1-7,0-1 15,0-1-7,-2 3 14,2-1-9,0 0 0,0 0-1,0 0 0,-2-2 0,2 0 0,2 0 6,-2 1-8,0 0 7,0-2-7,0 1-7,0 0 1,0 0 7,0 0-6,0 0 7,0 0-7,0 0-13,0-4-9,-2 3-11,2-1 4,0 2 4,0 0 2</inkml:trace>
  <inkml:trace contextRef="#ctx0" brushRef="#br0" timeOffset="28980">120 1611 1,'-7'0'2,"1"-2"0,2 2 0,-4 0 0,2-1 0,-1 0-1,1 1 0,0 0 1,2-1-1,-2 1 0,-1 0 0,3 0 0,0 0 0,-2 0 1,2 1-1,0 1 0,0 1 0,-1 0-1,1 1 1,0 0-1,2 2 0,-2 0 1,2 0 0,-2 0 0,4-1-1,-2 1 1,4 0 0,0-1-1,2-1 0,4 0 1,3-3-1,3-1 1,7-2 6,1-3-1,5-3-1,8-1 0,3-3-7,5 0 6,3-2-7,1 0 7,1 2-7,1 0 7,1 0-1,0 3-6,-1 2 6,-1 1 1,-3 3-1,1-1-1,-1 3-6,-1 0 7,-5 2-7,-2 0 7,-1 3 6,-5-1-14,-2 2 13,-3 1-1,-3-2-14,-4 2 1,-1 0 8,-3 0-1,-3-2 0,1 2 0,-5-1 0,-2 1 0,0 0-7,1-2 1,-3 1 0,0-2-1,-2 1 1,2-2 0,-2 2 0,-2-3 0</inkml:trace>
  <inkml:trace contextRef="#ctx0" brushRef="#br0" timeOffset="29694">1605 1637 1,'-5'0'3,"1"0"-1,0 0 1,-2-1-1,4 1 0,-2 1 0,0-1-1,2 0 0,2 0 1,-2 0-1,2 0 1,0 0-1,2 0 0,0 1 0,4 1 0,0-2 0,0 0-1,5-2 1,3 1 0,1-1 0,5 0 0,3-1-1,4 0 0,0-1 1,4 1-1,2-1 1,-2 0 0,2 0-1,0 1 0,0-1 0,0 2 0,-2 0 0,-2-1 0,0 1 0,-4 0 0,0 0 0,-2 1 0,-3 1 0,-3-1 0,-1 1 0,-3 1 0,-1-1 0,-4 0 0,1 1 7,-3 1-1,-2-1-8,0 0 1,-2 2 0,-2 0 0,0 1 0,-2 0 0,-2-1 0,2 1 0,0-1 1,0 1 0,-2 1-1,2-2 0,0 0 0,0 0 0,-1-1 0,1 2 0,0-2 0,0 0-1,0 1 1</inkml:trace>
  <inkml:trace contextRef="#ctx0" brushRef="#br0" timeOffset="30090">2194 1699 2,'-2'-1'2,"0"1"1,0 0-1,0 0 0,0 1 0,0-1-1,0 1 0,0-1-1,-1 1-1</inkml:trace>
  <inkml:trace contextRef="#ctx0" brushRef="#br0" timeOffset="38750">469 2537 2,'-2'-1'2,"-2"0"0,4 1 0,-2 1 0,0-1 0,2 1 0,0-1 0,0 2-1,0-2 0,2 0 0,-2 0 0,0-2-1,2 2 2,-2 0-1,0 2 0,0-1 0,0-2 0,0 1 0,-2 0-1,2 0 1,0 0 0,0 0-1,0 0 1,-2 1 0,0-1 6,0 1 5,0 2-14,2-3 13,-2-2 0,2 1-2,-7 0 5,1 0-8,0-3-1,2 2-7,-2-1 14,-1 2-9,3-2 0,-4 0-1,0 2 0,-1-1 6,1 1-1,4 0-7,-6 1 0,3-2 0,-1 1-6,2 1 7,0 0-7,0 0 1,-1 0 13,5 3-7,-4-3 6,6 0-1,-2 0 1,2 0-16,0 0 16,2 0-15,-2 0 8,2 1 6,-2-1 0,4 0-8,0 4 7,9 2 5,1 2-1,5 1 5,6-1-7,-7-6 5,3 1-8,4 2 0,6 0 5,4-1 0,2 2-2,5-1-1,45 4 0,-7-1-1,-3 0 5,1-2 0,-1-2-8,-42-2 6,4-1-7,3 3-1,1-1 13,1 1-8,-1-1-1,-2 1-6,1-1 6,36 7 0,-12-4-7,-8 0 7,-8 1-7,-9-1 0,-5 1 1,-8-2 6,-5-3-7,-4 0 7,-7 1-13,-3-2 14,-3 1 6,-4-1-16,0 1 2,0-1-6,0-2-5,-4-1 2,2 2 0,0-1-4,-6-1-12,0 0 4,-1-2 1,-3 1 3</inkml:trace>
  <inkml:trace contextRef="#ctx0" brushRef="#br0" timeOffset="40872">1071 2461 2,'0'0'3,"0"1"0,0-1 0,0 0-1,0 0 0,0 0-1,0 0 1,0 0-1,2 2 0,-2-1 1,0 0-1,2-1 0,-2 2-1,0-4 1,0 2 0,0 0-1,0 0 1,0 3-1,2-2 0,-2 0 0,2 0 1,0 2-1,-2-2 1,0 0-1,-2-1 0,2 1 0,0 1 0,2 0 0,-2-2 0,0 1 0,0 0 0,0 1 0,2-1 1,-4 1-1,4-1 0,-2-1 1,2 0-1,1-1 0,-6 1 0,3 0 0,0 0-1,0 0 1,0 0-1,0 0 0,0 0-1</inkml:trace>
</inkml:ink>
</file>

<file path=ppt/ink/ink28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0:07.65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 50 1,'0'0'2,"0"0"0,-2 0-1,2 0 1,0 0-1,0 0 1,0 0-1,0 0 0,0 0 0,0 0 1,0 0-1,0 0 0,0 0 1,0 0-2,0 0 2,-2-1 0,0-1 0,2 1-1,-2 1 0,4 0 0,-2 0 0,0 0 6,0-1 6,0 1-8,0 0-1,0 0 7,0 0-15,0 0 13,0 0-14,0 0 14,4-2-2,0-1 0,6 1-14,19 0 14,4-4 5,5 1-1,11 2-14,11 0-7,2 0 15,-29 2-1,7 0-7,5 1 13,50 2-7,-4 3-1,-6-1 0,-4 1 6,-1-3-1,1-1-1,-6 2 0,-3-3-8,-2 1 7,-6-1-7,-6-2 0,-4-1 1,-4 2 0,-5-2 6,-1-3-14,-5 2 8,-4 1 0,-6-2 0,-2 4 8,-4-1 4,-3 0-14,1 0 7,-4 2 0,-5 0-13,0-1 19,-1 0-7,-1 3-13,3 0 14,-7 1 6,0-1-8,-2 0 0,0 3 0,0 0-1,3 1 0,-5 1 0,2-2-19,-2 1 1,-2 0 2,0 0 1</inkml:trace>
</inkml:ink>
</file>

<file path=ppt/ink/ink28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1:21.9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-1 111 4,'0'1'4,"0"1"-1,0-1 6,0 0-6,0 0-2,2 1 7,-2 0-8,0 0 1,2-2-1,-2 1 0,0 0 0,2 2 1,0-1 6,3 1 5,-1 1-14,2 1 13,0-1-1,2 2-2,3 0-7,-1 0 12,2 1-7,-1-2-1,3 2 0,-1 0 11,1 0-2,1-1-8,1 1 7,-1 0-9,1 0-1,-1-1 0,-1 1-7,3-1 20,-5 0-9,3-1 7,-3 0-9,2 0-13,-3-1 13,-3 1-13,0-2 7,1 1 1,-1-1 0,6 3 6,1 0-7,-5-1 0,1-2 0,-3 0 0,-4-2 0,2 2 0,-2-2 1,-2-2 6,-2 1-7,2 0-20,-4-1 3,2 1 1,0 0 2,0-2 2,0-2 0,2-2 1</inkml:trace>
  <inkml:trace contextRef="#ctx0" brushRef="#br0" timeOffset="415">322-3 2,'0'0'2,"0"0"0,0 0 1,-2 0-1,2 0 0,0 0 0,0 0 0,0 0-1,0 0 1,0 0 0,0 0-1,0 0 0,0 0 0,0 0 0,0 0 0,0 0 0,0 0 0,0 0 0,0 0 0,0 0-1,0 0 1,0 0 6,0 0-1,0 0-7,0 0 0,0 0 0,0 0 7,0 0-7,0 0 6,0 0 6,0 0-7,0 0 5,0 0-7,0 0 12,0 0-8,0 0 6,0 0 4,0 0-14,0 0 6,0 0-20,0 0 14,0 0 6,0 0-14,0 0 7,0 0 7,0 0-1,0 0-8,0 0 1,0 0 7,0 0-15,0 0 8,0 0-7,0 0 1,0 0 14,0 0-1,0 0-8,0 0 14,0 0-9,0 0 0,0 0-1,0 0 6,0 0-7,0 0 0,0 0-1,0 0 0,0 0 0,0 0-6,0 0 0,0 0 7,0 0-6,0 0 0,0 0 13,0 0-1,0 0-1,0 0 0,0 0-2,0 0 0,0 0 5,0 0-7,0 0-7,0 0-5,0 0 7,0 0-6,0 0 7,0 0 7,0 0-7,0 0 6,0 0-1,0 0 0,0 0-7,0 0 0,0 0 7,0 0-7,0 0 13,0 0-1,0 0-7,0 0 7,0 5-9,4 3 13,-2 1-21,2 1 14,-2 0-1,4 1 0,-2 0-14,1 2 20,-1 0-1,0 1 0,0 0-2,6 15-1,1-2-1,-5-4-1,2-2-7,0-1 0,-3-2 7,-1-2-1,2 0 0,2-2 0,-4 0-15,0-2 9,1-1 6,-3-3-6,0 1 13,0 2-8,4-1 12,-4-2-21,-2 0 20,4 1-8,-2-2-7,0 1-6,3 0 7,-5 1 6,2-1-7,0 3 0,-2-3 0,0 0 0,-2-1 7,0 1-7,-1-2 6,1 0 7,2-2-22,0 1 22,2 1-3,-2-1-20,0-3 14,3 1-6,-3 0 6,-3-2-26,3 0 10,0 0-25,0 0 5,-2-3 3,0 1 2</inkml:trace>
</inkml:ink>
</file>

<file path=ppt/ink/ink28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1:27.7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40 239 2,'0'0'3,"-2"-1"-1,2-1 1,-2-1-1,-3 1 0,3 0 0,0 1 0,-2-1 0,2 1 0,-2-1 0,2 0 0,-2 0 6,2 1-1,0 0-1,0 1 5,-1-1-7,3 1 0,-2 0-1,2 0-1,0-1-6,0 0 7,0 1-7,2 0 7,-2 0-7,5-2 0,-1 0 1,0 0 0,4-1 7,0-1 0,3-2 0,1 0-1,1-1-1,1 0 6,1-1-13,-1 0 13,3-1-7,-1 0-7,1-1 7,-1 1 0,1-1 6,-3 1-13,1 1 7,-3 0 6,1 1-13,-3 1 7,-2 0-7,2 0 7,-3 2 0,-3 0 0,2 1-6,-2-1 7,0 1 6,0-1-1,-1 2-1,1 0-7,-4-1 0,2 1-6,0 1 19,-2-1-6,2-1-2,-2 2-1,2-1 0,-2-1 0,0 2-7,0-1 7,0 1 6,0 0-8,0-1 6,-2 2 0,2-2-14,-2 2 7,0-1 0,0 0 7,2 0 0,0-1-2,-2 2-7,0-1 7,-1 1-1,1-1-1,0 1-6,0-1 6,0 0-6,0 1 6,-2 0-12,2-1 7,0 1 6,-2 0-6,0 0 6,1 1-13,-3 1 14,2 0 5,-2 4-7,0 2 0,0 4-7,-3 3 13,3 3-7,-2 3-19,4 3 14,-3 2 7,3 3-1,2 1-13,0 2 8,2 2 13,2 0-2,2-2-7,0 1-7,3-3 1,1-2 13,2-1-7,3-3-1,-1 0 0,5-5-6,1-1 7,5-4-13,0-4 20,2-2-7,2-5-7,-3-3 13,5-4-7,-2-3 6,-2 0 0,0-3-1,-2-2-21,-5 0 9,-1 0 7,-3-2 6,-1 1 0,-5-1-1,0 2-14,-4 0-6,-4 1 22,0 2-8,-2-1 0,-2 2-6,-4 4 7,0 0 0,-3 3-6,-3 2 13,-1 3 0,-1 1-2,-1 2 5,1 3-1,-3-1-1,5 3 0,-3 1-9,2-3 0,3 2 0,2 0-7,1 1-17,-1-1 1,2-1 3</inkml:trace>
</inkml:ink>
</file>

<file path=ppt/ink/ink28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0:18.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9030 4856 2,'0'0'2,"-3"-1"0,1 0 0,0 1 0,2-2 0,2-2-1,-4 2 1,2-1-1,0 2 1,-2 0-1,2 0 2,0 1-2,-2 0 0,0-2 0,0-1 0,-2 2-1,-2 0 1,-3-3-1,1 4 1,0-1 0,-5 1-1,3 1 0,2-1 1,-5 0-1,3 2 1,0-1 0,-1 1-1,1 2 0,2-2 0,-3 1 0,1 2 1,0 1-1,-3 1 0,1 1 0,0 1 0,5-6 0,1 4 0,-2 0 0,0 0 1,-1 2 6,-1 1-7,0 1 6,1 2-7,-1 2 12,0 0-13,-1 0 0,1 2 14,2 2-16,-3-2 15,1 3-3,2 0-1,-3 1-1,1 0-7,2 0 7,-3 0-7,3 1 13,-2-1-22,2 2 9,-1-1 6,1 1 7,2 2-15,0 0 0,-1 0 7,3 2 12,0-1-15,0 1 6,2 1-13,2 0 20,0 0-7,2-3 4,2 3-1,-2-1 5,2 0-1,3-2-9,-1 1 6,0-2 4,4 0-13,-1-1 5,-1-2-7,4 0 6,-1-3-7,1 1 7,0-2-7,-1 1 12,1-2-14,1-1 1,-3 0 13,2-1-14,-1-1 13,-1-1-14,0-1 0,1 1 14,-3-3-15,0 1-5,1 0 20,-1-1-8,-2-1-6,0 1-6,0-2 20,1 0-7,-3 0-13,0-2 20,0 1 0,-2-1-15,2 1-7,-2-3 15,0 1-13,0-2-11,0 0-5,1 1 3,-1 0 3,0-3 0</inkml:trace>
  <inkml:trace contextRef="#ctx0" brushRef="#br0" timeOffset="991">7863 6318 3,'-4'1'3,"2"0"0,-2 0 0,2 1-1,0-1 0,-1 1 0,1 0 0,2 0 1,-2 0-1,2 0-1,2 2 0,0-1 0,1 1 0,1 0 0,2 1 0,0-1 0,2-1 12,1-1-8,1 2 0,2-2-1,3-1 7,-3-1-9,3 0 0,-1-1 6,1 0-7,-3-2-7,-2-1 1,1 1 7,-1-2-6,-2-1 0,-1-1 7,-3 0-1,0 0-6,-4 1-1,-2-1 2,-2 0 7,-3 2-7,1-1 0,-2 2 0,-2 1 1,-3 2 6,-1 1 0,-1 0-7,1 2 7,-1 0-7,-1 3 0,-1 2 1,3 1 6,-1 0-7,3 3 7,-1-1 7,3 1-2,0-1-8,4 3-6,-1 0 7,5-2-7,0 0 7,4-1 6,0 2-7,5-2 6,-1 1-13,4-1 13,0-2-13,5 0 13,-3-1-7,5-1 0,-3-1 0,1 0 0,-1-3-7,1 1 14,-1 0-7,-1-1 0,-3-1 6,0 0-7,-1-1-7,-1 2 1,-2-2 0,-2 0 1,2-2-2,3 1 2</inkml:trace>
  <inkml:trace contextRef="#ctx0" brushRef="#br0" timeOffset="1459">8270 6278 4,'-2'-3'3,"-2"-2"0,2 1-1,-2 0 1,0 4-1,0-2 0,-2 0 1,-1 2-2,-3 3 1,0 2 0,1 0-1,-1 4 0,0-1-1,4 2 0,-1 3 0,3 1 1,0 0 0,0 0-1,4 2 0,2-1 0,2 0 0,0 1 0,2-4 1,3 0-1,3 1 1,-2-2-1,3-1 1,1 0-1,-3-2 0,1-1-1,1 1 2,-1-2-1,-4 0 0,-2-1-1,-1-1 2,-1 1-1,0-3 0,-2 1 0,-4 0 0,-2 2 7,-3-1 5,-1 2-8,0 0 0,-4 0 0,-3 0-1,3-1 0,-3 1 5,1-2-7,-1 2 6,3-3-13,1 1 7,3-2-7,0 0 1,6-1-1,-2-2 0,2 0 1,2-1 0,0-1 0</inkml:trace>
  <inkml:trace contextRef="#ctx0" brushRef="#br0" timeOffset="1815">8386 6425 3,'2'-2'3,"-2"-1"0,0 1 0,2 2-1,-2-2 0,0 1 1,-2 1 0,2 0-1,0-2 0,0 2-1,0 2 0,0-2 0,-2 3 0,0 3 0,0 2-1,0 0 1,0 3 0,0 1-1,-2-1 0,2 2 0,0-1 0,0 1 0,0 1 0,2-1 1,-3 0-1,1 0 0,2-3 0,0 0-1,0 1 0,2-3 0,-2-1 0,3-2-1,-1-1-1</inkml:trace>
  <inkml:trace contextRef="#ctx0" brushRef="#br0" timeOffset="2247">8471 6545 2,'4'-3'3,"-2"3"0,4-3-1,3 1 0,-1-2 0,4 2-1,1-1 0,-1 0 0,3 0 0,-3 0-1,3 1-1</inkml:trace>
  <inkml:trace contextRef="#ctx0" brushRef="#br0" timeOffset="2417">8523 6466 1,'0'0'3,"0"3"-1,2 1 0,-2-1 0,0 2-1,2-1 0,0 2 0,-2 1 0,2 1 0,-2 2 0,2-1-1,0 0 1,0 2 0,0-2-1,0-1 0,0 2 0</inkml:trace>
  <inkml:trace contextRef="#ctx0" brushRef="#br0" timeOffset="2606">8670 6409 2,'0'1'2,"0"2"0,-2 2 0,-1 2 0,1 0-1,0 1 0,2-3 0,-2-1 0,2 3 0,-2 0 0,2 2 0,0 0 0,0-1-1,0 1 0,0 1 0,2-1-1,2 9 0</inkml:trace>
  <inkml:trace contextRef="#ctx0" brushRef="#br0" timeOffset="38999">3801 4311 2,'-4'1'2,"0"0"0,-3 1 0,3 0-1,-2 0 0,2-1 0,0 0 0,0-1 0,0 1 0,-1-1 1,3 2-1,-2-1 0,2 0 0,0 0-1,0-1 1,0 0 1,2 1-1,-2-1 0,2 3 0,0-3 0,-2 1-1,2-1 1,0 1-1,0-1 0,0 0 1,0 1 0,0 0-1,0-1 0,0 0 0,0 0 0,0 0 0,0 0 0,0 0 0,2 0-1,-2 0 1,0 1 0,2-1 1,-2 0-1,2 0 0,0 2 0,2-1 0,-2 0 1,2-1-1,3 1 0,-3 0 0,2 0 1,0-1-1,0 0 0,3 3 0,-1-2 0,0-1 1,3 2-1,-1-1 0,0 1 1,5-1 0,-3 0-1,3 0 0,1-1-1,3 1 2,-1-2-1,3 1 7,2-2-7,2-1 0,1 1 0,1-1 0,0-1-1,2 1 0,0-1 0,0 1 1,0 0 0,0 1 0,0-2 0,2 2-1,-4 0 1,2-1 0,0 1 0,0 1 6,0 0 0,0 1-1,-2 0-1,2 1 0,-1-1 0,4 1-1,-4-1-1,3 0 0,1 2 0,-4 1 0,1 0-7,0 1 7,0-2 0,0 2-7,0-2 7,-2 1 0,0 2 6,0-3-7,-2 2 0,2-1-7,-5 2 7,3-3 6,-2 3-1,-2-2 0,1 2-1,-1 0-7,0-1 8,1 1-9,-1-1 1,-2 0 0,4 0 7,-3-1-7,3 0 14,-2 0-3,3 0-1,1 0-1,-2 0-13,2 0 13,0 0-7,-3 1 6,3-2 0,-2 1-1,2 2-1,-2-3 0,-3 3-7,3-1-6,0-1 14,-3 1-1,1 1-1,2-1 0,-2-1 0,1 1-1,-1-1-6,2 1 7,-1-2-7,1 0 7,0 0-1,2 0 0,0-1 6,-3-1-1,3 1-7,0 2 0,2-2 7,-2-1 5,2 1-14,-3 0 6,3 0 0,0 0-7,0-1 7,-2 2-7,0-2 19,2 1-7,-3-1-2,3 1-1,-2-1-13,2 1 0,-2-1 14,0 0-7,-1 0 12,1 0-8,0 0-6,-2 0 0,2-1 0,-3 0 7,1 0-1,2-1-7,-2-1 1,0 1 12,-1-1 0,1 1-15,2 0 1,-2-2-6,-1 1 14,1-1-13,0 1 14,0-1-1,-1-1-7,1 2 13,-2 0-14,-3-1 13,3 1 0,-2-1-14,-3 2 7,1-2-14,1 1 22,-1 0-8,-1 0-1,1-2-6,-2 3 0,-1-2 15,3 1-2,-3-1-1,1 1-1,-1 0-7,3-1 0,-5 1-6,2 0 13,1 0-1,-1-1 0,1 2-1,-3 0-13,3-2 7,-1 1 7,1-2-1,-1 0 7,3 1-8,-3-2 5,3 0-1,-1-1-19,1 1 14,-3-1-7,3 1 7,-3 1 0,1 0 0,-1 0 6,1 0-8,-3-1-12,3 0 14,-3-1 0,0 1 6,1 1-8,1 0 0,-1 0-12,-1-1 0,3-1 9,-3 3 7,-2-2 0,3 0-8,-3 2 1,1 1 7,-1-2 0,0 2 5,1-2-14,-3 0 1,2 1-1,0 1-4,-1 0 1,-1 1 7,0-2 13,3 1-14,-3 0 0,2 0 13,-1-2-27,1 2 15,0-2 6,1 2-13,-3-1 14,2-1-14,-2 2 14,3 1-7,-5-2 6,2 2-7,-2 0 1,3-1 6,-5 2-1,2 0-13,-2-1 8,0 0 6,3 1-1,-3 0-6,2 1 6,-2-1 0,0 0 0,0 0-1,0 1-1,-1-2-6,1 2 7,0-1-1,0 1 0,0-1-14,0-1 9,0 1 7,0-1 6,1 0-14,1 1 0,-2-1 7,0-1 0,2 1-7,-2 0-1,3-1 15,-3 0-2,0 0-7,0 1 0,0 0-13,0 0 14,-2-1 0,3 0-6,-3-1 13,2 2-2,-2 0-13,0-2 13,0 2-1,0-2-7,-2 1 1,2-1-7,0 1 14,-2-1-7,2 1 0,0-2 0,-2-1-13,2 2 8,0-1-13,-2-1 16,0 0 13,0-1-2,0-1-13,0 0 6,-2 0 6,0-1-1,0-1-1,0 1-7,-2 1 1,0-3-7,0 2 14,0 0-1,-1 0-1,-1-1 0,0 1-1,0 0-7,0-1-7,-3 1 9,1 0 6,0-1-7,0 1-6,-1 0 14,1 0-20,0-1 14,-1 1 7,1 0-7,-2 0-7,4 0 14,-3 1-1,1 0-13,0 1 13,2 0-7,-1 1 0,1-1 0,0 3 7,2-1-1,-2 1 0,2 0-1,-1 0-1,3 2 0,-2-2-1,0 2 0,2-1 0,-2 3-7,2-2 7,-2 0 0,-1 1 0,1 1 0,-2-1-7,2 1 1,-2 1-6,-2 0-6,1 0 15,-1 2 0,-2 0 7,-1-2-7,3 3-13,-2-2 21,1 0-7,-3 1 0,4-1 6,-3-1-7,1 2 6,2-3 7,-2 1-9,1 0-13,-1-1 15,0 0-1,-3 0-14,3 1 2,-1-1 13,-1-1 1,0 0-9,-1 1 1,1 0-6,-1 0 14,-1 0-7,2 0 0,-5 0 6,2 0 0,1 1-8,0 0-5,-3 0 20,0-1-8,1 1-7,1-1 7,-1-1 5,-1 2-13,-1-1-6,1 0 8,1 2-7,-1-2 14,1 0 0,-3 0-1,2-2 6,-1 2-2,-1-1-13,-2 1-6,1-1 20,-1-1-1,0 1-1,-1-1-1,1 1 7,0 0-22,1 0 15,-1 0-1,2 0-1,-1 1 6,-1 0-14,0-2 13,3 2-1,-3 0 0,2 0-16,1-1 16,-1 1 4,1 0-20,-1-1 13,0 1-6,-1 0 0,1-1 0,0 1-6,1 0 7,-1 1 6,1-1-1,-3 1 0,0-1-1,3 0 0,-3 0 5,0 0-7,0 1 0,1 1-7,-1-2 1,0 0 13,-1-2 0,1 2-16,0 0 15,1-1-1,-3 1-1,0-1-20,-2 1 1,1-1 22,1 1-22,-2 0 22,2 0 0,-2 0-2,1-1-1,-1 1-1,0-1-1,0 1-6,0-3 0,-2 2 0,0-1-6,-1 2 1,-1-1 13,0-1 0,-2 2 5,-2-2-7,-1 2-1,-1-1-7,-2 1 13,0 1 0,-2 0-2,-1 0-13,1-1 13,0 0-19,-3 2 14,3-2-1,0-2 6,1 2-13,-1-2 13,2 2-1,-2-1-7,1-1 13,3 0-14,-2 1 13,0 0-7,0-1 5,-1 1-14,3-2 7,0 1 6,-2 1-7,2 0 0,-1-2-13,3 2 21,-2 0-8,2 0 6,0 0-19,2-2 20,0 2-1,0 0-1,-2 0-1,2 1-7,0 0 1,2-1 6,-4 1 0,2 0-1,2 0-7,0 0 7,0-1-1,0 1 0,0 1 0,2-1-1,0 0-6,0 0 13,2 0-8,3 0 6,-1 0-13,2 0 1,1 0 7,-1 0-1,2 0 7,3 0-8,-1 0 0,3 0-12,-1 1 1,3-1 1,1 0 15,1 0 5,0 0-7,2 0-1,1 0 6,-1-1-1,4 1-7,-2 0-6,2 0 13,-1 0-7,1 0 0,2 0 6,-2 0-7,2 0 0,0 0-6,2 0 1,-2 0 7,0 0 0,0 0 0,0 0 0,0 0 6,-3 0-7,3 0 0,-4 0 6,2 0 0,-2-1-8,-2 1 7,1 0-1,-1-2-20,0 1 9,-3 1 7,3 0 0,-4 0 6,4 0-7,-3-1 1,-1 1 0,1 1-7,1-1 7,0 0 7,-3 0 0,3 0-2,0 0-14,-1 1-4,-1 1 14,2-2 6,-1 1-1,1-1 0,2 0-21,-1 1 3,-1 0 14,2-1-7,-1 1 7,1 0 0,2 1 0,0-1 6,0 1-8,-1-1 7,3 2 0,0-1-8,0-1-1,0 1-18,2 1 9,-2-1 20,-1-1-7,3 0 6,-2 3-1,0 0-7,0 0 0,0 1 7,0-1-2,0 0-1,-1 0 0,-1 1-7,2 0 1,0-1 0,0 1 0,0-2-7,0 1 8,-1 1-12,1-2 8,0 1 0,2-2 1,0 1-6,0-1 20,-2 0-7,4 0-1,-2-1-6,2 2 0,-2-1 1,0 0-7,2 1 2,-2-1 1,2 1 20,0 1-8,-3-2 0,3 3-7,0 0-1,0-1-5,0 2 1,0-1 19,0 1-6,0-1-2,0 0-7,3 2 0,-3-1 1,2 0 0,-2-1 8,0 1-2,2 1 0,0 0-7,-2 0 0,2 0-7,-2 1 9,2 0 6,0 2 0,0-1-1,0 2-7,-2-1-7,2 0 2,0 2 8,0-1-7,0-1 1,0 3 14,3-2-1,-3 0-8,0 1 1,0-2 0,2 0 6,-2 0-20,2-2 21,0 1-7,-2 1-7,2-1 14,-1-2-1,1 0-1,-2 0-7,2 0-6,0 0 8,0 0-7,0 0 14,-2 0-7,2-2-13,1 2 20,-1-1 0,-2 0-8,2 0 1,-2 0-13,2-1 2,-2 1 14,0 0-1,0 1 6,0 0-13,1-1 13,-3-1-1,2-1-1,0 1 6,0-1-2,0 0-27,-2-1 29,2 1-29,0-1 22,-2 0 1,2-1-2,0 0-1,0 1 0,-2-1 0,2 0 6,-2 1-8,2-1 0,-2 0 0,2 2 0,-2-2 0,2 1-13,-2-2 8,0 1-13,2 0 9,-2 1 7,3 0 7,-1 1-7,0-2 0,-2 1 0,2 0 0,0-1 6,0-1-19,0 3 21,0-2-8,0-1 7,2 0-13,0 1 7,0-1-7,3 0 14,-1 1-1,2-1-1,0-1-13,1 0 14,-1 0 6,2 0-9,1-1-6,-3 1-7,4 0 16,-1 0-16,-1 1 15,2-1 0,-1-1-1,1 1-1,-1-1-13,1 0 15,0-1-1,1 0-1,-1 1-26,1-1 10,-1 0-6,0-1-23,1 0 7,-1 0 3,3 0-15,-3-1-1,11-4 5,-2 1 4</inkml:trace>
  <inkml:trace contextRef="#ctx0" brushRef="#br0" timeOffset="48889">3371 4939 1,'-4'-1'2,"1"-3"0,1 2 0,4-2 0,-2 2 0,0 0 0,0 0-1,3 2 0,-3 0 0,0 0 0,0 0 0,0 0 1,0 0-2,0 3 2,0-1-1,-3-2 0,3 2 0,0-2 1,0 0-1,0 4 6,0-4 0,-2 0-8,2 0 7,0 0 5,0 0-14,-2 2 14,2-1-2,-2 1-7,-2-1-1,0 2 7,-4 0 5,2 2-8,-3 1-13,3 0 13,-2 0 7,-3 2-2,1-1 5,2-1-1,0 1-9,-5-1 5,1 1-1,1-2-1,-1 4-7,6-6-7,-2 2 7,-1-1-6,1 2 7,-4 0 0,-1 1-1,-1 1 0,-3 0 6,-1 0 1,-1 2 4,-4 0-8,2-1-13,-1 1 8,1-1 18,-4-1-1,0 0-9,3 0-13,-1-1 19,-2 0-1,0-1-2,-2-1 6,-22 6-9,3-1-7,3-3 6,6-1-1,18-4 0,-2 0-7,1 1-6,-3-1 7,-2 0 7,2 1-1,-2-1-7,1-1 13,-1-1-14,0 2 0,0-2 14,-2 0-8,2 0 5,1 0-13,-3-1 13,2 0-7,0 0-7,2-1 14,-1-1-1,-1 1 5,-2 0-14,2-2-6,-27-3 21,5 1-9,5 0-7,7 1 7,0-2-1,16 3-20,-1 2 16,-1-3 6,-2 1 1,1-2 4,1 0-1,-4 0-7,2 0 6,-2 0-8,1-1 0,1 2 0,-2-3 7,2 1 0,-1-2-8,-1 1 6,0-1-14,0 0 8,0-1 14,2 0-9,-1-1 0,1 2-1,-27-12 6,9 1-1,4 3-14,-1 0-5,5 1 14,2 5-13,17 3 14,-3-2-7,1 1 6,-3-1-12,1 0 13,-3 0-7,2-1 7,-1 1 0,-3-2-13,2-1 7,0 3 6,-1-2 6,1 1-20,-2-1 20,1-1-1,-1 2-7,0-2 6,0 0-8,3-1 0,-3 0 8,2 1 4,0 1-20,1-2 13,-1 0 0,2-1 5,-1 1-14,-19-17 1,3 5 13,3 0-14,6 3 13,3 0-7,1 0-1,12 12 8,-3-3-16,2-1 15,-3-2-21,1 0 22,-1-3-8,1-1 6,-1-1-1,1 0-13,-1 1 13,1-2-1,-1 0 6,3-1-20,-3 0 13,3 0 0,-3-1 6,3 0-7,0 0-15,-1 1 9,3-1 0,-2 0 7,-1-2-7,1 0-6,1 2 8,-1-1 6,2-2 6,-1-1-8,-1 0 0,2 0-7,-1-1 7,1-1 0,-1 0-7,1 0 7,2 0-1,0 0-6,-1 1 7,1 0 0,2-1-15,-2 1 15,1-1 0,1-1-13,0 2 14,2 0-1,0-2-6,0 2 13,-1 1-7,3-1 5,0 1-1,0 1-7,0-1-6,2 0 0,-2 0 7,2-2-6,0 1 7,0 0 0,0-1-1,2 1 7,0 1-14,0 2 7,-2-1 0,2 0 0,2 0-7,-1 0 0,1 1 9,0 2-1,0-2-8,0 1-4,2-1 13,-2 2-6,1-2 6,1-1 7,0 0-8,0 2 0,-2-2-1,3 0-6,1-1-7,-2 0 15,0 0-13,2-1 8,-1 1-12,1 0 20,0-1-7,1 0 7,-1 0-7,2-2-7,-2 1 14,3-2-1,1 0 0,1-1-1,-1-1-1,2-1-6,-1 0-6,1-1 7,1-2 7,-1 1-1,3-1 0,-1 1-1,1 0-13,-1 0 14,3 2 0,0 0-1,-1 2-7,1 0-5,2-1 13,-1 1-13,1-1 14,0 2-7,-1 0 7,1 0-1,0-1-1,1 0-6,-1-1 6,2 0 0,0-1 0,1 1-7,1-1 7,-2 1-7,2 0 14,2 0-8,-2 2-8,-1-1 9,1 3-1,0 0 0,0 2-8,0 1-4,-3 0 20,1 2-14,-2 1 7,2 1-13,-1 1 7,-1-1 7,2 3-13,-3 0 13,1 3 0,0-2 6,0 1-14,-1 2 7,-1 1 7,1-1-15,-1 1 7,0 0-8,-1 0-4,3-1 13,0 1-6,-3 1 6,1-1 0,0-2 0,1 2-13,-1-2 20,-1 2-20,1 0 14,-2 0-7,1-1 6,-1 3-12,-3 0 13,3 0-7,-3 2 7,1 0 0,-1 0-13,1 1 13,-3-1-7,1 2 13,1 0-13,-4 1 0,3 0 7,-3 1-7,0-2 6,1 2-6,-1 0 6,-2 0-6,1 1 13,-1 1-7,-2-1 5,0 3-7,1-3-14,-1 2 15,0 1-6,-2 0 7,2-1-13,-2 2 1,1 0-5,-3 0-18,2-1 10,-2 2-9,0-1-10,0 0-1,-2 1 5,0 0 3,0-1 3,0 1 5</inkml:trace>
</inkml:ink>
</file>

<file path=ppt/ink/ink28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0:20.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1423 3021 3,'-2'0'3,"2"-1"0,0 1-1,0 0-1,0 0-1</inkml:trace>
  <inkml:trace contextRef="#ctx0" brushRef="#br0" timeOffset="687">1746 3310 1,'0'1'2,"0"-1"0,0 0-1,2 1-1</inkml:trace>
  <inkml:trace contextRef="#ctx0" brushRef="#br0" timeOffset="814">1812 3329 1</inkml:trace>
  <inkml:trace contextRef="#ctx0" brushRef="#br0" timeOffset="30305">0 0 1,'0'0'2,"0"0"0,0 0-1,0 0 1,0 0-1,0 0 0,0 0 0,0 0 0,0 0 0,0 0 0,0 0 0,0 0-1,0 0 1,0 0-1,0 0 0,0 4-1,0-4 0</inkml:trace>
</inkml:ink>
</file>

<file path=ppt/ink/ink2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1:05.209"/>
    </inkml:context>
    <inkml:brush xml:id="br0">
      <inkml:brushProperty name="width" value="0.05292" units="cm"/>
      <inkml:brushProperty name="height" value="0.05292" units="cm"/>
      <inkml:brushProperty name="fitToCurve" value="1"/>
    </inkml:brush>
  </inkml:definitions>
  <inkml:trace contextRef="#ctx0" brushRef="#br0">1140 2 2,'2'0'2,"-2"-1"-1,0 1 0,5-1 1,-3 1-1,-4 0 0,2 1 0,0-1 0,0 0 0,0 0 0,0 0-1,0 0 1,0 0-1,0 0 1,-2 4-1,2-4 0,-3 1 0,3 0 1,3 0-1,-3-1 0,-3 0 1,3 0 0,-2 0-1,2 0 0,0 2 0,0-3 0,0 1 0,0 1 1,2 1-1,-2 0 0,-2 1 0,2 2 0,-2 0 0,0 1 2,0 3-1,-2 0 0,0 3-1,-2 4 0,0-4 1,-3 2 0,-1-2-1,2 2 0,-3-2 1,3 1-1,0 0 1,0-2-1,1-1 0,1 1 0,0-1 0,2 0 0,-2-2 0,2 0 0,-3-1 0,5-1 0,2-2 0,0-1 1,-2-1-1,0 0 0,2 1-1,2-2 2,-2-1-2,4 0 2,1 0-1,-3 0 0,2 0 0,-2-1 0,2-2 0,0-1 0,-2 1 0,0 0 0,2-1 0,0 1 0,3-1-1,-1 0 0,-2-1-1</inkml:trace>
  <inkml:trace contextRef="#ctx0" brushRef="#br0" timeOffset="1270">1012 343 2,'-2'0'3,"2"0"-1,0 0-1,0 0 1,0 0 0,0 0-1,2 0 0,-2 0 1,0 0-1,0 0 0,0 0 0,0 0 0,0 0 1,0 0-2,0 0 0,0 0 0,0 0 1,0 0-1,3 0 1,1 0 0,2 0-1,4 0 0,3 0 0,1 0 1,0 0-1,3 0 0,2 0 0,-1-2 0,1 1 0,-3-1 0,3 1 0,-5 0 0,1 0 0,-3-1 0,0-1 0,-1 2 0,-3 0 0,-2-1 0,0-2 0,-2 2 0,1-1 0,-3 0 0,0-2 0,0 3 0,0 0 0,-2-3 0,2 1 0,-2 1-1,0-1 0,0 0 0,2 0 0,-2 2-2,0-2 2</inkml:trace>
  <inkml:trace contextRef="#ctx0" brushRef="#br0" timeOffset="1590">1291 207 2,'0'0'2,"0"0"0,-2 0 0,2 0 0,0 0 0,0 2-1,0 1 1,-4 1-1,2 2 0,-2 2 0,0-1 0,-3 0 0,3 1-1,0 3 2,-2-3-1,2 1 0,-2 2 0,1-2-1,1 1 0,-2 3 1,2-2-1,0-1 0,2 3 0,-2-1 1,0 1-1,-1-2 0,3 0 0,0 0 0,-2-1 0,2-1 0,-2-1 0,2 1 1,2-2-1,-2 1-1,-2-4 0,4 0 0,-2 1 0</inkml:trace>
  <inkml:trace contextRef="#ctx0" brushRef="#br0" timeOffset="2259">1060 615 3,'-2'-1'3,"0"-1"0,2 2 0,0 0-1,-2 0 0,2 0-1,2 0 0,-2 0 0,0 0 0,0 0-1,0 1 0,-2 3 0,-4 1 2,1 2-1,1 0 0,0 4 0,-4-1 0,-2 0 0,3 0-1,-1 1 1,2 1 0,-4 0-1,1 0 0,3-3 0,-2 5 0,4-2 0,0-2 1,0-3-1,-1 0 0,3 0 0,0-2 0,2 1 0,2-3 1,0 1-1,0 0 0,5-1 0,-5-2 0,4 0 0,2-1 0,-2 1 0,5-1 0,3 0 0,-4-1 0,3-1 1,-3 1 0,0-1-1,3 0 1,-3 0-1,0 1 0,1-2 0,-1 3 0,0 1 0,-1 2 0,-1-3 0,0 0 0,-2 2 0,5 2 0,-5-1 0,0 2 0,2-2 0,-1 3 0,-1-1 0,-2-1 0,4 2 0,-4 1 0,2 0 0,-1 1 0,-1 2 0,2-3 0,-2 1 0,-2 1 0,2-2 0,-4 2 0,2 0 0,-4-1 0,2 0 0,-2-1 0,-2 0 0,0 0 0,0-1 0,-2 1 0,-3-1 0,3 0 0,-2-2 0,0 2 7,-5-1-1,3-2-7,-2 1 0,1-2 0,1 2 0,-2-3 0,-1 0 0,1-1 7,-3-1-8,3 0 14,2-2-8,-1 1 0,1 0-9,0-2 2,3 1-1,5-2 0,-4-1 0,2-1-1</inkml:trace>
  <inkml:trace contextRef="#ctx0" brushRef="#br0" timeOffset="2878">1050 619 2,'2'0'3,"0"-2"0,4 2-1,0 0 0,2-2 0,3 1 0,-1-1 0,4-1-1,1 1 0,-1 1 1,5 1-1,2 0 0,-5-1 0,-2-1 0,1 2-1,-5 0 1,-1-1-1,-3 1 0,0 0 0,-4 0 0,0-1 0,-2 2 0,0-3 0,0 2-1,-2 0 0,2 0 0</inkml:trace>
  <inkml:trace contextRef="#ctx0" brushRef="#br0" timeOffset="3734">47 383 3,'0'0'2,"0"0"1,-2-1-1,0 1 0,0 0 0,-3-2 0,3 4-1,2-1 0,-2 0 0,0 5 0,0 1-1,-2-3 2,2 3-1,-2 3 0,0-2 0,2 0-1,-2 0 0,-1 1 0,3-1 1,2 1-1,0 0 0,2 0 0,0-1 0,3-2 0,-1 1 0,4-3 0,0 2 0,3-1 0,1-1 0,2 0 0,-1-2 0,-1 1 0,3-3 0,-5-3 0,4 1 0,-3-2 0,-3 1 0,0-4 0,2 0 0,-3-1 0,-1-3 0,0 1 0,0-3 0,-2 1 0,1-4 0,-3 1 0,0-1 0,-4 1 0,2 1 0,-2 1 1,2 3-1,-3-2 1,-1 3-1,2 1 1,-4 1 0,2 0-1,2 2 0,-2 2 1,0-1-1,-1 2 0,-1 1 0,2 2 0,-2-1 0,2 0 0,0 2-1,-2 2 0,-1-1 0,3 1-1,-2-2 0</inkml:trace>
  <inkml:trace contextRef="#ctx0" brushRef="#br0" timeOffset="4182">383 320 3,'0'0'3,"-4"1"0,4 0-1,-4 1 0,2 3 0,-4 1-1,4 2 1,-5 1-1,1 2 0,2-1 1,-4 1-2,4-1 0,0 1 0,-5 1 1,1-1-1,0 0 1,2-1 0,-1 0-1,-1-1 1,0-1-1,0-1 0,-1 1 0,5-1 0,2-1 0,0-1 0,0-2 0,0 2-1,-2-4-1,2-1-1</inkml:trace>
  <inkml:trace contextRef="#ctx0" brushRef="#br0" timeOffset="4414">265 356 3,'0'0'3,"3"-2"-1,-3 0 0,2 2 0,0 0 0,-2 2 0,0-2 0,0 2-1,2-1 0,2 4 1,-2-1-2,6 5 0,-2-1 0,1 2 1,-1 1 0,-2-1-1,0 3 1,0-2 0,2 2-1,-2-2 1,1 2-1,-1-2 0,2-1 0,-2-2 0,2 2 1,0-1-1,-1-2 0,1 0 0,0 0-1,0-2 0,0-3 0,0 0-1,3-1-1</inkml:trace>
  <inkml:trace contextRef="#ctx0" brushRef="#br0" timeOffset="4712">530 355 2,'0'0'3,"0"0"0,0 0 0,0 0-1,0 1 0,2 2-1,-4 1 0,4 1 0,-4 0 0,2 4 0,0 1-1,0-1 2,0 2-2,0 0 1,-2 0 0,-1 1-1,1 0 1,0-1 0,0 1-1,0-3 0,2 1 0,-2-2 1,2 1-1,2 0 0,-2 0 1,0-2-1,2-2 0,0 1 0,2-1 0,-1-2 0,-1 1 0,0-1-1,0 0-1,0-3 0,0 0-1</inkml:trace>
  <inkml:trace contextRef="#ctx0" brushRef="#br0" timeOffset="5002">525 317 3,'0'0'4,"0"-1"-1,5 0 0,-3 0-1,0-3 0,4 3 0,2-1 1,0 0-2,5 2-1,-1 0 1,3-2 0,-3 1 0,2 1 0,1 0-1,-5-1 0,3 0 0,-5 0-1,0 0 1,0 1-1,1 1-1,-3 1-1</inkml:trace>
  <inkml:trace contextRef="#ctx0" brushRef="#br0" timeOffset="5208">571 466 1,'0'0'3,"0"0"0,0 0-1,2 0 0,2-1 0,2-1 0,3 0-1,3 0 0,0-1-1,1 0 0,-1 1 0,2-2 0,-1 1-1,-3-1 0,3 2 0,-3-2 0</inkml:trace>
  <inkml:trace contextRef="#ctx0" brushRef="#br0" timeOffset="5341">759 390 2,'0'0'2,"0"0"0,-2 0 0,2 0 0,-2 0 0,-1-1 0,-1 1 0,0 0-1,2 1 0,-2 0 0,0 2 0,-2 2 1,-3 0-2,1 3 1,2 0 0,-2 2 0,-1 0-1,1 1 0,2-1 0,2-1 1,0 1-1,0-3 0,4 0 1,-2-1-1,6-1 0,0 1 0,0-1 0,2 0-1,2-3 1,3 0 0,1-1 0,1-1 0,-1-1 0,0 0 0,-1-1 0,-1-2 0,-2 1 0,0-3 0,-1 1 0,-1-2 0,-2 0 0,0-1 0,-6 0 0,2 0 0,0-2 1,-4 2-1,0-1 0,-2 0 0,-1 2 0,1-1 0,0 3 0,0-1 0,2 1 0,-3 0 0,1 2 0,2-1 0,0 1 0,0 1-1,4-1 1,0 3-1,0 0-1,0 0-1</inkml:trace>
  <inkml:trace contextRef="#ctx0" brushRef="#br0" timeOffset="5717">893 368 3,'0'0'2,"0"0"1,0 0-1,0 0 0,0 0-1,0 0 0,0 0 0,-2 1 0,0 2 0,0 3 0,-7 1 0,1 1 0,-2 2-1,4-1 0,-3-1 0,1 2 2,2-1-2,0-1 1,-1 3-1,3-2 1,0 0-1,0-2 0,0 1 0,4-1 0,2 2 1,0-4-2,4 0 1,0 1 0,3-3 0,1 0 0,0 3 0,3-4 0,1-1 0,-1 0 0,-1-2 0,-4 0 0,0-1 0,3-1 0,-5-1 0,0 0 0,-2-1 0,-4 1 0,2-2 0,0 1 0,-4-2 0,0 1 1,-2-2-1,0 1 1,0 0-1,0-1 1,-2 0-1,-1 1 0,-1-1 0,2 1 0,0 1 0,2 0 0,-3 1 1,3 2 0,-2-1-1,4 2-1,-2 0 0,2 0 0,0 1 1,2 0-1,-4 0-1</inkml:trace>
</inkml:ink>
</file>

<file path=ppt/ink/ink29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0:22.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0 288 1,'2'3'3,"4"1"0,-2 2-1,3 0 0,1 0 0,2-3 0,3 0-1,1-1 0,5-2 0,-1-1 0,5 1 0,-2 0-1,2-1 2,-3-3-1,1 1 0,-2-1-1,-5-2 0,-4 2 0,1 0 0,-5-2 0,0 0 0,-6-3 1,-2 4-1,-2-1 0,-6 1 1,1 3-1,-5-2 0,-1 3 0,-1 1 0,-1 1 0,-1 0 1,1 3-1,-2 1 1,1 2-1,3 1 0,1 1 0,4 1 0,1 4 0,3 2 0,4-1 1,0-1-1,4 1 0,2 0 0,0 0 1,5-1-1,1-1 0,2 1 0,1 0 0,1-4 0,3-1 0,1-2 0,1-1 0,0-2 1,1-2-1,1-1 0,0-2 0,-3-4 0,1 1-1,-1-3 0,-1-1 0,0-2 0,1 0 0,-1-3 0,-1 0 0,-3-4 0,1 0 1,-1-1 0,-1-1-1,-4 2 1,-2-1 0,-1 2 0,-3 2 0,-2 1 1,-2 2 0,-3 1 0,1 3-1,-4 0 1,0 3-1,-5 0 0,3 2 1,-4 2-1,-1 2 0,1 3 0,-1 0 1,3 0-1,1 2 1,3 4-1,4-1 0,0 3 0,2 0 0,4 3 1,4 1-1,2-5 0,7 1 0,1 1 0,7-1 0,2 0 0,0-2 0,4 1 0,-2-2 0,-1 2 1,-1-3-1,-4-1-1,-2 1 1,-3-2 0,-4-3 0,-1 1 0,-5 0 0,-2-2 0,0-1 0,-2 2 1,-2-4-1,0 0 0,-6 3 0,-2 0 0,-2 1 0,-3 1 0,-1 1 0,-3-3 0,-2 0 0,1 1 0,1 0 0,1 2 0,3-3 0,3 0 0,0 0 0,3 0-1,1-2 0,2 1 0,0-2 0,6-2-1,0 2 0</inkml:trace>
  <inkml:trace contextRef="#ctx0" brushRef="#br0" timeOffset="676">705 299 3,'-2'0'3,"2"0"0,0 0 0,0 1-1,0 1 0,-4 2 0,0 1 0,0 0 0,0 4-1,-3-2 0,1 2 0,2 1 0,0 2 0,0 0 0,2 0 0,0 0-1,0 0 0,2 0 0,0 0-1,0-2 0,2 14-1</inkml:trace>
  <inkml:trace contextRef="#ctx0" brushRef="#br0" timeOffset="934">687 28 3,'0'0'2,"0"0"0,0 0-1,-2 0 1,2 1-1,-2 4 1,-3 2-1,3 0 0,0 1-1,2 0 0,2 1-1,-2-2 0</inkml:trace>
  <inkml:trace contextRef="#ctx0" brushRef="#br0" timeOffset="1050">736 90 2,'-2'-9'2,"2"0"1,-4 0-1,4-2 0,-4 2 0,2 1 0,-2-1-1,0 1 0,2 2 0,-1 1 1,1 3 0,0-2-1,0 3 0,0 2-1,0 2-1,-2-1 0,0 4-2</inkml:trace>
</inkml:ink>
</file>

<file path=ppt/ink/ink29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7:17.9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46 846 3,'-7'-1'3,"-1"0"-1,2 1 0,2-2 0,-3 2 0,3-1 0,0-1-1,0 1 1,2 1 1,2 0-2,0-1 0,0 1 0,0 0 0,0 0-1,0 0 1,0 0 0,0 0 0,0 0-1,0 0 0,4 0 0,0-1 0,5 1 1,-1 0-1,4 0 1,1 0-1,3 0 1,5 0-1,2 0 0,1-1 0,30 0 0,2 1 0,2-4 0,0 0 1,6-2-1,-2-1 1,-31 3-1,2 0 0,4-1 0,3 0 0,1 1 0,-2-1 0,3 0 0,36-3 0,-7 4 0,-16 0 0,-5 2 0,-11 2 0,-3 0 0,-10 0 0,-5 2 0,-4 0 0,-5 0 0,-4 0 0,-1-1 0,-5 3 0,0-3 0,-2 1 0,-2-1-1,0 0 1,-3 1-1,3 0 0,-2-1 0,-2-1-1</inkml:trace>
  <inkml:trace contextRef="#ctx0" brushRef="#br0" timeOffset="638">134 845 1,'-2'0'3,"0"-1"0,2 1-1,-2 0 0,0 0 0,2 0 0,2 0 0,-2 0-1,4-1 0,1 0 0,1 0 1,2-1-1,4 0 0,3 0 0,3 0 0,24-3-1,1-1 0,-3 0 1,5 0-1,7 1 0,0-1 1,-1 0-1,-26 4 0,6-1 1,-2 0-1,4 2 0,-2 0 0,2-1 0,0 1 0,0 2 0,-2 1 0,27 1 0,-6 0 0,-13 1 0,-6 1 0,-4-3 0,-6 1 0,-4 0 0,-7 0 1,1 0-1,-5 0 0,0-1 0,-2 1 0,1-3-1,-5 0 0,0 0 1,0 1 0,-2-2-1,0 0 1,0 1-1,4-3 0,-4 1-1</inkml:trace>
  <inkml:trace contextRef="#ctx0" brushRef="#br0" timeOffset="1464">1810 713 2,'-2'-1'3,"-5"1"0,1 0 0,2 0 0,0-2-1,2 1 0,2 1 0,0 0 0,0 0 0,0 0-1,0 0 0,0 0 0,2 1 0,2 1 0,4-1 0,3 1-1,3-1 0,5 0 1,6 2 0,2-2 0,4 0 0,2-1-1,4 0 0,4 0 13,3 0-14,-22 0 12,7-2-7,7-1 7,36-2-9,0-1 0,1 0 6,-3 1-7,2-1 6,-34 3-7,1 0 12,2-2 0,7 0-3,-1 1-1,5-2-13,54-8 13,-9 3-8,-8 0 7,-4-1-7,-44 5 7,0 2-2,3 0-7,-1-2 7,3 1-1,-3 0 6,3 0-20,-5 2 14,0-2-13,-1 1 13,36-1 0,-12-2-1,-10 2-6,-8 3 6,-7 0 0,-4 2-1,-4 1 0,-2-2 0,-4 1-7,0 1 7,-1 1-6,-5-1 13,2 1-20,-1 0 14,-1-1-13,0 1 20,-5 1-8,1-4 6,-3 2-7,0-1 6,-3 2-19,3-1 1,-4 2 8,-1-1 13,-1 1-8,0-1 6,2 0-13,-4-1 13,3 3-14,-5-3 14,0 1-8,2 0 0,-2-1 0,0 1-18,0 0 21,0 1 5,0-2-7,0 1 6,0 0-13,0 0 13,-2 0-13,3 0 13,-1-1-13,0 0 7,-2 0-13,2 0 20,-2 2-13,2-2 0,-2 1 7,2 0 0,-2-1-6,0 0 13,0 1-14,2-2-6,-2 1 14,0 0 0,2 0-13,-2 0 14,0 0-13,0 1 13,0-1 0,-2 0-13,2 0 7,0 0 13,0 1-14,0-1 13,0 0-8,0 0 6,0 1-1,0-2 1,0 1-22,0 0 21,0 0-13,0 0 7,0 0-19,0 0 15,0 0-13,0 0 2,-2 0 2,0-2 1,0 0-2,0-1 2</inkml:trace>
  <inkml:trace contextRef="#ctx0" brushRef="#br0" timeOffset="4752">1733 141 1,'-4'-2'3,"-2"0"-1,2 0 0,-2-1 0,-1 0 0,3-1 0,0 0 0,0 0 0,0 1 0,0-1 0,2 1 0,-5-1-1,3 1 1,0 1-1,0-3 0,0 3 0,0-2 6,2 3-7,0 1 0,-1-1-1,6 1 7,-3 0-7,0 0 0,0 0 0,4 0 7,4 0-7,4 0 0,9-1 7,8-3-1,10-1-7,13 1 0,6-2 7,8-1 6,7 1-2,-1 2-14,2-2 1,5 0 0,0 1 8,5 2-1,-1-1 6,-39 2-8,1 1-6,3 0 7,3-1 6,3 1-7,-2-1-7,55-3 1,-14 2 13,-12 2-1,-9 0-7,-10-2 0,-8 2-7,-4 1 1,-7 0 1,-1 0 7,-7 0 0,-4 1 0,-2 3 6,-17-3-8,1 0-6,-1 1 13,0 2-7,1-2 0,-3 0-6,3 1 1,-1-2 13,-2 2-14,3 1 1,-3-2 13,3 1-7,-3-1 6,0 0-14,1 1 8,-1-2 0,0 0-7,-1 0 7,1 0 0,-2 0 6,0 1-13,-1-2 7,-1 1-6,0 0 13,0-1-7,-2 0-7,1 1 7,-1-1 6,0-1-13,-2 1 7,0 0 6,2 0-7,-2 0 0,0 0 0,-2 0 0,2 0 0,-2 0-6,2 0 7,-2 0 0,0 0 6,2 0-14,-2 0 14,0 0-14,0 1 7,0-1 7,0-1-1,0 1-13,0 1 0,2-1 8,-2 1-1,0-1-6,0 0 1,0 0 7,0 0-7,0 0 7,0-1 0,0 1-7,0 1 1,0-1 0,0 0 8,3 0-1,-1 1-7,-2 1 0,2-2 1,-2 0 0,2 0 1,0 0 6,-2 0 0,2 0 0,-2 0-8,0-2 1,2 1 0,-2 1 1,0 0-1,2-1 1,-2 1-1,0-1 0,0 0 0,2-2-1</inkml:trace>
  <inkml:trace contextRef="#ctx0" brushRef="#br0" timeOffset="7308">62 1612 1,'0'0'3,"0"0"0,-2 0-1,2 0 0,-2-3 1,0 5-1,2-1 0,-2-2 0,2 2 0,0-1 0,0 0-1,0 0 0,0 0 0,0 0 0,0 0 0,0 0 0,0 0 0,0 0 6,0 0-7,0 0 6,0 0-1,0 0-6,0 0 6,0 0-7,2 1 0,0-1 7,4 0-7,2 1 13,5 1-7,1-2 5,7-2 5,4 0-2,8-3 0,4 0-15,2 1 7,5-2 5,1 1-20,3-1 14,2 1 6,-5 0-13,1-1 0,-3 2 7,-4-1 6,1 3-1,-5-2-8,-2 1 7,-4 1-8,-4 1 1,-3 1 7,1 0 4,-6 0-20,-3 1 8,-1-1 0,-5 2 6,0-1-14,-6 0 8,2-1 8,-4 1-2,2 0-14,-2 0 2,0 1 7,0-2 0,-2 1-6,2-1 7,0 1-13,-2-1 8,0 0-6,0 0 0,2-1 1,-2 1 1,0 1 1,2-2 0,-2 0-1</inkml:trace>
  <inkml:trace contextRef="#ctx0" brushRef="#br0" timeOffset="8835">2182 1674 3,'0'0'2,"0"0"0,0 0 0,0 0 1,0 0-1,0 0 0,0 0 0,0 0 0,0 0 1,0 0-2,0 0 1,0 0 6,0 0-8,0 0 13,0 0-14,2 0 12,0 0-14,2 0 14,5 0 4,7-1-8,5 1-1,6-2-7,4 1 7,4-2-1,4 1 0,0 1-1,5 0 6,1-1-2,1 2-1,-1 0 0,-1 0 0,-3 0-2,1 0-1,-3-2 0,-18 2-1,1 2 0,1-2-7,4 0 1,0 0-6,-2 0 7,4 0 1,24 0-8,-3-2 9,-9 1 6,-5 1-20,-7 1 21,-3 3-7,-1-3-13,-4 1 21,-5 1-1,-1-1-7,-1 0-13,-5 1 8,-1 0 7,-6-2 6,0 0-1,0 1-1,-2-2-13,0 0 13,2 0-7,-2 1-6,4 0 1,-4 0 7,4 1 0,-1 0 0,-1-1 6,0-1 0,0 1-2,0-1-1,-2 1-13,2 3 1,2-3 14,-2 0 0,2-1-1,-2 0-1,0-1-7,-4 0 7,2 2-1,0-1 0,0 0 0,0 0-13,0 0 1,0 0 7,0 0-7,0 0 16,2 0-15,-2 0 8,0 0 0,0 0 0,-2 0 6,2 0-13,0 0 7,2 0 6,0 0-13,-2 0 13,3 0-19,1 0 8,-4 1 13,-2 1-8,6-1 0,-4 1 7,0-2-7,2 1 0,-2 0 7,-2-1-9,2 0 1,0-1 7,0 1-15,0 0 8,0 0-12,0 1 14,2-1-6,-4-1 0,2 1-5,2-1 7,-4 1-7,2 0 9,0 0-7,0 0 1,0 0 1,0 0 1,0 0 0,0 0 0,-2-3 1,2 1 0,-2 2 1,-3-1 0,5 0-1,0-3 0,-2 2 0</inkml:trace>
  <inkml:trace contextRef="#ctx0" brushRef="#br0" timeOffset="23607">155 1519 1,'0'0'2,"0"0"0,0 0 0,0 0 0,0 0-1,0 0 1,0 0-1,0 0 0,0 0 0,0 0 0,0 0 0,0 0 0,-2 0-1,0 0 1,0-3 0,0 3 1,-2-1-2,-2-1 0,3 1 0,-1 1 0,0 0 0,0 0 1,0 1 0,0 0-1,0-1 0,-1 1 1,-1 1-1,2 0 0,-2-1 1,2 0-1,0 1 0,-3-2 0,3 1 0,0-1 1,2 2-1,-2-1 0,4 0 0,0 0 1,0-1 0,2 0-1,0 0 0,0 0 0,0 0 0,4 0 1,1 0 0,1 2-1,0 2 0,5-1 0,1 1 0,5-1 0,-3 2 1,5 1-1,0-1 0,1-2 1,3 2-1,2-2 1,2 1-2,0-1 1,4-3 0,0 1 0,2-1 0,5 0 0,1 0 0,0-1 1,-1 0-1,-1 0 0,-2 0 7,-2-3-7,-4 3 0,-2-1 0,-4 2-1,-2 0 0,-2 0 0,-3-2 7,-5 1-7,-1 1 0,-4-1 7,1 1-8,-3-1 1,-2 1 0,-2 0 0,-2 0 0,2-1 0,-4 1 0,2 0 0,-2 0 0,0-1 0,-4 1 0,-3 0 0,1-1 1,-2 1-1,-3 0 0,3 0 0,-7 0 0,1 0 1,-1 0-1,-1 1 1,-1 0-1,-4 0 0,1-1 0,-3 0 0,0 0 1,-2 0 0,0 0 0,-2 0 0,0 1-1,0-1 1,2 0 0,-1 0 0,3 0-1,2-1 1,0 1 0,3 0 0,3 0 0,0 0 0,5 0 0,2-1 1,-1 0-1,5 2 1,2 0-1,2-1 1,0 1-1,2-1 1,2 0 0,0 1-1,4 0 0,2 1 0,3-1 0,3 0 1,5 0-1,6 3 0,0-3 0,1 1 1,8 0-1,-1 2 0,2-3 0,0 0 0,0-1 0,0 0 0,2 0 0,1 0 0,-1 0 0,0-1 0,-2 1 0,0-1 0,-1 0 0,-3 0 0,-2-1 0,0-1 0,-3-1 0,-1 2 0,-4 1 0,-7 0 0,-3 1 0,-3 0 0,0-1 0,-2 1 0,-1-3 0,-5 4 0,0 1 0,0-2 0,-5 0 0,1 1-1,0 0 1,-2-1-1,2-1 0,-2 1 0,-3 1-1,3 0 0</inkml:trace>
</inkml:ink>
</file>

<file path=ppt/ink/ink29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7:59.9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2030 37 3,'-2'-5'3,"-2"2"0,0-1 0,2 1-1,0-1-1,-2 1 1,0 1-1,2-1 0,2 2 2,0 0-2,-3 0 0,3-2 0,-2 2 0,0 0 0,2 1 0,-2 0 0,-2-1 0,0 1 0,-2 0-1,-2 0 1,-5 0-1,1 1 0,-5 0 1,1 0 6,-3 3-8,-2 1 1,-1-2 0,-3 2 0,2 0 6,9-3-1,1 0-7,-1 1 1,-3 0 6,-2 0 6,1 1-7,-1 0-1,-1 0-7,-1-1 7,0 2 6,-2 1-8,-1 0 6,1 0 0,-2 0-8,-2 1 1,0 0 6,0 0-7,1 2 6,-30 8-13,6-3 14,7 0 6,3-1-9,5-2 6,19-5-7,-3 1 6,0 0-1,1 1-1,-3 0 0,2 1-15,-1-1 2,-3 2 14,2-1 0,-1 1-16,-1 0 2,2 1 14,0-2-7,1 1 6,-1 1 0,0 1-1,1-1-14,-1 0 1,-2 1 1,3 0 1,-3 0 7,0-1 0,2 1 6,1-2-13,-1 2 1,-2 1 7,3-3-1,-1 3 6,0-2 7,1-1-23,1 2 15,-2-2 0,3 1-8,1-1 7,1-1-1,1 2 0,-1-2-7,3 2 7,1-1 5,-1 1-20,1-2 8,0 1 0,3 0 7,-1-1-7,0 0 7,1 2-1,1-1 0,0 1-13,2-1 8,-3 1 6,3-1 0,-2 0-7,2 2-13,-3 0 29,3-1-9,0 1-7,0 0 7,-1-1-7,1 2 7,0 0 5,0 0-19,0-1 20,2 1-20,-1-1 20,1-1-8,0 0 6,2 1-13,-2-2 6,2-1-12,0 1 7,-2-2 1,2 0 13,-3 0-20,3-1 7,0 1 1,0-1 6,0 0 0,0 0 5,0 1-7,0-1 0,0 0 0,0 1-1,0 0 0,-2-1 6,2 2-7,-1-1-6,1 0 20,0 0-22,0 0 2,-2 0 20,2 0-15,0-1 0,0 0 1,0 0 0,0 2 6,2-4-1,-4 2-13,4-1 0,-2 1 15,2 0-1,-2 0-7,2 0-7,-3 1 14,3-1-1,0 0-7,-2 0 1,2 1 6,0-1-7,-2 1 0,2 0-6,0 2 0,0-2 16,0 0-8,0 3-8,0-3 8,0 0-6,0 0 13,0 0-19,0-1 20,0 0-1,0-1 6,0 1-15,2 0 7,-2-1-13,0-2 0,0 2 15,0-1-2,0 1 0,0-2-1,2 1 0,-2 0-1,0 0-6,0 1 6,3-1-6,-3-2 6,0 2 0,2 0-7,-2-1 13,0 1-13,2 0 6,-2-1 0,2 1 7,0 0-15,-2-1 15,2 0-2,-2 0-7,2 0 6,0 0-1,-2 1-1,2 0 0,0-1-7,-2 1 7,2 0-7,0-1 13,-2 1-14,2 1 7,-2-2-7,2 1 7,0 0-7,1-1 7,-1 1 7,0 1-8,0-1-1,-2-1 7,2 2-8,0-1-6,0 0 1,0 0 7,0 0 6,-2-1-8,2 1 0,0 0 0,-2-1 0,2 1 0,0 1-12,0 0 14,1-2-14,-1 2 15,0 0 7,2 1-16,-2 0-4,0 1 7,0-1 13,2 1 0,-2 1-16,2 0 15,-2 0-2,3 0-13,-1 1 1,-2 0-1,2-1 15,0 1-8,0 0 0,0-1-6,-2 1-7,2-1 2,1 0 20,-3 1-13,2-1-6,0-1 13,0 1-6,0-1 6,-2 1-7,0-1 7,0-1 0,3 1-1,-1-1 7,0 0-2,0 0-1,-2 1-7,2-1 0,-2 0 0,0 0 6,2 1-13,-1-2 1,1 1 13,0 0-1,0 0-13,0-1 7,-2 2 12,2-1-14,0 0 13,-2 0-20,3-2 20,-1 4-7,0-4 5,0 1-7,-2 0 6,2 0-8,0-1 0,-2 0-12,3 1 20,-1 0-1,0 0-7,0-2 6,0 3 0,0-2-7,0 0 0,1-1 6,-3 1-7,0 0 0,0 0 1,2 0-6,0-1 13,0 0-1,-2 1 1,2 1-2,0 0-7,1-1 7,-1 0-1,0 1-14,0 0 16,-2-2-1,2 2-1,-2-1 0,2-1-1,-1 0 0,1-1 6,0 2-13,-2 0 7,4-1 12,-4 0-21,2-1 14,-2 2 0,0-3-2,0 2-7,3-1 7,-3 1-13,0-1 13,0 0-1,0-1-6,0 0 12,0 1-13,0-2 6,-2 0-6,2 1 6,-2-1 0,0-1-7,0 2 1,0-2-20,0 2-2,2-2 2,-2 0 4,0 0-11,0 0-4,0 0 5,0 0 1,-4-5 3</inkml:trace>
  <inkml:trace contextRef="#ctx0" brushRef="#br0" timeOffset="1758">194 2052 1,'0'0'3,"-2"0"0,0 0-1,0 0 0,-1 0 1,3 0-1,-2 0 0,2 0-1,0 0 0,0-1 1,0 1-1,0 0 0,0 0 1,0 0-1,0 0 0,0 0 0,0 0 6,0 0 6,0 0-2,0 0 0,0 0-3,0 0-13,0 0 1,0 0 13,0 0-14,0 0 19,0 0-8,0 0-7,0 0 0,0 0 1,0 0-7,0 2 14,2 1-7,1-1 6,1 2-7,0 0 0,0 2 14,2-1-3,0-1-1,3 1-1,-1 0-14,0 0 20,3 0-7,-1 0-2,2-1 6,-1 1-8,3 0 6,-1-1-8,-1 1 7,0 1 6,1-1-9,1 0 6,1 0-2,-1 0-13,1-1 0,-1 0 13,1 0 0,-3 0-22,2-1 15,-1 1 7,-1 1-2,1-1-13,1 0 7,-3-1 6,-1 2-7,0-1 6,1 2-7,-1-1 6,0 0 0,1 0-1,-3 0 0,2 0-1,-2-1-6,1 2 6,-1-1 0,0-1-1,-1 1-6,-1-1 7,0 0-1,0-1-6,-2 0 7,0-2 0,1 2-1,-3-1 0,0-1-1,0 1 7,0-2-1,0 2-1,0-2-7,-2 1 20,2-1-23,0 1 8,-2-1 11,2-1-2,-2 1-14,0-1 13,2-1-14,-4 1 14,2-1-3,-2-2-13,2-1 13,-2 0-8,0 0-6,0-2 13,0-1 5,0 0-20,0 0 21,0 0-3,-3-3-8,3 1-13,-2-2 1,0-1 15,-2 1-21,2-4 21,0 3 1,0-4-16,-3 1 9,1 0 13,2-1-22,-2 1 8,2 1 7,-3-1-1,3 2-7,-2-1 6,2 1 0,0 1-7,2 1 1,-2 1 6,-1-1-13,3 2 14,-2 0-1,2 1 0,0 1-7,0-1 6,0 0 0,-2 2-7,4 0 1,-2 2 7,0-1-1,2 0 0,-2 1-7,0 0 7,2 0 6,-3 0-1,3 1-20,-2-1 1,2 0 14,0 3 0,-2-3-7,2 2-6,0-1 1,0 1 21,-2 0-14,2 0-6,0 1 13,0-1-1,0 2-13,-2 0 7,2 0 1,0 0-6,0 0 13,0-1 0,-2 1-7,2 0 0,0 0-1,0 1 14,0-1-21,0 0 8,0 1 6,0-2-1,-2 1-6,2 1 0,0 0 13,0 0-20,0 0 13,0 0 0,0 0-1,0 0-6,0 0-6,0 0 13,0 1 0,-2 1-13,2-2 0,0 1 15,0-1-1,-2 0-1,2 1 6,0-1-14,0 2 1,0-1 6,0 3 0,0 1 0,0 0-13,2 1 1,0 1 7,0 1 1,-2 2-8,2-1 9,2 1 0,-2 1 6,3-2-13,-1 2 13,-2 0 0,2 1-1,0-2-7,0 2 0,2 0 7,-1-1-7,-1 0-14,0 0 10,0 0 7,-2-1 6,2 2 0,0-3-9,0 2 1,-2-1 7,3-1-1,-3 1-21,2-3 16,-2 1 0,0 1 6,0-1-13,2-2 7,-2 0 0,0 0 6,0-1-7,0 0 7,1 0-7,-3-1 6,2 1 6,0 0-14,-2-1 0,2 0 7,-2-1-21,2 1 23,-2-1-1,2 0-1,-2 0-7,2-1 7,-2 2-13,2 1 0,-2-1 15,2 0-1,0 0-1,-2 0-7,2-1 7,0 2 0,-2-1-7,2 0 0,0 1 7,0-3-13,1 2 7,-3 0 7,2 0-13,-2-1 6,2 2 1,0 0 7,0-1-15,-2 0 16,0 0-2,2 1-1,0-1-6,0 0 6,0 1 0,0-2-1,0 2-13,-2-2 1,2 1 14,-2-1-20,2 0 9,-2-1 7,2-1 6,-2 2-7,0-1 0,0-1 6,0 0-13,0 0 13,0 1 0,0-2-8,2 1 7,-2-1-1,0 1 6,0-2-7,-2 1-1,2 0 0,0 0 0,0 0-7,0 0 7,0 0-6,0-1 6,-4-3-6,2 2 7,-4-3-7,0 0 0,0 0 13,-3-1-1,-1-2-7,2 1-6,-3 0 13,-1 0 0,0-1-2,1-1-7,-1 2 0,-3-1 0,1 0 0,-1 1-13,3-1 15,-3 1-13,1 0 14,0-1-6,-1 2 0,1 0-5,-1 1 7,1 0 0,1 0 7,-1 1-7,1-1 6,-1 1 0,1 1-1,-1 1 0,2-1 0,-1 0-1,-1 0-6,1 2 0,1-1-5,1 0 7,1 1 6,-2-1 0,1 2-1,-1-1-6,2 0 6,-1 0 6,1 1-13,0-1 6,-1-2-12,3 2 13,-2 1-12,1-1 7,1 0 6,0 1-6,2 0 0,-3-1-7,3 0 8,0 1 14,0 0-21,0 0 6,1-2 8,-1 2-8,2 0 7,-2 0-14,2 0 8,-2 2-6,1-4 13,1 4-13,0-2 7,0 1 0,0-1 6,0 0-7,0 1 14,1-1-15,-1 0 6,2 0-6,0 0 12,0 0-7,0 0 0,0 0-7,0 0-6,2-1 8,-2 2 12,0-1-13,2 0 13,-2 0-14,0 0 7,0 1-7,0-1 0,-1 0-5,3 0 7,-2 1 13,2-2-8,0 1-13,-2 1 14,2-1 0,0-1-1,0 1 6,0 0-7,0-1-1,0 1 0,0 0 0,0 0 0,0 0-6,0 0 13,0 0-14,0 0 7,0-1-12,2 0 13,-2 1-6,2 0 13,-2-2-14,3 2 7,1 0 0,0 2-13,0-2 14,0 1-7,2 1 7,3-1 0,1 2-1,0-1-6,3-1 13,-1 3-14,0-2 7,5 1-6,-2-2 13,-1 3-1,0-1 0,3 2-9,-3-1-13,3-1 15,-2 1 0,1-2-6,-1 3 7,-1-3-7,0 1 1,1 1 6,-3-2 0,3 2-6,-3-3 0,1 2 7,-1 1-7,0-1 7,-1 0 0,1-1-13,-1 0 20,-1 2-8,2-3 0,-3 2 6,-1-1-7,2 1 7,1-1-8,-3 2-7,2-2 15,1 1-8,-3-1 0,2 0 0,0 1 0,-1-1 0,1 0 0,-2 2 6,1-3-7,-1 2-13,0 0 15,-2-1-7,1-1 14,-1 1-8,-2 1-6,2-1 1,-2 0 13,0 1-7,3-1-7,-3 0 14,0 1-8,0-1-6,0-1 13,0 2-7,0-2-6,1 1 13,-1 0-7,-2 0-6,2-1 13,-2 0 0,2 0-8,-2 1 0,0 0 0,0-1 1,0 1-8,0-1-4,1-1 20,-3 1-13,2 0-6,-2 1 20,2-1-7,-2-1-7,2 1 13,-2-1-7,2 1-6,-2 0 7,2 0-1,0 1-6,0-1 7,0 0 0,0 0-7,0 0 7,0 2-6,0-2-6,0 0 20,0 0-8,3 0-6,-3 0 0,0 1 13,0-2-7,2 1-7,-2-1 14,0 0-2,0 1-7,0-1 0,0 1-6,-2-1 13,0 0 0,2 1-8,-2-1 13,0 1-14,2-2 7,-2 0 5,-2 1-7,2 0-1,0-3 0,-2-1 7,-2-1-8,2-2 0,-2 0 6,0-2 5,-2 0-8,1-3 0,-3-2-1,2 0 7,-2-1-15,2 0-5,-3 0 14,1 0-7,-2-1 7,1 0-7,-1 1 6,2 0-6,-1-1 13,1 1-7,0 0-8,0 1 15,1 1-28,-1 0 28,2-1-14,0 3 7,0-2-7,1 1 7,1 1-1,0-1-6,2 1 7,-2 1-1,0 1 1,0-1 5,2 1-13,0 1-1,-3 0 2,3 1 7,0 0 0,2 1 5,-2 0-21,0 0 3,0 2 7,0-1-5,0 0 7,0 1 0,2 0 6,0 0-7,-2 1-12,0 0 14,2 1 7,-2-1-1,2 0-1,-2 2-13,2-1 13,0 1-6,-2-1 6,2 1-7,0 0 7,0-2-1,0 1-7,-3 1 7,3 0-7,0 1 13,0-2-20,0 1 20,0 1-14,0-1 7,0 1 0,-2-1-7,2 1 7,0 0-7,0 0-6,0 0 20,0 0-20,0 0 20,0 0-20,0 0 20,0 0-13,0 0 0,0 0 7,0 0-7,0 0 0,0 0 13,0 0-7,0 0-13,0 0 7,0 0-6,0 0 14,0 0-7,0 0 7,0 0-1,0 0-1,0 0-6,0 0 6,0 0-6,0 0-6,0 0 7,0 0-6,0 0 8,0 0-20,0 0 3,0 0-5,0 0-22,0 0-2,0 0 5,0 0 4</inkml:trace>
  <inkml:trace contextRef="#ctx0" brushRef="#br0" timeOffset="16840">1596 2986 1,'0'-2'2,"0"-2"0,0 0-1,0 0 0,2 0 0,-2-1 0,2 1 0,-2 1 0,2-1 0,0 1 0,-2-1 0,2 1 0,-2 1 0,0-1 0,0 2-1,0 0 1,0 1 0,0-2 0,0 0 1,0 2-1,0-1 0,0 1-1,0 0 1,0 0-1,0 0 1,0 0 0,0 0 0,0 0 0,0 0-1,0 3 1,0 2 0,0 2-1,2 4 0,-2 2 0,0 3 0,3 3 0,-1 1 0,0 4 0,2 1 0,0 2 0,0 1 0,2 1 0,-2-1 0,5-1 0,-1-2 0,2 0 0,1-1 0,-1-2 0,0 0 0,5-3 0,8 14 1,-1-9 0,5-2-1,-6-6 0,-3-8 1,1-3-1,0-3 0,-1 3 0,-3-3 0,1 0 0,-9-2 0,1 0 0,0 0 7,-2 2-7,3-2 0,-1 2 0,-2 1 0,0-2-1,0 0 1,1 0 6,-1 0-7,0 2 0,-2-2 0,0 0 0,0 1 0,1 2 0,-3-2-1,0 0 0,0 1 0,0-1 0</inkml:trace>
  <inkml:trace contextRef="#ctx0" brushRef="#br0" timeOffset="17676">1642 3614 2,'0'0'2,"0"1"1,-5-1-1,3 1 0,-2 1 0,-2 0 0,0 0-1,-2 1 1,-1-1-1,-1 1 0,-5 0 1,1 0-1,-3 1 0,-1 0 0,-5 0 0,-2 0 0,0 1 0,-30 6 0,-1-3-1,6-2 1,-2-3 0,28-3-1,-5-1 0,-2-1 1,-3-3 0,-1-1-1,-2-3 1,0-2-1,-2-3 0,1 0 0,-1-2 0,2 1 7,0-1-1,-1-2-8,1-1 0,0 1 1,2-1 0,0 1 0,1 2 0,1 0 0,2 1 1,4 1-1,1 2 1,-1-1 6,2 2 0,2 1-1,2 2-7,1-2 0,3 2 0,1 1 0,1 1 1,3 1 0,1 0 6,3 0-6,0 2-1,0-1 1,1 1-1,3 1 0,0-1 1,0 1-2,2 1 0,2-2 0</inkml:trace>
</inkml:ink>
</file>

<file path=ppt/ink/ink29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6:48.5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7146 849 2,'-4'-3'2,"2"0"0,-2 0-1,0 1 1,-1-2-1,5 4 0,-2 0 0,-2-1 0,2-1 1,-2 1-1,0 1 0,0-2 0,0 4 0,2-4 0,2 1 1,-3 2-2,1 1 1,0-2 0,2 0 0,-2-2-1,0 4 1,2-2-1,0 0 1,0 0 0,2 1 0,0-1 0,2 0 0,-1 1 0,-3-1 0,0 0-1,2-1 7,-2 1-8,2 0 7,0 0-1,0 0-7,2 0 1,-2-1 6,0 1 6,4 0-15,7 0 21,-1-2-15,7 0-7,1-1 19,9 0-8,0 0 0,4 0-14,-16 1 20,6 1-7,-1-1-1,5-1-7,4 1 0,0 0-5,2-1 20,3 0-8,1 2-1,37-4 0,-3 2-1,-3 0 6,-8 1-1,-33 1-13,2 0 7,2-1 12,2 0-6,-2 1-2,2-1-7,0-1 13,0 0-8,-2-1 0,2 1-1,0-1 6,0 0-1,-2 0 0,-2 1 5,2-2-2,0 2-13,-2-1 0,-2 2 0,23-3 7,-2 3-7,-5-1-6,-6 1 2,-4 2 7,-2 0 6,-4-1-1,-14 0 0,1 0-1,1-2 6,-1 3-14,1-1 13,-1-1 0,3-1-16,-3 2 16,5-1-2,-5 0-14,3-1 14,-1 0-8,1 0 7,-3 1-7,1-1 6,-1 2 0,3-2-14,-5 1 14,3-2-13,-1 2 13,-4-1 0,3 1-7,-1-1 6,1 1-6,-3-1 6,2 1 0,-1 0-7,-1-1 13,0 2-8,3-1-12,-3-2 20,-2 3-14,5-1 7,-3-1 0,1 2-8,-1-1 7,0 1-12,-1 0 7,-1-2 13,0 2-14,0 0-5,-1 0 13,-3-1 0,2 0-1,0 2-13,-2-1 20,0 1-7,1 0-1,-1 0 7,0-1-21,-2 0 15,2 1-13,0 0 7,0 0 13,-2 0-14,0 0 7,0 0-7,3 0 7,-3 0 0,0 0-1,-2 1-6,2-1 0,0-1 13,-2 1-6,0 1-1,2-1-8,-2-1 9,2 1-1,-2 0 6,0 0-14,0 0 20,0-1-2,-2 1-8,4-1-6,-2 1 13,0-2-8,-2 1-8,2-1 9,0-2 5,0 1-7,-2-2 6,0 1 5,2-3-8,-2 0-7,0-1 8,0-2-2,0 1-7,-1-3 7,1-1-1,0 2-14,-2-3 9,2 0 0,-2-1-6,0-1 7,0 0-12,0 1 14,-1 0-6,-1 0 0,2 0 1,0 1 0,0 0 8,0 1-1,2 2-14,0 0 8,-3 1 1,3 0 0,0 1 0,0 2 1,0-1 0,0 1 6,0 0-1,0 2 0,2 1-1,-2 0 1,0 0-15,0 0 15,2 1-7,-2 0 7,2 1-13,-2 0 13,2-1 0,0 1-7,0-2-6,0 2 1,0 0 1,0-1 14,0 0-20,0 2 8,0-1 0,0-1 15,-2 2 4,2 0-27,0-1 20,0 0 0,-3 2-8,3-1-12,-2 1 14,2 0 6,0-1 6,-2 0-8,2 0-7,-2 1 6,2 0-6,0 0 6,0 0 7,0 0-15,0 0 7,0 0 0,0 0-7,0 0-1,0 0 9,0 0-8,0 0 8,0 0-1,-2 0-7,2 0 0,0 0 8,0-1-15,-2 1 22,0-2-15,-2 1 15,-2 1-9,2-1-14,-3 0 22,1 0-2,0 1-7,-2 0 6,-1-1-1,3 1-7,-2 1 0,-2-1 1,-1 1 6,-1-1-1,-1 0 0,1 0-1,-2 1-1,-1 0-13,-1-1 15,1 1-1,-4 1-1,3-1 0,-1-1-13,-1 0 7,-1 1 0,0-1 8,-1 0-7,1 0-7,-1 0 8,-1 0-6,0 0 7,3-1 6,-1 1-7,0-1-6,1 1 13,-1 0-7,0-2-6,1 1 7,-1 1-6,1-1 20,-3 1-15,2-1-12,1 0 14,1 0 0,-1-1-13,1 1 21,-2 0-14,3 1-7,-1-1 16,-1 1-8,-1-1 14,3-2-8,-3 3 6,2-1-20,-1 1 21,-1-1-8,1 1 6,-1-1-7,0 1-12,1 0 20,-3 0-1,4 0-1,-3-1-1,1 0-7,1 1 7,-3-2-13,-14 2 13,4-1-7,2-1 1,4 1-6,2 1 13,13-1-20,-3 1 21,1-2-7,-3 2 6,3 0-19,-2-1 20,-1 1-20,1-1 21,-1 1-1,1 0 5,-1-1-7,3 1-7,-3 0 6,1-1 0,-1 1-7,3-2-13,-3 0 29,1 1-9,0 0-20,-1 0 28,1 0-8,-1 0-7,1-1 7,-1 1-7,1 0 7,-1 0-1,-1 0-13,-1-2 20,1 2-14,-1 0 13,0 0-13,-1 0-6,-1 0 14,1-1-7,-1 0 7,-18 0-14,0-1 8,6 1 14,4 1-3,2-1-7,-2 0-6,4 2 6,13-1-6,-5 1 0,3-1-6,-3 0 21,3 0-8,0 1-7,-3-1 1,3 1 6,1-2-6,-1 2 6,0-1-6,-1 0 6,3 0 0,2 0 0,-1 0 6,1 0-8,0-1 6,2 1-1,-3 0 1,3 1-8,0-2-1,0 1 1,2 1 0,-3-2 0,3 2 8,-2 0-8,2-1 6,0 0-7,0 1-7,-1-1 2,1 0 7,0 1-6,-2-1 1,2 1 7,0-2-7,-3 2 7,3-1 6,-2 1-1,0 0-1,0-1 0,0 1-1,-1 0-21,-1-1 22,2 1 0,-2 0-8,-1 0 7,1-1-7,0 1 0,-3-1 0,1 1 7,0 0-1,-1-3-6,-1 2 0,0 0 0,-3 1 7,3-1-1,-3 0-1,1 1 0,-1-2 0,1 2-19,-1-1 20,-16 1-6,0 0 6,4 0 6,0-1-14,5 1 7,-1 0-13,0-1 14,11 1-1,1 0-6,-3 1 0,2-1 0,-1 0 7,-3 0-13,1 0 7,-1 0 13,-1 0-20,0 0 14,1 0-1,1 0-1,-1 0 6,-1 0-7,-1 0-7,1 0 7,-1-1 0,-1 0 6,2 0-13,-1 1 0,-1-2 7,1 2-6,-1-1 6,0 0-6,1 0 7,-1 0-1,3 0-6,-3-1 6,0 1 0,1 1 0,1-1-7,-16 0 1,2 0-12,4 0 15,2 1 0,3 0 6,-1 0-14,2 0 15,13 0-15,-2 0 2,-3 2 14,3-2-7,-3 0 0,1 0 7,0 0-2,-3 1-1,3-1-6,-3 0 6,3 0-7,-3 0-13,1-1 16,-3 1 13,3 0-22,-3-1 2,3 0 13,-3 1-13,1-1 7,-1 1 6,-1 0-7,-1 0 8,2 0-9,-1 0 8,1 0-21,-1 1 21,-1-1 1,0 1-22,1 0 15,-3 0 7,2 0-14,-3 0 7,-20 2 0,3-2 7,4 0-8,4 0 8,0 0-2,18-1-1,-3 0 0,1 0-7,-3 0 7,-1 2-20,-1-2 2,-1 0 8,-2 1 1,2-1 7,1-1 6,-3-1-20,2 1 21,1 0-14,1 0 7,0 1 0,1-1-1,-1 1-6,1 0 7,-1 0 0,0 0-1,-1 0 6,1 0-7,0 0 7,3 0 0,-1 0-2,1 0-1,1 0-6,1 1 0,-1-1 0,3 1 7,-3 1-7,3 0 6,0-1-7,-1 0-5,1 0 6,1 0-5,-11 2-6,3-1 14,0 0-12,1 1 14,-1 0-1,1-1 0,9 0-13,-1-1 14,0 1-13,-3-1 7,1 0 1,-1 1 0,-1-1-6,2 1 8,-3-2-7,1 1 20,-1-1-20,-1 1 13,1-1 6,-1 0-8,-1 0-1,0 0 0,1 0 6,-3 0-14,-1-1 13,1 0-7,0-1-6,-1 1 7,1-3-1,-2 2-6,1-2 7,-1 2-13,0-2 8,1 1 13,-1-1-14,0 1 7,1-1 5,-26-4-7,9 1 0,4 2 0,16 1 6,3 1-13,-3 0 0,1 0 1,-3 0 1,5 0 0,-3-2 7,0 2-7,1 0 1,1 0 0,1 1 0,2-1 1,-3 0 0,3 0 0,-1 0 1,3 2 0,-2-3 0,1 3 0,-1-1-6,4 1 1,-3 0 7,1-1 6,-1 2 5,3-1-6,-2 0-2,0 1-14,-1 0 2,1 0 14,-3 0-1,3 1 0,-2 0-8,-1 1 0,1-1 15,2-1-23,-3 1 3,1-1 20,-1 2-14,1-1-1,-1 1-5,1 0 13,-2-1 1,1 0-2,-1 1 0,1 0-7,1 0 13,2-1-8,-3 0-6,1 2 0,-1-2 7,1 0 0,-1 0-7,3 0-6,0 0 7,-3-1 1,5 2 7,-2-2-1,2 1-14,-1-1 16,1 1-2,2 0-1,-3-1-6,3 1 0,-2-1 1,2 1-7,0-1-5,-1 2 21,5-1-1,-2 0-13,0-1-6,0 1 21,2-1-8,-2 1 7,2 0-1,0-1-20,0 2 21,2-2-7,-3 1 6,1 0-13,2 0-6,-2 1 14,0 1 0,0-1-12,0 2 20,0-1-14,0 1 7,0 0 6,0 1-1,0 1-13,0 1 13,0 1-7,-3-1 0,5 2 6,-2-1-7,0 1-6,2 1 13,-2 0-13,0 1 1,2-1 13,-2 1-7,2-1-6,-2 2 1,2-2 6,0 1 0,0-1-6,0-1 1,2 2 13,-2 1-14,0-1 1,2 0 6,-2 1-6,2-1 7,0 1-1,0 0 0,-2 0 0,2-2-13,-2 1 7,3 0 1,-1 1 14,-2-1-9,0-1 6,2 2-7,0-2 0,0 1 0,-2-1 0,0 1-7,0-1 14,0-1-1,2 1-14,2-1 14,-4 1-8,2 0 1,-2-1 0,2-1-7,-2 1 14,2 0-7,0 0 0,-2-1 6,2 0-7,0 0-6,-2-1 1,0 0 7,0-1 6,0 1-14,3-1 1,-3 1 7,2-1 0,-2 1-13,2 0 1,-2-2 15,2 2-7,0-1 0,0 0 7,-2 0-13,2 0 7,-2-1 1,2 0 6,-2 0 7,2 1-23,-2-2 15,2 1 0,0 0-7,-2-2 7,2 2 6,2-3-8,-2 2 0,1-2-7,-1 2 7,0-1 0,2-1 0,0 0 6,0 2-20,2-2 8,0 1 6,3-1 0,1 0-6,3 1 6,-3 0 6,4-2-19,-1-1 7,3 1 7,-1 1-14,1-1 22,1-1-8,1 1-1,1-1-6,-2 0 0,1-1 0,1 1-5,-1-1 13,3-1 0,-2 1-13,-1 1 14,-1-1-1,-1 0 7,1 0-15,2 1 7,-3 0-1,1 0-6,-1 0 7,3 0-14,-3 0 14,1-1-6,4 1 0,-3-2 7,3 2 7,0-2-9,1 1-6,-1 0-7,2 0 8,2-2 7,-3 2-1,1-1-6,2 1 6,-2-1-6,2 2 0,-3-1 14,3 1-2,-2-1-8,0 0 7,-1 1-1,3-1-14,-2 1 7,0 0-6,-3 0 7,3 0-6,0-1 7,0-1-13,-3 2 14,5-1 6,-2 0-20,0 1 14,1 0-7,26-1 7,-6 1-7,-24 0 7,3 0-7,-2-1 13,1 1-13,3-1 13,0 1-8,0-1 6,0 1-13,-1-2 7,1 1 0,0 1-13,0-1 14,0 1 6,0-1-1,-1 1-1,-1-1-7,0 1 7,0-1-1,-1-1-13,1 2-5,-2 0 14,2 0-7,-3 0 7,1 0 0,-2 2-12,1-1 13,1-1 0,0 1 6,18 0-7,-2 3 0,-4-3 6,-2 0-7,-2 1 6,-14-1-7,-1 0-6,1 1 7,-1-2 0,3 1 6,-1-1 0,1 1-7,-1 0-13,1 0 21,1 0-7,-1 1 0,0-1 0,-1 0-7,1 0 14,-1 0-1,1 2-13,-1-2-6,-1 0 21,1 0-8,1 0-6,-3 0 1,3-1 13,-3 2-7,1-1 6,-1 0-1,3 0 6,-3-1-14,3 1-1,-3 0 1,3 2 0,-1-2 7,1 0 0,0 0 5,-3 2-14,3-2 1,12 3 6,-3 0-6,1-2-7,-2 2 22,0-2-22,0 1 15,-5 0-1,1 0-7,2 1 7,-4-2-1,-11-1 0,4 0-1,-1-1 0,1 2-6,0-2 0,1 0 1,1 1 0,-1-1 0,-1 1 7,0-1-7,1 1 7,-1 0-1,1 0 0,1-1 0,-1 2-1,-3-1 0,2 0 0,1-1-1,-1 1 0,1 0-12,-3 2 14,2-2-7,-1 1 7,1-1-1,0 0-12,1 1 13,-1-1 0,1 0-7,1 0 7,-1 0-7,-1 0 1,0-1 0,1 1 0,-1 1 8,1-1-8,1-1 0,-1 1 8,13 1-1,-1-1-7,-4 2 0,-2-1 0,1 0 15,1 0-3,-2-1-7,-5 0-7,5-1 7,-3 1 0,1-1 6,-1 1-7,-1 2 0,-1-2-7,-3 0 7,1 0 0,2 0-6,-7-1 7,-1 1-1,0 1-12,2-2 7,1 1 1,-1-1 0,2 1 1,-2 0 6,3-1-14,-1 1 22,1 0-2,-1-1-14,0 0 13,1 0-14,-1 0 7,0 2 0,1-2 6,-1 0-1,2 0-20,-1 0 14,-1 0 0,0 0 0,1 0 6,-1 0-13,2 0 1,-1 0 6,-1 0 7,0 0-1,3-2-14,-3 2 7,1-1 7,-1 0-14,0 0 1,3 0 7,-3 0 0,0 1 6,1-2-7,-3 1 0,2 0 6,1 0 0,-1 1-7,0 0 6,-1 0-1,-1 0-6,0 0 0,9 0 0,-3 0 0,1 0 7,-3 0-1,0 0 0,-1 0-7,-3 0-6,2-2 7,1 0 1,-3 2-14,0 2 16,3-2-1,-7-2 7,2 2 0,-2 2-15,2-4 1,1 2 14,-3 2-1,-2-2 0,2 0-8,0-2 1,2 4 0,2-2 6,-1 0-14,-3 0 8,0 0 8,0-2-8,0 1-8,2 1 9,-1 0 0,1 1-7,2 1 1,-2-2 14,3 0-14,-3 0 1,-2 1 13,2-1-1,0 0-20,0 0 8,-1-1 7,1 1 6,0 0-7,0-2 0,-2 2 6,0-1-7,1 1 6,-1 0-13,0 0 7,0 0 6,0-1-13,0 0 7,0 1 6,-1 0-7,1 0 8,-2 0-8,2-1 0,-2 1 6,0 0-1,0 0-13,0-1 7,0 1-5,0 0 7,-2 0-6,2 0 0,-2 0 14,2 0-1,-2-2 0,0 2 4,0 0-20,0 0 14,0 0-1,0 0-7,0-1-6,0 0-18,0 1-3,0 0-9,0-1 4,-2 0 5,0-3 1</inkml:trace>
  <inkml:trace contextRef="#ctx0" brushRef="#br0" timeOffset="5724">3158 1652 3,'0'0'3,"0"0"0,0 0-1,0 0 0,0 0 0,0 0 0,0 0 0,0 0 1,0 0-1,0 0 6,0 0-8,0-1 1,2-1 0,1 2-1,-3-1 0,2 0 0,0 1 7,0 0-1,0 0-1,0 0-7,4 0 0,0 1 13,3 0 0,-1-1-9,2 2 6,1-1-7,1 1 6,2-1 6,3 2-15,2-1 14,-1-1-15,3 0 13,2 2-7,1-1 12,3-1-15,29 2 14,-2 2-22,-2-1 8,-25-3 13,4-1-9,0 1 0,2 0 6,0 0-8,2 2-6,0-1 6,0 0 6,2 2-13,-1-2 7,1 0 0,-2 1-1,0 0 0,38 4 6,-11 0-13,-9-2 7,-1-1 6,-6 3-7,-5 0 13,0-4-8,-3 1-13,-20-2 13,3-2-13,2 1 13,-1-2 12,3-1-14,2 1 6,0-1-1,2 2-8,-2-1 0,2-2 7,2 0-1,-2 1-20,35-4 21,-10 1-7,-5 2 12,-5-1-1,-3 0-21,-2 1 14,3-1-7,-5 1 7,-4 0-7,-2 0 7,-14 1-7,-1 1-6,1-1-5,1-1 14,1 2 7,2-1-1,-3-1-7,3 1 6,0 0-13,-1 1 7,3-2-6,0 2 20,-3 0-14,1 0-6,0 0 13,0-1-13,22 1 7,-6 0 0,-4-1 0,-2 1-6,0-2 13,-2 0-7,-4-1-7,4 3 8,-2-1-8,0-3 15,-2 1-1,-1-1-8,1 3 7,0-3-7,-2 0-6,0 2 13,-1-3 6,-1 3-14,0-1-6,-11 2 13,0-1-7,3 2 0,1-2 13,-1-1-7,1 2-1,1 0 0,1-1-13,-1 0 14,1-2-1,-1 2-7,1-1 1,-1 1 7,-1-1-7,1 1 6,-1-1-6,15 0 13,-4-2-7,-4 1-8,-1 0 1,-1 3-6,-3-3 14,1 3 0,-5 0-1,1 1-13,1-2 8,-1 2-6,-3 0 20,-2-1-8,1 2-7,1-2 0,-2 1 1,3 1 0,-1-1 7,2 0-1,1 1-13,-1 0 20,-4-1-14,1 1-6,-1 0 20,-2 0-14,0 0-6,3 0 20,-1 0-8,-2-1-6,2 1 6,-3 0 0,1 0 0,0 0 7,-2 1-9,2 0-6,0 0-7,1 0 9,-1 0 0,-2-1 13,2 0-14,0 2-5,-3-2 19,1 0-7,0-2-7,2 2 7,-2-1 7,2 1-22,1 0 22,-3-1-2,0 0-7,-2-1-7,0 0 14,2 0-1,2 0-7,-4 0 0,3-1 0,-3 0-7,0-1 1,0 1 1,0-2 0,-2-1 15,0-1-15,2 0 13,-2-1-7,0-1 12,0 0-20,0-2 13,-2 1-1,2-2 0,-2-2-1,-2 1 7,2-1-15,-1 2 7,-1-2-14,0 0 9,0 0 6,0 0-13,0 1 7,-2-1 1,1 2 0,-1-2 0,2 2 6,-2-2-7,0 1 7,-1 0-1,1-1 0,2 1 0,0-1-1,0 3 0,0-1-1,0 2 0,1-1 0,-1 1-1,0 0 0,2 3 0,0 2 0,-2 0 0,2 1 0,0 2 0,0 0 0,0 1-1,2-3 0,-2-1 0,2 3-18,-2 0 27,-1 1-7,1-1-1,0 0-12,0 2 14,0-2-1,0 0 0,2-1 0,0 3-13,-2 0 7,0 1 1,0-1 7,0-2 6,0 1-22,-2 0 3,-3 1 13,3-1 0,0-3-1,-2 3 1,2 0-15,-2-2 2,-1 1 2,-1 1 13,-2 0-13,-1 0 19,1-1-1,-2-1-7,-3 2 5,1 0-7,-1 1-13,-1-4 14,-5 4-14,2-1 15,9 0 0,-2 1-1,-1-1 6,-3 1-8,1 0-6,-3-2-7,-1 1 22,0 0-2,-1 0-1,1 0-7,-2 0 6,-1-1-7,-1 2-6,0-1 7,2 0 0,-1 1 0,-22-3-6,5-1 20,2 3-15,4-1 1,0 2 6,2-1-1,0-1 0,4 2-1,0-3-7,0 1 1,12 0-1,-1 1-5,-1-1 21,-1 1-9,-3-2-1,0 1-6,-1 1-7,1-1 2,-4-1 21,0 1-9,0 1-1,1 0 0,-3-1 0,0 1-7,2-1 7,-2 1-7,-27-3 7,7 0 6,3 1-8,7-1 7,4-2-1,4 1-8,0 2 1,4-1 0,0 0 7,11 1-2,2 0-14,-5 0 2,3 1 7,-3-1 0,0 0 6,1 0 1,-1-1-8,-1 1 6,1-1-20,-1 2 9,-1-1 0,0-1 7,-1 2 6,-1-1 0,2 1 0,-1 1-22,-1-1 22,-2 0 0,3 1-2,-3 1-1,2-1-13,1 0 14,-1 1-1,2 0-20,-1 0 16,-20 2 0,3-2 7,6 0-2,2 0-7,2 1-7,0 1-4,2 0 14,13-1 0,0-1 6,-3 1-1,1 2-13,-1-3 7,-3 1 6,1 0 1,-2 0-16,1 0 9,-1 2 7,1-2-22,-1 0 16,-2 1-1,3-1 7,-1 2-7,0-2-7,-1 0 7,-1 1-12,2 1 8,1-2 0,-1 1 1,-1-1 0,1 0 7,0 2-1,1-1 6,1-1-7,-1 2-1,1-1 7,-2 0-1,3-1-14,-1 1 1,-14 2 13,4 1-1,3-2-7,3-1 1,2-1 7,5 0-9,-3 0 1,3 0 7,1 2-8,7-3 1,0-2 6,0 1-20,-3 1 15,3 0 0,-4 0-13,2 0 15,-1 0-1,-1 0 6,0 0 0,-1 0-8,1 0 8,0 1-2,-3 1-1,1-1-6,-1-1-14,1 0 10,0 1 7,-3 1 6,1-1-20,-1 1 14,1 1 0,-3-1 6,3 1-13,-3-2 7,3 1 6,-1 0-7,1 0 0,1 0 6,-1 0 7,1-1-15,1 2 0,0-1 6,1 0-13,-1 0 0,4 0 15,-3 1-7,1-1 7,2 0-8,-1 0 1,-1 2-14,2-2 3,-3 0 20,3 1-1,0 0-13,2 1 7,-3-1 0,1 1 0,0 0 6,2 0-20,-3 0 14,3 0 0,-2-1 6,2 0-1,-1 0-13,1 1 7,-2-1 0,2 1-6,0-1-5,-1 1 13,1 0 0,0 2 6,2 0-7,-2 0 6,-1 1-1,5 0 0,-2-1-7,0-1 0,0 0 6,2 1-14,0 0 2,-2-1 7,2 2 6,-1 0-13,3-1 1,-2 2 7,2-1 6,0 3-7,2-1 6,1-1 0,-1 3-1,0-1-14,2 0 15,2 2-8,-2 0 1,2-2 6,1 2-1,-3-1-6,2 1 6,0 0 0,2-1-1,-1 1-13,-1-2 1,0 2 7,0-1 8,0 0-21,-1 0 9,1-1 7,0 2 0,-2-2 0,0 1 6,0-3-7,0 1 7,-1 0-15,1 1 1,-2-1 8,2-1-1,-2-1 7,2 1 0,-2-2-15,0 1 8,0 1 0,0-2-7,0 0 1,3 0 7,-3-1 6,0 0-19,2 1 8,-2 0 13,0 0-2,2-1 0,0 1-20,0 0 8,-2-1 7,3-1-7,-1 0 7,0 0 6,2 0-7,-2-1 0,2 1 6,1 1-14,-3-2 1,2 1 1,0-1 13,-2 2-7,3-2 6,-1-1-13,0 1 7,0 0 6,-2 1-1,2-2 0,1-1-15,-3 2 8,2-2 8,0 0-16,0 1 9,1-1 6,-1 1-13,0-1 13,0 0 7,-2 0-15,1 0 0,1 0 6,-2-1-20,-2 2 23,2-2-8,-2 0-1,0 0-12,0 0 2,0 0 8,-2 1-6,2-1 0,-2 0-10,0 0-11,-2-1-3,2 1 5,0 0 2,-2 0 2,2-2 3</inkml:trace>
  <inkml:trace contextRef="#ctx0" brushRef="#br0" timeOffset="15794">906 1994 2,'0'0'3,"0"0"0,0 0 0,0 0-1,0 0 0,0 0 0,0 0-1,-2 0 1,0 0 0,0 3-1,0-2 0,-2 0 0,2 2 0,-3-3 0,-1 1 0,2 2 0,-6 0 0,-3-1 0,-1 2-1,1 0 0,3-1 0,-2 0 0,-1 2 1,-1-1-1,-1 2 1,-1 0 0,-5 2-1,0-1 0,-1 1 0,-3 2 0,-2-2 0,0 1 0,-2-1 0,-2 1 0,0 1 0,0-3 0,0 1 0,2-1 7,-2-1-8,-27 6 7,6 0-7,5-3 0,6-2 0,22-4-1,2 0 1,1-2 0,-1 0 0,3 2 1,-1-1 0,3-1 6,2 0-7,-1 1 0,3-2 0,0 1 1,1-1 0,1 0 0,2 0-1,-2 0 0,2 0 7,2 0-7,-2 0 0,1 0 7,3 0-7,-2 0 6,0 1-7,2-1 0,-2 1 7,2-1-7,-2 0 0,2 0 0,0 0 1,0 1 6,-2-1-1,2 1-6,0-1 0,0 2 0,0 0 7,0 1-1,2 2 0,2 0-7,-2 3 0,0 0 0,3 1 7,-1 2-7,0 2 7,2 0-7,-2 1 7,0 3-7,3-1 1,-3 3 6,0-1-7,0 2 7,2-1-7,-2 0 1,7 19 6,-1-6-7,-4-5 7,-2-5-7,-2-2 1,3-5-1,-3-1 1,2-4 0,-2 0 0,2-3 1,0-4 6,0 2 0,-2-2-1,0 0-7,3-3 7,1 1-7,0-2 14,2 1-2,3-4-1,-5 2-14,2-2 1,2 1 7,3-3 6,1 1-14,1-1 14,1-2-14,3 1 7,2-1-6,1 0 0,-1 0 7,4 0 0,0 0 6,2-1-14,-1 1 1,1-1 7,0 1 0,0 0-7,2-2 7,25-5-6,-5 3 0,-7 0 7,-3 1-8,-4 3 1,-6 3 1,-4 2 7,-2-3-7,-3 2 7,-1 1-7,-4-1 0,-1 3 0,-6-2 1,1 1 0,-1 0 1,2-1-1,-4 3 1,1-2 0,-3 0 0,2-1 0,-4 2 1,0 1 6,0-1-7,0 0 0,0 0 0,0-1 0,0 0 0,1 0 7,-1-2-1,0 1-7,0-1 0,-2 1 7,0-2-7,2-2 6,-2 1-6,0-1 6,0-1 0,0 1-7,-2-1 7,2 0 0,-2-1-9,2-1 2,-2 0 14,-3-3-2,3 2-8,-2-2 0,0 0 0,2 0 0,-2-1 0,2 1 0,-2-1-1,0 2-6,-1-2 13,-1 2 0,2-1-1,-2 3-14,2-1 8,0 1 0,-1 2-7,1 0 14,-2-6 5,0 3-7,-2 3-8,1 1 1,3 2 7,0 1-1,0 0 6,0 2-8,2-2 0,-4 2 0,4 1 6,2-1-1,-3 1-7,-1-1 0,2 1 7,0 1-2,0-1-20,0 1 15,0 0-13,2 0 1,-4 0 1,2 0 0,0 0 1</inkml:trace>
  <inkml:trace contextRef="#ctx0" brushRef="#br0" timeOffset="17995">9924 426 1,'2'-3'3,"2"-1"0,0-2 0,0 2-1,2-1 0,-1-1 0,1 1 0,0-2 0,-2 0 1,0 1-2,2 0 1,1 0-1,-5 0 7,2-1-8,-4 0 13,0 1-8,-2 0 7,2 0-3,-2 0-7,0 0-7,-5-2 13,3 3-7,-2 2 6,2-2-13,-4-1 1,-1 1 7,1 2-1,-2 1 6,-1-1-13,-1 2 7,0 2 0,-1 2 0,-1-1-7,1 1 14,-1 3-14,1-1 7,1 1-6,0 1 7,1 0-1,-1 0 0,4 1 0,1 1 0,-1 2-6,4-1 7,0 1-1,0 0-6,2 1 13,2-2-1,2 1-1,0-1-13,2 1 7,2-3-7,2 0 8,3 0-6,-1-2 6,3 1 0,1 0 0,0-2-7,22 5 1,-3-2 7,2 1 0,-2 0 0,0-1 0,-4 1-1,-4-1 0,-2 3 6,-3-1-13,-9-5 0,-3 2 2,0 1 0,0 1 0,-3 0 1,-1 2 7,-2 1-7,0-2 0,-2 14 7,-6-1-7,-1-5 7,-3 0-7,0-6 7,-5 2-7,3-2 0,-3-2 0,1-3 1,-1 0 6,1-3 0,-1-1-1,3-3 7,0 0-8,-1-2-7,3-1 7,2-2-7,-1-3 8,3-3 6,0-2-8,2 0 6,2-3-13,2 0 13,4 0-14,-2 0 14,4-2-13,2 2 13,1-2-13,1 2 7,0 0 6,5 1-14,-1 0 8,1-1 6,1 4-14,-1-2 7,-1 3 0,-1 2 0,-1 3-6,-6 0 0,3 2 1,-5 3-1,0-3 1,0-1 0,-4 7 0</inkml:trace>
  <inkml:trace contextRef="#ctx0" brushRef="#br0" timeOffset="20228">6677 1426 2,'0'1'1,"-3"-1"1,1 0-1,2 0 0,0 1 0,2-1 0,-2 0-1,0-1 1</inkml:trace>
  <inkml:trace contextRef="#ctx0" brushRef="#br0" timeOffset="21479">6970 1238 2,'0'0'3,"0"0"0,0 0-1,0 0 0,0 0 0,0 0 0,0 0-1,0 0 0,0 0 1,0 0 0,0 0-1,0 0 0,0 0 0,0 0 0,0 0 0,0 0-1,0 0 1,0 0 0,0 0 0,0 0 0,0 0 0,0 0 0,0 0-1,0 0 0,0 0 1,0 0 6,0 0-1,0 0-1,0 0-7,0 0 7,0 0 6,0 0-8,2 0-1,5 0-6,-1 1 13,2 0-7,0-1-1,5 0-6,11-1 0,-1 1 1,0-4-1,-2 0 2,-1 3 1,-1-3-1,6 1 1,-5-1 0,-1-1 1,-2 1-1,1 1 1,-3 0 0,-3-2 0,1 3 0,-5-3 1,-2 3-1,-2 0 1,-2 2-1,2-1 0,-2 1 1,1-2 0,-1 4 0,-2-2 6,-2 0-7,2 0 7,0-2-8,0 2 0,-3-2 7,1 1-7,-2 0 1,2-2 0,2 1 0,0 1 0,-2-1 0,0 0 7,0 2 5,2 0-8,0 0-6,-4-1 6,0 2 1,2 1-9,0-4 2,2 2 14,-3 0-2,3 0-14,0 0 1,0 0 13,0 0-8,0 2 6,0 5-13,-4 0 1,2 4 13,-2 2-7,0 1 6,2 3-1,0 3-13,0-1 7,2 3 0,0-1 6,2-1-1,-2 0-13,0 0 14,2 0-14,0-1 8,4 2-7,-4-3 1,0 1 1,2-1 7,-1-3 0,-1 1-7,0-1 7,2-2 0,-2-1-1,2-1 7,-2-1-14,0-5 13,0 1-13,0 0 7,2-3 0,-4-3 6,0 1-7,0 0-7,3-1 1,-3-1 0,-3 1 0,3 0-1,0-3 1</inkml:trace>
  <inkml:trace contextRef="#ctx0" brushRef="#br0" timeOffset="22181">7144 1442 2,'0'0'4,"0"0"-1,0 0 0,0 0-1,0 0 0,0 0 0,0 0 0,0 0 1,0 0-2,0 0 0,0 2 1,-2 0-1,2-2 0,2 0 0,-2 0 6,-2 1-8,-2 0 1,4 0 0,2 1 0,-2-1 0,2-1 0,-2 0 6,2 0 0,0 0-1,0 0-7,2-3 0,0 1 7,5 2-7,1-2 6,7-1 0,-3 0 7,1-3-9,3 1 6,1 0-1,-1 0-7,-1-1 0,-1 2-6,1 1 7,-3 0-7,-7 0 7,-1 1 7,0 1-8,0-1 7,0-1-14,1 2 1,-1-1 13,-2 1-1,-2-1 0,2 1-14,-2 0 14,0 1-7,0-1 14,-2 1-9,3 0-14,-3 0 15,0 0-8,0 0-6,0-1 1,0 1 1,0-1 0,0-1 1,2 1-2,-2-2 1</inkml:trace>
  <inkml:trace contextRef="#ctx0" brushRef="#br0" timeOffset="22641">7119 987 3,'-8'-4'3,"-2"2"0,-1 1-1,1-2 0,0 1 0,-5 1-1,9 1 1,0 0-1,-5 0 0,5 1 1,-2 1-2,0 1 1,-3 0 0,1 1 0,2 0-1,-3 2 1,3 2 0,-2 0-1,1 2 1,-1 0 0,0 4-1,1 1 0,-1 1 0,2 3 0,0 0 0,-1 3 0,3 0 1,0 1 0,2 3-1,2 0 0,0 1 1,2 0 0,2 1-1,2-1 1,2-1-1,2 1 0,3-1 0,-1-2 0,6 0 0,-1-1 0,22 20 0,2-9 0,-3-7 7,3-4-1,2-6-8,1-4 1,-1-4 0,-4-4 0,0-4 0,1-1 7,-3-3-8,-19 1 1,3-1 0,2-2 0,-3-1 0,3-2 0,0 1 0,-3-1 0,1 0 1,0-2 0,-5 1-1,0-1 0,1-1 1,-3 1 0,1-3-1,-3 1 1,-2-2 0,3 1 0,-5 0 0,-2-3 0,0 0 0,0-1 0,-4-2 0,0-1 0,-4-1 0,2-1 0,-2 0 0,-2-1 0,-2 1 0,-1-1 0,-1-1 0,-2 1 7,-3 1-8,1 1 0,-1 2 0,-4 3 1,3 0 6,-1 2-1,-1 2 6,-1 2-14,1 1 14,-20-8-9,3 7-6,4 5 19,4 0-14,0 4 0,7 0 0,1-1-7,0 4 1,3-1 13,1 0-1,3 1 5,4 0-7,-5-1-7,3 3 0,0-2 0,3-1-6,-1-1 14,0 0-13,2 0 13,2 0-7,-1 2 0,1-2-6,2 0 0,-2-1 0,2 0 0,-6 1 0</inkml:trace>
</inkml:ink>
</file>

<file path=ppt/ink/ink29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7:12.9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31 136 2,'0'0'3,"0"0"0,-2 0 0,0 0 0,0 0-1,-1 0 0,1 0 0,0 1 0,0-1 0,0 0-1,2 0 0,-2 0 0,0 0 0,2 0 0,-2 0 6,2 1-7,-2-1 6,0 0 6,2 0-14,-2 2 0,2-2 13,0 0 0,0 0-9,-2 1 6,2-1-1,0-1-1,0 1-1,0 0 0,0 0 0,0 0-1,0 0-7,0 0 0,0 0 7,0 0-1,0 0 0,0 0 0,0 0-1,2-2 0,0 1 6,0 0-7,0 0 6,2 1-1,0-1-13,2 1 1,1-3 7,1 2 0,0 0 13,3-2-9,1 0-1,0 0 0,3-2-7,1 2 1,-1-3 0,1 1-7,1-1 8,0 1-6,-1-1 1,-1 0-6,-1 0 14,0-1-6,-1 1 7,-1-1-1,1 3-6,-5-1-6,0 2 14,-2-1-7,1 1 13,-3-1-14,-2 1 1,0-1-7,-2 2 22,0-1-3,0 2-1,0-1-1,0 0-20,0 0 15,0 0-7,0 1 7,0 0 6,0 0-7,0-2 6,0 2-1,0 0-13,0 1 1,0 0 7,0-1 6,0 1-7,0 0 0,0 0 7,0 0-2,0 0-14,0 0 8,0 1 8,0 0-2,0 3-1,0 0-7,2 3 1,-2 0 6,2 1-6,0 2 0,0-1 6,2 1-13,-2 1 8,3 1 6,-1 0-7,-2 1 7,2 0-7,2 0 13,-4 0-21,2-1 8,0 0 6,1 0-6,-3-2 6,0 0-20,-2 1 23,2-3-22,0 0 15,0 0 14,-2-2-29,0-1 15,2 0-12,-2-2 1,0 0 0,0 0 1,0-1 1,-2 0 1</inkml:trace>
  <inkml:trace contextRef="#ctx0" brushRef="#br0" timeOffset="687">225 230 3,'-2'0'4,"0"-1"-1,0-1 0,2 1 0,-2-1 7,2 1-2,0 1-8,-2-1 7,2 1-7,0 0 12,0 0-14,2-2 0,0-1 13,0 1-8,2 1-7,2-3 1,1 1 7,-1-1-1,2 0-6,0 0 0,3-1 14,-1 0-2,0 0-14,3 1 1,-3-2-1,0 2 9,1 0-9,-1-1 9,0 1-9,-1 1 2,-1 0 7,-2 0-7,0 1 7,-1 1-7,-1 0 6,0-1 7,0 1-8,-2 0-7,0 0 7,0 0-6,2 1 13,-4-1-8,2 1 0,-2-2 6,0 2-7,2 0 7,-2-1 5,3 1-14,-1 0 0,0 0-6,-2 0 14,0-1-1,0 1-7,2 0-6,-2 0 7,0 0-6,0 0 14,2-1-14,-2 1 14,0-1-8,0 1-6,0 0 1,0 0 0,0-1 0,0 1-1,-2 0 2,2 0 0</inkml:trace>
  <inkml:trace contextRef="#ctx0" brushRef="#br0" timeOffset="1355">339 91 2,'0'0'2,"-2"-1"0,2-1 0,-2 1 0,0 0 0,2 0 0,-2 0 0,2 0-1,-2 1 0,2 0 0,0 0 0,0 0 1,0 0-1,0 0 0,0 0 0,0 0 0,0 0 0,0 0 0,0 0 0,0 0 0,0 0 0,0 0 0,0 0 0,0 0 0,0 0 6,0 0-8,0 0 7,0 0-7,0 0 0,0 0 6,0 0-7,0 0 1,0 0 0,0 0 0,0 1 0,2 5 7,0 1-8,0 1 1,2 2 0,0 1 6,0 1 0,2 2 6,-1 0-8,1 1-7,0 1-1,-2 0 8,2-1 7,0 2-2,1 0-13,1 0 13,-2 1-1,0-2-7,1 0 6,-1-2-1,0 0 1,0 0-2,2-1-7,-1 0 13,-1-1-1,-2 0-8,0-2 0,0 0-6,2-1 7,-1-1-7,-3-1 7,2-1 0,-2 1 6,0 0-1,0-2-1,0-1 0,0 1-15,0-3 2,0 2 7,-2-2 7,0 0 0,2 1-2,-2-1-20,2-1 9,1 1 0,-3 1 14,2-1-20,-4-2 14,2 1 0,0 0 6,2 1-1,-4-2-8,4 0-6,-4-2 21,2 2-3,0 0-20,0 0 0,0 0 22,0 0-22,0 0 8,0 0 0,-3 0 0,3-2-12,-2 0 1,0-2-1,0 0 2,0-1 1</inkml:trace>
</inkml:ink>
</file>

<file path=ppt/ink/ink29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1:09.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110 120 2,'-6'-2'3,"0"1"0,-2 0-1,-1-1 1,1 1-1,0-1 0,0 1 0,-1 0 1,1 0 5,2-1-7,0 0 6,-1 0-1,3 1 6,0-1-1,0 0 4,2 1-2,0 0 0,0 0-9,0-1 12,2 2-8,-2-2 6,2 2-9,0-1-1,0 1 6,0-1 5,0 0-14,0 1-7,0-1 21,4 0-9,0-2-1,0 1 6,4 0-8,3-1-6,1 0 6,3-1-6,1 2 6,1-3 0,3 2-1,1-1 0,0 0 0,-1 0 0,3 2-1,2-2 0,0 1 7,0-1-21,2 2 9,-3 0 13,1-2-8,-2 2 7,0 0-2,-1-1 0,-1 0-14,-2-1 8,-1 3 6,-1 0-1,-3-1 6,-1 1-14,-1-1 7,-1 1-1,-3 1-13,0 0 20,-4 0 0,2 0-2,-1 0-1,-1 0-7,-2 0-13,0 0 14,2 1 6,-2-1-13,-2 0 13,2 0-1,0 0 0,-2 2-14,2 1 20,0-1-1,0 4-7,-2 1-9,2 2 2,1 0 7,-1 1 13,-2 3-10,0 0-1,0 2 0,0 0 6,0 1-22,0 0 16,0 2-2,0-1 6,0 2-14,0 1 7,-2-2-1,2 0-6,0 2 0,0-2 13,-3 2-13,3-3 13,0 2-14,0-2 20,0 2-1,0-2-3,-2 1 5,2-2-1,-2 0-3,0 0-8,2-1 0,-2-2 6,0-1-8,2-1 0,-2-1 7,2 0-16,-2-2 8,2 1 8,-2-2-2,2 1-14,-2-2 0,2-1 15,-2-1-14,2 1 13,0 0-1,0-2-7,0-1 0,0 1-6,0-2 14,0 1-1,0-1-7,0-1 6,-2 1-13,4-1 7,-2 2 7,0-4-20,0 2-5,0 0 9,0 0-12,-2 0-3,2 0-23,0 0 6,0 0 4,-2 0 3</inkml:trace>
</inkml:ink>
</file>

<file path=ppt/ink/ink29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59:55.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1225 15,'0'0'10,"0"0"4,2 0 5,-2 1-22,5 0 14,-1-2 4,0 0-14,0 1 6,4-2-7,1 2 6,5-1 7,5-3-9,3 0 6,7-3-8,2 1 6,0-3-1,0 2-13,-4-1 1,-2-1 13,0-2-1,-6 2-7,-1-3 7,-3 2-2,-3-2-1,-4 2 0,-1 2-1,-5-3 0,-9 1 0,1 0-1,-6 2-12,-3 0 7,-3 2 7,-3 2-7,-4 1 13,-2 2-20,-4 5 7,4-1 7,3 2-1,1 4 6,0 0-7,-2 4 0,5 2-7,1 3 27,2-2-4,3 4-2,4 3-7,1 0-2,5 0 5,2 2-20,2-1 7,4 1 13,5-2-2,-1-1-7,4-3 13,3-2-9,1 2 5,5-5 0,2-4-3,-1-2 5,3 0-20,-2-4 19,2-2 0,0-2-3,-5-4-1,1-2-7,0 0-13,-1-2 1,-3-3-6,2 0-17,-5-2-1,1 0 2,-3 0 3,0 1 3</inkml:trace>
  <inkml:trace contextRef="#ctx0" brushRef="#br0" timeOffset="435">703 980 2,'-2'-5'4,"0"-1"13,-4-1 10,0 0-3,-2 1 3,-5 1-3,1 2-3,-3 2-2,-3 0 10,1 1-4,-2 1-16,1 3 12,-1 4-16,1 1 12,1-1-14,1 2-1,3 3 1,1-1 5,3-1 5,5 3-8,2 0 0,4 0-7,5 0 0,-1 0 7,6-1-7,3 0 0,5-3-6,3 1 14,4-1-7,0 0 6,6 0-7,-2-1 7,4-1-20,-6 0 21,2-1-13,-6 0 7,-2 0 6,-5 1-1,-3 2 0,-5-2-14,-4-1 8,-6 2 12,-6 2-13,2 1 6,-8-1-7,-5-1 14,-2 0-2,-5-1-7,-3 0 6,2 1-14,0-2 13,2 0-7,1-1 0,-1-1 6,6-3 6,3 1-14,5-4 7,1-4-15,2 1 9,6-2-13,0-7-4,4 0-11,4-6 3,9-3-2,4-3 2,-1-2 3,5-1 3,4 1 3,-2-3 1,-2 3 3,2 3 2,0 2 0,-5 1 2,1 4 2,-2 2 1,-1 2 1,-5 3 13,-5 3-13,-4 0 13,1 3-1,-1 2 5,-4 2 18,0 2 3,2 7-18,0 0 6,0 3 9,1 2-3,-1 1-17,0 1 19,-2 2-4,0 1-4,0 0-9,2 0 6,2-2-9,-1 1-1,-1-1-1,0 0-7,0-1 0,2 0 0,-2-5-7,0 1 7,-2 0 7,1-1-14,1-3-11,-2 0-12,2-3-9,-2-2 5,-2-4 4,2 0 2,-2-2 2</inkml:trace>
  <inkml:trace contextRef="#ctx0" brushRef="#br0" timeOffset="1051">999 636 23,'-4'-3'21,"-2"-1"4,-2 0-23,-1 1 6,-1 0 12,0 2-2,-1-1-3,7 2-8,0 3 7,0 0-3,2 4-14,2 2 13,2 4-1,4 0-1,0 0 0,5 4-9,1 2-7,0-4-4,3 0 14,-3 0 0,3-2-7,-1-5-12,1-2 1,-3 0 3,3-3 14,-5 0-6,0-1 7,-4-2-7,-1-4 7,-1 0-12,-2-3 20,-2 0-2,-4-1 6,2-3-1,-3 3-9,-1 1 0,0 0-1,0-1-7,0 2 13,-1 6-7,3-1 0,-4 1-13,2 4-5,0 1 1,-3 1 2,5 6 1,-2 3 0,2 2 1</inkml:trace>
  <inkml:trace contextRef="#ctx0" brushRef="#br0" timeOffset="1359">1173 1112 3,'0'0'17,"2"0"5,4-1-4,0-2 5,1 1-10,1-2 18,2 3-11,5-2-7,-1 1 10,5-2-2,-1 1-4,1 0-1,4 1-15,-1-2 6,1 2-7,0 0 6,2-1-7,-5 2-12,3 0 6,0 0-17,-4 0 2,-3 0 3,-6-1 1,-1 1 3,-3-1 1,-4 1 0,0 0 2</inkml:trace>
  <inkml:trace contextRef="#ctx0" brushRef="#br0" timeOffset="1565">1369 923 9,'0'-1'17,"0"1"3,0 0-1,0 0-4,0 0-8,0 0-1,0 0 6,0 0 6,0 8-10,2 3 6,5 0-7,1 6 17,0 0-22,0 1 13,3 0-3,-5 1-7,0 2-1,0 0-1,-1-2 0,-1 1 6,0 1-7,0-1 7,-2-3-9,0 0-7,2-2-17,-2 0 1,-2-2 4,2-3 0,2 1 4,1-4 0</inkml:trace>
  <inkml:trace contextRef="#ctx0" brushRef="#br0" timeOffset="1851">1626 679 10,'-2'-2'17,"2"-2"3,0 0 5,-4 1 2,4 1-15,0 2-8,-2-1 12,4 2-9,-2-1 13,0 5 3,0 5-8,4 4-3,-2 1-2,2 4 5,-2 1 0,2 2-3,0-1-2,0 0-20,1 2 8,1-2 13,-2 0-14,6-4-6,-1 1 7,1-4 13,-2 0-1,0-4-14,3-1-12,-3-2-4,2-1-5,1-2 3,-1-4 10,2-4 1,1-1 2,-3-2-7,-2-1 3,3-2 2,-5-2 0,-2-1 9,0-1 7,-2-1-8,0 0-6,-2 0 21,0 0-2,0 5 11,0 3-1,0 1-10,0 1 5,0 3-1,0 1-2,0 2 4,0 2-1,0 4-15,0 5 6,3 1 6,-1 3-2,-2-1-13,2 5 6,0 0 7,2 1 4,-2-1-8,2 3-1,0-3-6,-2 1-7,2 0 14,-2-2-1,3-2-13,1 0 1,-2-3 7,0-2-12,-2 1-6,2-2-3,-2-3-5,0-1 2,0-3 3</inkml:trace>
  <inkml:trace contextRef="#ctx0" brushRef="#br0" timeOffset="2365">2319 616 2,'-2'-3'4,"4"-2"0,-2 2-1,4-1 0,-2 1 19,0 2-3,2-3-2,-2 1 4,-2 1-22,2 1 26,-2 2-4,0-1-15,0 0 13,0 3-3,0-2 5,-2 0-4,-4 5 6,4 3-4,-4 2-9,-3 4-7,-1 3 7,-2 3-3,1-2 6,-3 1-2,-3-2-7,5 4 0,-3 2-15,1-3 15,2-2-19,-1 1-5,-1-1 2,1-3-3,1 0-6,1-4 2,3 2 3</inkml:trace>
  <inkml:trace contextRef="#ctx0" brushRef="#br0" timeOffset="2627">2120 898 2,'0'0'17,"0"0"-8,0 0 17,0 0-8,0 0 3,0 0-2,2 0 3,-2 0-2,0 0 3,0 0-2,2 0 3,0 0-8,0 1-3,0 1 5,5 1-8,-1-1 4,0 3-14,0-2 0,1 2 13,3-1 5,0 3-9,1 2 5,1-1-14,0 2 12,5 1-14,-3 0 8,1 3 4,-1-1-13,5 0 12,-3 1-13,-1 0 0,-1 0 13,1-2-1,-1 1-7,-1 1 6,-3-2-13,-2-2 7,1 2 6,-1 0-1,-4-2-7,2 0 7,-2 0-21,1-2 15,-3-1 6,0 0-13,2 0 14,-4-3-14,2 1 7,0-1 0,-2-1 0,0-2 0,2 0-12,-2 1-5,4-4-5,-4 2-16,0 0 4,2-1 4,-2-1 1</inkml:trace>
  <inkml:trace contextRef="#ctx0" brushRef="#br0" timeOffset="4008">2377 586 2,'-2'0'2,"-1"-3"0,1 1 0,2 1-1,0 1 0,0 0 0,0 0 0,0-1 0,0 0 0,0-2 0,0-1 0,0 2-1,2 1 1,-2-2 0,0 2 0,-2-1 0,2-1 1,2 2-1,-2-2 0,-2 2-1,4-2 1,-2 1 0,3 0 0,-1 0 0,0 0 0,0 0 0,0-1 0,0 0-1,-2 1 0,2-2 0,0 1 0,0 0 1,4 2-1,-4-1 0,0 1 0,-2 0 0,0-2 7,0 2-7,-2 0 6,2 1-7,0 1 0,-2-1 13,0 0 6,2 1-10,-4 2-1,0-2 6,2-1-15,-2 3-6,-2 2 14,1 2-13,-1 2 0,-4 2 8,0 0 12,1 2-20,-3 3 1,-1-1 0,3 2 1,0-2 0,-1-1-1,1 3 0</inkml:trace>
  <inkml:trace contextRef="#ctx0" brushRef="#br0" timeOffset="5117">2602 784 3,'0'0'10,"0"0"-7,2 2 13,0-2-9,2 0 5,0 2-1,-1-2-1,1 2-2,0-1 6,2-1-8,2-1 6,1 2-22,-1-1 16,2-3 4,3 0-1,-1 3-7,0-3 6,3-2 6,-5 1-15,3 0-1,-1 0 1,0 0 0,-3-1-6,-1-3 1,0 0 7,-2-2 0,-1 1-7,-3 0 1,0-1 7,-2 0 0,-2 1-7,-2-1 13,-3 2-7,-1 1-6,-2 1 7,-3 3-1,1-1 6,-3 2-7,-1 3 0,-1 0 14,1 3-9,-1 4 6,3 1-14,-1 2 13,1 2-14,1 2 7,1 1 5,4 4-1,1 0 1,1-1-2,2-1-7,2-2 0,4 0 0,0-1-7,4 1 15,1-2-2,3-4-6,0-2 0,3-2-14,1-1 9,3-3 7,1 0-19,1-1 1,2-2 3,-3-2 1,3-3 0,0-2 2,-3-3 1,5 1 1</inkml:trace>
  <inkml:trace contextRef="#ctx0" brushRef="#br0" timeOffset="5493">3014 554 3,'-7'-3'4,"3"1"-1,-2 1 7,-2-3-7,4 1 5,-3 3-1,1 0-1,4 1-7,-4 2 0,4 1 0,-2 1 0,0 0 1,4 4 6,2-2-7,0 3 6,4 2 0,2-1-1,3 3 0,3-1 0,3 0-1,1 1-1,3-3 0,2 6-7,-1 0 7,-1-2-7,0-2 8,-7 2-1,3 0 0,-7-1-6,1-2 6,-5 1 6,-2-1-7,-2 0 6,-4-2-7,-4 2 6,-1-3 6,-3 0-1,0-1-8,-1 0 6,-1-2-1,0-2-14,-1 2 20,3-2-1,-3-2-15,5 0 0,2-1-7,0-2-5,2-3 2,-3 0 2,7-2-1,0-3 2,2-3 0,3 0 1</inkml:trace>
  <inkml:trace contextRef="#ctx0" brushRef="#br0" timeOffset="5804">3210 498 4,'0'0'4,"0"0"0,-2 0-1,0 0-1,2 1 0,0 4 1,2 3 5,-2 2-7,4 5 0,0 0 0,3 2 18,-1 1-1,2 1-9,-2-2-2,0 3-7,1 0 7,-1 0-1,0-2-14,-2-1 14,2 0-7,1-2 6,-1-3 0,-2 1 0,-2-1-8,2-2-7,-2-2 3,0-2 0,0-2 1,0-3-1,0 3 1,1-4-1</inkml:trace>
  <inkml:trace contextRef="#ctx0" brushRef="#br0" timeOffset="6065">3351 348 6,'0'0'4,"-2"-1"-1,2 1 7,0 0 11,0 0-9,-2 1 5,2-1-9,0 4 5,-5 1-14,3 1 0,-2 0 7,2 1-1,0 0 7,2-2-15,-2 4 6,0-2-6,0-2-7,0 2 1,2 0 0,0-3 0</inkml:trace>
  <inkml:trace contextRef="#ctx0" brushRef="#br0" timeOffset="6300">3218 22 4,'-4'-3'10,"0"-1"-7,0 2 19,-2 0-10,0-2-1,1-1 6,1 4-3,0 1-2,0 0-1,2-1-8,-2 3 12,0 1-8,0-1-7,-1 2 0,-1 1 6,-2 2-7,2 1 14,0 2-15,-3 1 6,3 1 0,2-3-1,2 2 0,2 2-1,0-2-19,4 1 8,0-4 8,0 0-12,5-1 1,3-1 2,0-1-1,3-4 3,1 0 0,1-2 1,-1-2 1,3 0 1,-2-3 0,-1-3 1,-1 1 0,-5-3 2,-2 1-1,-4 2 2,-2-3 0,-2-1 0,0 2 0,-4 0 19,-2-1-8,0 3 5,-2-1-15,-3 3 6,-3 0 0,1 1 6,-1 1 4,2 1-2,-3 3-1,-1 0-15,-1 4 13,7 1-1,-3 0-14,3 1 0,-3 1 13,3 0-1,0 1-1,-1 2-7,3 1 0,0 1 0,6 1-6,0-2-12,2 1 1,2-3 3,0 0 1,4 0 2,2-1-1,3-1 2,3-4 0,1-2 2</inkml:trace>
</inkml:ink>
</file>

<file path=ppt/ink/ink29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0:17.5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37 0 1,'-2'5'3,"-2"0"0,2-1-1,-2 2 0,-2 1 0,2 0 0,-1 3-1,1-1 0,2-1 0,0 1 0,0 2-1,2 2 0,0-1 0,2 2-1,0 1 0,2 2 0</inkml:trace>
  <inkml:trace contextRef="#ctx0" brushRef="#br0" timeOffset="132">93 484 1,'0'3'3,"-2"-1"0,2 1-1,0-1 0,0 0 1,-2 0-1,2-1 0,0 2-1,0-2 2,0 0-2,0 0 0,-2 2 0,2-2 0,2 0 0,-2 1-1,0-1-1,2 2-1</inkml:trace>
</inkml:ink>
</file>

<file path=ppt/ink/ink29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0:15.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57 1,'0'-4'3,"-2"0"-1,2-1 0,0 0 0,0-1 0,0 1 0,0 0 0,0 1 0,2 0-1,-4 3 2,4-1-1,0 2 0,-2-1-1,0 0 0,0 1-1,-2 0 1,2 0 0,0 0 0,0 0-1,0 0 1,-2 4 6,0 1-1,-2 1-1,-1 2-7,-1 1 7,2 2 7,-2-1-17,-2 0 16,1 3-15,1-1 13,0 1-7,2-1-1,0 0 6,2 0 0,2-1-1,0 0-7,4-1 0,0 0 6,4-2 7,3-1-3,1 0-7,2-3 6,3 0-7,2-1 6,-3 1-1,5-3 7,-3-1-3,1 1 5,0-1-14,-1 2 7,-1-2 4,-1 0-14,1 2 13,-5-1-14,3 1 13,-3-1-8,-1 2 6,1 1 0,-4 0-1,3 0-1,-3 3-1,0 0 12,-2 3-27,-2 0 20,1 1-7,-3 0 5,2 1 5,-2-1-20,-2 1 13,-2 0-7,2-1 1,-4 2 18,2-1-14,-3-2 6,-1 1 4,2-1-1,-2 1-1,-2-2-2,-1-2-8,1 1 0,0-1 6,-2 0-14,-3-1-11,3-3-5,-3 1-10,1-2-2,0-1 2,-1-1 3,1-1 2</inkml:trace>
  <inkml:trace contextRef="#ctx0" brushRef="#br0" timeOffset="507">68 92 4,'0'-1'4,"0"0"0,0-2-2,4 1 1,0-1-1,2-1 1,5-1-2,-3 1 7,4-2-8,3 0 0,1 0 0,1 1 0,2-1 1,-1 0-1,22-7 0,-7 2-2,-4 1 0</inkml:trace>
  <inkml:trace contextRef="#ctx0" brushRef="#br0" timeOffset="1977">341 879 2,'0'0'4,"0"0"-1,0 0 0,0 0-1,0 0 1,0 0-2,0 0 1,0 0 0,0 0-1,0 0 0,0 0 0,0 2-1,0-1-1,2 11 0,0 4 0</inkml:trace>
</inkml:ink>
</file>

<file path=ppt/ink/ink29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0:14.2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103 1228 1,'0'-5'3,"0"1"-1,2-1 0,1-1-1,-1-1 0,0 0 0,0-1 1,0 1 0,0-1 0,0 0-1,2 0 0,0-2 2,0 1-2,0 0 0,-1 1 0,-3 4 1,2-1-1,2 2 6,-4-2 0,2 3-1,-2-1-1,2 0-1,0 1 0,-2 0 7,2 0-3,-2 1-7,0 0 6,2 0-1,-2 1 0,0 1-14,0 3 8,0-1 0,0 3 6,0 1-1,0 2 0,-2 3-1,0 1-7,0-1 7,-2 3-1,-2 1-14,-1 1 22,1-1-2,-2 3-7,0-1 12,-1 2-8,1 0 0,0 0-8,-3 0 7,3-1-1,0 0 6,0-3-14,-1 1 7,3-2-13,0-1 14,0-2 6,0 0-8,1-3 6,1-1-20,2-1 21,0-2-8,0 1 6,0-3 7,2 2-3,0-3-20,0 2 7,2-2 19,4 1-8,3-2-7,1-1 7,2 0-2,5-1-7,-1-1 0,5 1 12,-2-1-1,3-2-1,-1 2-8,2-3 6,-2 2-14,22-4-6,-6 2 15,-10 1-7,-4 2 7,-7-1-7,-1 1 7,-7-1-7,0 2-12,-3 0 9,-1-1-7,-2 0-3,0 0 2,0 0-6,0 0 4,0-2 1,0-1 2,-2-2 2,0-1 1,2 1 1,-2-2 2,0 2 1,2 0 0,-2 0 2,-2 0 0,2-1 0,0 2 1,-2-1 1,2-1 1,0 0 0,-2 2 7,0 0-1,0-1 7,0 1 4,0 3-2,2 1-8,0-1 0,0 2 5,-2 1-1,2 0-1,-2 2-14,0 1 14,2 1 6,-5 5-15,3 2 12,-2 3-7,0 1 5,0 5-7,-4 1 6,4 0-1,-1 3 6,3-12-2,-2 2-1,-2 2-8,2 0 7,0 3-15,2 1 15,-3-2-2,3 1-7,0 0 6,-2 0-13,4 0 13,-4-2-20,2 1 7,2-3 8,-2 0 8,0 0-16,0-2 2,0 0-6,2-1 2,-2-2-6,2 0 1,0 0-4,-2-1 0,2 10 3,-2-3 0</inkml:trace>
  <inkml:trace contextRef="#ctx0" brushRef="#br0" timeOffset="2182">248 833 1,'-2'0'3,"-2"-4"0,2-2 0,-2 2-1,2-1 0,0 1 0,2 1 0,-5-2-1,3-2 0,0 1 1,2 3-2,0-3 0,0-2 0,2 2-2</inkml:trace>
  <inkml:trace contextRef="#ctx0" brushRef="#br0" timeOffset="2349">201 439 3,'-7'-10'3,"1"-3"-1,2 2 0,-2-3-1,2 1 0,2 0 0,0 1-1,2 0 0,0-1 0,0 0 0</inkml:trace>
  <inkml:trace contextRef="#ctx0" brushRef="#br0" timeOffset="2472">290 78 3,'4'-11'2,"-2"2"0,2 0 0,-2-1 0,0 2-1,-2 0 1,0 2 0,0 1-1,0 0 0,0 3 1,0-1-2,0 0 0,0 3 0,0 1 0,0-1-1</inkml:trace>
</inkml:ink>
</file>

<file path=ppt/ink/ink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2:52.139"/>
    </inkml:context>
    <inkml:brush xml:id="br0">
      <inkml:brushProperty name="width" value="0.05292" units="cm"/>
      <inkml:brushProperty name="height" value="0.05292" units="cm"/>
      <inkml:brushProperty name="fitToCurve" value="1"/>
    </inkml:brush>
  </inkml:definitions>
  <inkml:trace contextRef="#ctx0" brushRef="#br0">2 130 2,'5'-9'3,"-1"0"0,0 1-1,2-2 0,0 2-1,-2 2 1,3 2-1,-5-1 0,2 3 0,0-1 0,-2 2 0,2 1 1,0 4-1,0-1 0,1 3 0,1 2 0,0 3-1,-2 3 0,0 1 1,-2 2 0,0 2 0,0 1-1,0 2 0,1 2 1,-3 0-1,0 0 1,0 2 0,0-3 0,2 1-1,-2-1 1,-2-1-1,-1 2 0,3-3 0,0-3 0,-2-1 0,0 0 0,2-3 0,-2-2 0,2 0 0,0-3 0,2-1-1,0-1 0,-2-2-1,2-2-1</inkml:trace>
  <inkml:trace contextRef="#ctx0" brushRef="#br0" timeOffset="346">9 164 2,'-5'-5'2,"3"1"0,2-1 0,-2 1 0,6 1-1,1 0 1,1-2 0,6 1-1,1 0 0,3 0 0,3 2-1,-1 0 1,1-1 0,2 2 1,-1 0-2,1 2 1,2 1 0,2 2-1,-1 1 1,1 3-2,2 1 1,-4 3 0,2 1 0,-5 4 0,1-1 0,-4 4 0,-3 0 0,-1 4 1,-5 0-1,-4 3 1,-2 0-1,-8 1 0,2-2 0,-7 0 0,-1 0 0,-3-2 1,-1-2-1,-3-1 1,-1-1-1,-1-5 1,2-1-1,-1-3 0,-3-1 1,2-4-1,3-2 7,-1-2-7,0-2 0,3 0 0,3-3 0,1-3 6,4-3-7,-3 0 0,5-1 7,0 1-1,0-2-1,2-1 0,2-1-7,-1 2 7,3 1 0,-2 1 5,2 3-7,-2 2 0,0 0-7,2 1 0,0 0 8,2 1-8,-2 1 0,0 1 2,2 1-1,-2 0 1,5 3 0,-1-2 0,0 1-1,2 1 0</inkml:trace>
  <inkml:trace contextRef="#ctx0" brushRef="#br0" timeOffset="838">689 357 1,'0'-5'3,"2"-1"-1,-2 0 0,0 0 0,0 0 0,0-1 0,2 2 0,-2-2-1,0 1 0,0 0 0,0 0 0,0 2 1,-2-2-1,-2 1 0,0-1 0,-2 1 0,-1 1-1,-1 1 0,-2 0 1,2 3-1,-5 0 0,3 2 1,-3-1-1,-1 2 0,2 2 1,-1 3-1,-1 2 0,1 1 0,-1 0 0,1 3 0,3 4 0,0-1 0,1-1 0,3 3 0,0-1 0,4-1 0,0-1 0,2-1 1,2-2-1,4-1 0,2-1 0,1-3 0,-1 0-1,4-2 1,1-3 0,1-1 0,1-2-1,3-2 1,-1 0-1,1-1 0,-1-3 1,-3-1 0,-1 1 0,-5-2 0,3-3 0,-5 2 0,0-1 0,-2-2 0,-2-2 0,-2 0 0,0 2 0,0 0 0,-2 0 0,0 2 0,-2 2 0,2 1 1,0 2-1,-2-1 0,2 3 0,-1 2 0,1 1 0,-2 1 0,2 4 0,-2-1 0,2 2 0,0 1 0,2 3 0,0 0 0,2 2 0,-2 2 0,4-2 0,-2 3 0,4-1 0,1 0 0,1-3 0,0-1 0,2-1 0,-1 0 0,1-3 0,3 0 0,-1-3 0,0-1 0,3-2 0,-3-2 0,1-1-1,1-3 1,-1-2 0,-1-4 0,0 2 0,3-4 0,-5-6 0,0 1 0,-1-2 0,1-1 0,0-4 0,1 1 0,-1-4 0,-2 0 0,3-3 0,-5 1 0,2 1-1,-4 2 1,-2 0 0,3 5 0,-5 1 0,-3 4 0,1 3 0,-2 2 0,0 2 0,0 4 0,2 1 0,0 2 0,-2 1 0,0 1 0,2 2 0,-3 5 0,1 1 0,2 2 0,-2 1 0,0 4 0,0 2 1,-2 2-1,-1 1 0,3 3 0,0-2 1,0 2-1,2-1 1,2 1-1,0-1 0,0-1 0,2 2 0,-2-1 0,0 1 0,2 0 1,-2-2-1,0-1 0,4-1 1,0 2-1,0-2 0,1 0 1,-1 0-1,0-4 0,0-1 0,2 0 0,0-1 0,-1 1 0,3-4 0,-2 0 0,-2 0 0,2-1 0,3 0 0,-3-1 0,0-2 0,0 0 0,3-1 0,-1 0 0,-4-2-1,0 0 0,-2-1 0,0 0-1,0-1 0</inkml:trace>
  <inkml:trace contextRef="#ctx0" brushRef="#br0" timeOffset="1710">883 286 4,'0'0'3,"0"0"0,0-4-1,0 3 0,5 0-1,-3 0 0,2-1 1,2 2-1,0 2 0,3 0 1,1-1-1,0 1 0,5 1-1,-1-2 0,3 2 0,-3 1 0,3-1 0,-1 1 0,1-3-1,-1 0 1,3-1 0,2 0 0,-3 0 0,1-1 0,-3 0-1,3-2-1,-2 1 2,1-1 0,-1 0 0,-3 0 0,5-1 0,-5 1 0,-3-2 0,-1 2 0,0-2 2,-3 1-1,-1 0 0,-2 1-1,0-2 1,-2 1 0,0 2 0,0 1 0,-2 0 0,0-2 0,0 1-1,-2 1 1,0 0-1,-2 1 0,-2 0 0,-5 2 0,-1 0 1,-2 2-1,-1 2 1,1 2-1,-5 1 0,2 0 0,1 3 0,-1 2 0,3-1 1,-1-1-1,1 2 0,1 0 0,3 1 0,2-1 0,0-2 0,3 1 0,3-3 0,0-1 0,4 1 0,0-1 0,3-3-1,-1-1 1,2-1 0,4-4 0,1 0-1,1 0 1,2-5-1,1-1 1,-1-2 0,1-2 0,-3 3 0,3-5 0,-5 2 0,3-1 0,-3-1 0,-2 2 0,-2 0 0,1 2 0,-1 0 0,-4 1 0,0 1 0,-2 3 0,2-1 0,0 3 0,-2-3 0,0 3 0,0 1 0,0 1 0,0 3 0,0 4 0,0 1 0,-2 3 0,2 2 0,0 0 0,0 0 0,-2 2 0,0 0 0,2-1 0,0-1 0,-2 0 0,2-2 0,0-3 0,0 0 0,2 0 0,-2-2 0,0-1 0,2-1 0,2-3 0,-2 0 0,0 0 0,2 0 0,-4-1 0,4-1 0,-1 0 0,1 1 0,0-1 0,0-1 0,-2 0 0,0-1 0,0 0 0,0 2 1,0-1-1,0 0 0,-2-1 0,0-2-1,2 4 1,-4-2 0,2-3-1,-2 3-1,2-3-1</inkml:trace>
</inkml:ink>
</file>

<file path=ppt/ink/ink3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1:33.280"/>
    </inkml:context>
    <inkml:brush xml:id="br0">
      <inkml:brushProperty name="width" value="0.05292" units="cm"/>
      <inkml:brushProperty name="height" value="0.05292" units="cm"/>
      <inkml:brushProperty name="fitToCurve" value="1"/>
    </inkml:brush>
  </inkml:definitions>
  <inkml:trace contextRef="#ctx0" brushRef="#br0">1637 216 1,'0'0'2,"0"-1"0,-2 0-1,0 0 1,2-1-1,-2 1 0,2 0 0,0 0 0,0 0 0,2 0 0,0 2 0,-2 0 0,0-1-1,0 2 1,0 1 0,2 0 0,0 5 0,-2 4 1,-2 3-2,2 4 1,4 1-1,-4 2 1,0 4 0,-2 0-1,0 3 1,2 0-1,0-2 0,2 4 1,0 0 0,0-1 0,0-1-1,-2 1 0,2-1 0,0-1 0,0 1 0,0-3 0,-2-3-1,4 0 1,-1 0 1,1-3-1,-2-1-1,0-3 1,-2-1 1,2 0-1,0-5 0,0 0 0,0-2 0,-2-2 0,2-2 0,2-1 0,-2-1-1,2 0 0,-1-2 0,-1 0 0,0-1-1</inkml:trace>
  <inkml:trace contextRef="#ctx0" brushRef="#br0" timeOffset="546">1709 286 1,'0'-1'2,"0"-1"0,0 0 0,-2 2 0,2 0 0,0 0 0,0 0-1,0 0 0,0 1 0,-2-1 0,4 1 0,0-1 0,-2 0-1,0 0 1,0 0 1,2 0-1,-2 2-1,2-4 1,2 1-1,1 0 1,5 0-1,2-3 1,1 2-1,5-2 0,1-1 0,4-1 0,0 0 0,3 0 0,3-1 0,2 2 0,7-2 1,1 0 0,6 0 0,5 1 0,4-1 0,6 0-1,8 0 0,2 0 0,5 0 0,-3 1 1,1 1-1,1-2 0,-3 0 1,-1 2-1,-2 0 1,-2 1-1,-6 0 0,0 1 0,-6-1 0,-4 1 0,-3 0 0,-1 0 0,-25 2 0,3 0 0,3-2 0,0 1 7,4-1-7,0-1-1,2 1 1,36-6 0,-7 3-1,-2 0 0,-2 0 1,-7 0 0,1 1 0,-6 2-1,-3-2 1,-2 2 0,-5-1 6,-1 1-7,-4 1 7,-4-2-7,-5 3-1,-11-1 1,-1 2 0,0-2 0,1 2 0,-3-1 1,0 0 0,1-1-1,-3 1 0,2 1 0,0-2 1,1 0 0,-1 2 0,0-2 0,0 1 0,1 0 0,-1-1 0,0 1 0,3 0 6,-1 0-7,-2 0 0,5 0 0,-5-1 1,2 2 0,-4-1-1,3 0 1,-3 1-1,-2 0 7,0 0-7,0 0 0,3 0 0,-3 0 0,-2 0 0,2 1 0,-2 0 1,2 1-1,0-1 1,-2 0 0,0 1 0,0-1-1,1 2 1,-1-1 0,0-1 0,0 3-1,0-2 1,0 0 6,0 1-7,0 0 7,0 1-8,0-2 1,0 3 0,0-1 0,0 0 0,0 0 0,1 2 7,-1 1-1,0-1-7,-2 0 0,0 1 1,0 0 0,0 1 0,-2 0 0,2 1 7,0-1-8,-2 3 7,-1-1-7,1 1 0,2-1 0,-2 2 1,-2-1 0,2 2 0,-2 1 0,2 0 0,-2 0 1,0 1 6,-1 0-8,1-1 1,-2 1 6,2 0-7,0 2 7,0 1-7,0-1 0,-1 1 7,1-2-7,-2 0 0,2 2 7,0-1-1,0 0-7,2 0 7,-3 1-7,3 0 1,0-2 6,2 1-7,0 0 7,0-1-7,0 0 0,0-1 7,2 0-6,0-2-1,1 1 1,-1 0 0,2-1 0,-2-2 1,0 0 0,0-1 0,2 0 7,-2 0-7,0-2-1,0 0 0,0 0 7,0-1-6,-2 0 6,0-1-7,3 0 0,-3-2 7,0 2-7,2-1 0,-2-1 0,0 0 7,0-1-7,2 1 0,-2-2 0,0 0 7,0 2-7,0-3 0,0 1 0,0 1 7,2-2-7,-2 1 0,-2-1 0,2 1 1,0-1 0,0 0 0,0 1 7,0 1-7,0-2-1,0 0 1,0 1 6,0-1-7,0 2 0,0-1 7,-2 0-7,2 1 7,-2 0-7,-1-1 13,1 2-1,-2-2-8,0 2 0,-2-1-7,-2 0 1,-1 0 7,1-1 6,-2 2-2,-1 0-13,-1 0 7,0-2 6,-3 2-7,1-2-6,-3 2 7,1-1 0,-24 2 6,1-1-7,4-1 0,-3 0-7,3 1 8,0-2-7,0 0 13,2 1 6,-2 0-14,0-2-6,-3 0 13,18 1-7,-3-1 0,-2 0 0,-2 0 0,-2 0 0,-2 0 1,0 2 6,-29 0-1,6 2-7,5-2 14,5 1-2,3-2-2,-3 0-19,3 3 13,2-3 6,-1 1-7,5-1 0,0 0 6,0 1-1,0-1 1,2-1-8,2 0 6,0 4-1,0-4 0,0 1-1,0 1 0,2-1-13,0 3 14,-2-4-7,4 0 0,-2 0 7,4 0 0,0 0-20,0 2 14,0-1-5,5 2 7,-3-2 6,2 0-7,-4 1-6,1 0 7,1 0 0,-2 0 6,2-2 1,-2 2-8,3 2-8,1-3 9,0-2 0,5 3 0,-1-1 6,3-2-13,-1 1 1,-1 0 7,-1-3 6,5 2 0,-3 1-2,1 0-14,-1-1 15,1 2-7,-3-1 0,3 2-1,-3-2-5,1-1 7,-1-1 6,1-1 0,-1 0-1,0 0-1,1 1-7,-1 1-6,3 0 14,1 0-7,-1 0 0,2 0 1,1-1 6,5 0-20,-2-1 15,0 0 0,1 1 0,1 0 0,0 0 6,2-1 0,0 0-1,-1 1-7,1-1 0,0 1 7,0 1-13,0-1 19,0-3-14,0 2 7,0-3-7,-3 3 7,5-2-1,-4 2-6,0 0 6,2 1-6,0 1-6,-3 0 0,5 1 8,0-1 8,-2-1-8,2-1 6,0 1-14,0 2 8,0-1 8,2-2-8,-2 0 6,4 1-14,-2 1 2,-2 0 7,2 0 6,0 0 0,0 0-1,0 0-1,0 0 0,0 0-1,0 0 0,0 0-7,0 0 1,0 0 6,-2-2 6,0 0-7,2 2 0,0 0-13,0 0 14,-2 0 6,2 0-14,0 0 7,-3 0 6,1 1-7,4 0-1,1-3 8,-3 2-8,0 0 6,-3 0-7,3 0 0,-2 0-13,2 0 8,-2 0 7,0-2-6,0 3 7,-2-3 6,0 1-14,-2 2 1,4-2 13,-3 1-19,1 0 13,0 0 0,4 1 6,0-1-1,-2 0 0,0 0-1,2-1-7,2 1-7,-2-2-6,0 0-4,0 2 1,-2-1 2,4 0 2,-2 1 0,0 0 2,2 0 1</inkml:trace>
  <inkml:trace contextRef="#ctx0" brushRef="#br0" timeOffset="8295">38 1054 3,'0'0'3,"0"0"0,0 0-1,0 0 0,0 0-1,0 0 0,0 0 0,0 0 0,0 0 1,0 0 1,0 1-3,-2 1 1,2 0 0,0 0 0,0-1-1,0 0 0,-3 2 1,3 1-1,0 2 1,0 2 0,0 1-1,0 2 0,-2 2 0,2-1 1,0 5 0,-2-1-1,2 2 0,-2 2 0,0 0 0,0 2 0,0 0 1,0 0-1,0 0 0,0 0 0,0 1 0,0-1 0,0 0 0,2 1 0,-2-1 0,2-2 0,0 0 0,0 0 0,2-2 0,-2 1 0,2-2 0,-2-1 0,2 0 0,0-2 0,-2-2 0,2 1 0,0-1 0,-2-3 0,2-1 0,-2 0 0,2-2 0,-2 0 0,2-1 0,-2-2 0,0-1 0,0 1 0,2-2-1,-2-2 0,0-2-1</inkml:trace>
  <inkml:trace contextRef="#ctx0" brushRef="#br0" timeOffset="8843">73 1009 1,'0'0'3,"0"0"-1,-2 0 0,2 1-1,0-1 0,2 1 0,-2-1 0,0 2 0,2 1 0,0-1 1,0 3-1,2-3 0,0 1 0,2 0 0,1 1 1,-1-1-1,4-1-1,13 4 1,0-5-1,4 0 1,-3-1 0,5 0-1,0-2 0,4 0 0,3-3 1,1 1-1,-16 3 0,-1-1 1,5 0-1,2-1 1,2 1-1,0 0 0,2-1 0,2 0 0,2-1 1,36 0 0,-9-4-1,0 2 1,-4 1-1,-3-1 0,1 2 0,-29 1 0,2 0 1,2-1-1,2 1 0,0-1 0,-2 1 0,3 1 0,-3-2 1,2 1-1,-2-1 0,0 1 0,0 0 0,29-2 0,-9 0 0,-3-1 0,-7 3 0,-3-3 0,-5 1 0,-4 2 0,0-1 0,0 1 0,-5-1 0,-1 1 0,0 1 0,-4 0 7,-1-1-8,1 1 1,-5-1-1,3 1 1,-5 1-1,-1-2 0,1 3 1,-2-2 0,-5 1 0,1 0 0,0 0 0,0-1 0,2 1-1,1 0 7,1 0-7,-2 0 0,3 0 7,-1-2-1,0 1-7,1 1 0,-1 0 7,0 0-7,-1-2 0,-1 3 7,0-1-7,0 1 0,-1-1 7,1 1-7,-4 0 0,2 0 7,-2 0-1,1-1-7,1 1 1,-2 0-1,0 0 1,0 1 7,-2-1-7,2 1 0,3 0 0,-3 0 7,0 1-7,2-1 0,-2 0 0,-2 0 7,2 1-1,1 0 0,1-1-7,-2 1 1,2 0-1,0-1 1,-2 2 0,1-1 7,1-1-7,-2 2 0,-2-1 1,2-1 0,0 3 12,0-3-7,1 1 0,-1 0-8,0 0 1,0 1 0,-2-1 1,2 1 0,-2-1 0,2 0 7,-2 2-7,1-1 0,-1 1 0,0 0 1,2 1 0,-2 1 0,0 0 0,0 1 0,0 1 0,0 0 0,0 0 0,0 0 1,0 1 6,-2 2-1,2-1-7,0 4 7,-2-2-1,0 1 7,0-1-15,0 2 7,0 0-7,3 0 7,-3 0 0,0 0-1,2 0 0,-2 1-7,0-1 1,0 1 13,0 0-7,2-1-1,-2 1-6,0 0 13,2-1-7,-2 0-6,0-1 13,2 0-1,0-1-1,-2 1 6,2-1-22,0-2 9,-2 2 6,2-2 0,-2-1 5,2 3-1,-2-2-14,2 0 13,-2 0-1,0-1-7,2 1-6,0-1-6,-2 0 21,2-1-8,-2 2 0,3 7 0,-1-2-13,-2-2 2,0-1 20,4-2-8,0-2-6,-4 0 7,0-2 6,0-1-14,0-1 1,2 2 13,-4-2-2,4 0-7,-4 1 7,2 0-8,4-3-6,-4 1 14,0 1-7,2-1-7,-2 2-5,2 0 20,-2-3-13,0-1 0,0 1-5,0 0 20,0-2-8,0 1-6,0 1 6,0 0 0,2 0-6,-2 1-6,-2-1 20,2 1-1,0-2-14,2 1 1,-2 0 6,0 1 0,0-1 0,0-1-7,0 0 7,0-1 0,0-1 0,0 1 0,0 0-1,0 0 6,0 1 0,0-1 6,-2 0-9,0 0 6,2 0-8,-4 3 6,2-2-1,-2 1-13,-2 2 1,-3-3 19,3 1-7,0-1-2,2-1-13,-3 2 8,1 0 6,-2-1-1,0 0-1,-1 0 0,-1 2-1,-2-2 0,1 0 0,-1 1-1,-3-1 0,3 1 0,-2 0 0,-1-1-1,1 1 7,-1 1-1,-1-1-1,-1 0-1,0 2-1,-1-2-13,1 1 1,-1-1 8,-1 2 0,0 0 6,-18 3-7,4-1 6,4-2 0,2 0-7,5 2 6,-1-1 0,4-1-7,1 2-6,1-2 1,-2 1 14,3-1-7,1-1 6,-1-1-7,1 1 7,1-1-1,-1 3-7,7-4 7,0 1 0,-1 0-13,-1 0 19,0-1-7,-1 0-13,1 0 8,-2 0 0,-1 2 13,1-2-8,2 0 7,-5 0-9,5 0-13,-3 0 15,1 0-1,-1 1-6,-1-1 7,2 0 0,-1 0-15,1 0 15,-1 3-6,1-2 6,0 0 0,-1 3 0,1-3 0,-1 2-8,1-1 7,-3 0-6,3 0-6,0-1 20,-1 3-7,1-1-1,-1-1 1,-1-1-1,1 1 0,-1-1-14,-1 0 2,1 1 14,-15 0-1,4 2 0,2-2-13,1 1 8,3-2 0,3-1 6,-3 0 0,2 2-7,1-2-6,1 0 14,5-1-7,-2 2 7,5-2-7,-1 2 12,0-2-7,-3 0-7,3 1 14,-2-1-15,0 1 1,-1 1 7,1-2-13,-1 0 14,1 1-7,0-1 0,2-1 7,-3 1 0,1 0-13,-1 0 13,3 0 0,-2-1-1,0 1 0,-1 0-7,3 0 1,0-1 6,-1 1 0,1 0-7,0 0 7,-3-1 0,3 1 7,0 0-3,0-1 0,-1-2-1,-1 1-1,0 1-1,-1 1-6,3-1 6,-2-1 7,-1 1-22,1 1 2,0-1 7,1-1 7,-1-1 7,2 3-16,-3-1 1,3-1 14,0 1-15,0 0 7,-1-1 6,3 0-8,-2 1-6,2 1 7,-3-1-14,3 0 16,0 0-1,0-1-7,-3 2 7,3-1-1,0 0 0,0 0-14,0 1 16,-3-1-1,1 0 0,2 1-1,0-2 6,-1 1-7,1 1-6,0 0 6,0 0-12,2-1 14,-2 0-1,-5 2 0,1-1 0,-1 0-7,1-2 7,2 2 0,0-1-7,-1 2 7,3-1 0,-4-1 0,1-1 6,-3 0-20,8 2 14,-2 0-14,0-1 16,-3 1-1,3 0-1,0 1 0,0-1-14,-1 0 9,1 0 7,0-1-13,2 1 13,0 0 0,-2-1 0,1 2 5,-1-1-13,2 0 0,0-1-7,0 1 9,0 0 14,0 0-29,-1 0 22,1 0-13,0 0 7,0 0 6,0 0-13,0-1 8,0 1 6,-1 0-7,-1-2 6,4 2 0,-2 0 6,0 0-8,-2 0-1,2 0 0,-1 2 6,1-4-13,-2 2 6,2-1 7,0 1-14,0 0 1,-1 0 7,3 0-7,-2 0 13,0 0-19,2 1 13,-2-1-6,2-1-1,0 1 9,0 0-8,0 0 8,2 0 5,-2 0-14,0 0 7,-1 0 0,1 0 0,-2 0 6,2 0-20,-2 0 20,2 0-1,0-1-7,-2 0 6,2 1-13,0 0 1,0 0 13,-1 0-7,1 0 0,0-1 0,0 0-12,0 1 14,2 0-1,-2-2-6,0 2 7,2-1 6,-2-1-20,2 2 14,0 0 0,-2-1-7,2-1 14,-2 0-2,2 2-13,-2-1 7,0-1-6,2 2 7,-2-2 6,2 0-8,-2 0 7,2 0-20,0-1 8,-2 2 7,2 0-1,0-1-6,0-1 7,0 2-14,0-1 16,2 0-9,-2-2 2,0 2-6,0-3 14,2-1-13,-2 3 7,0-1 6,0 1 0,2 0-7,-2-2-6,0 1 13,0 0-7,0 0 7,0 0 6,0 0-15,0 1-5,0-2 7,0 3 0,0-2 7,0 0-7,0 1 0,0 0 7,0 2-7,0-3 6,0 1 0,0-1-7,2 1 7,-2-1-7,0 0 7,0 0 0,-2-1-1,2 1-1,0-1-6,0 1-1,0-1 2,-2 0 14,2-1-22,0 1 8,0-1 7,0 0-1,0 0 1,-2 0-15,2 1 9,0-2 13,0 0-8,0 1-8,-2-2 9,2 1-1,0-1 6,0 0-28,-3 1 16,3 0 7,0 0 0,0-1-21,0 1 9,-2 0 8,2 0 6,0 1-7,0 0 6,0 0 0,0 0-1,0-1 0,0 2 0,0 0 5,0 0-20,0 1 0,0-1 9,0 2 0,0-2 7,0 2-1,0-2-7,0 1 1,0 0-6,0-1 7,0 0 6,2 0 0,-2-1-7,0 0 6,0-1-6,0 1 6,0 0 0,3 0 0,-3 0-15,0 0 9,0 0-6,2 0 7,-2 1 0,0-1 0,2 0 7,-2 0 5,0 0-20,2-1 20,-2 0-7,0 2-8,2-1-5,-2 0 7,0 0 7,0 0-1,0 1-13,0-1 1,0-1 7,0 1 7,2 0-7,-2-1 6,0 0-1,2 0 0,-2 0-1,0 0-12,2 2 20,-2-4-22,0 2 9,0 1 0,0 0 7,2-1-7,-2 0 0,0 0 7,2-1-1,0 1-1,-2 1 1,0-1-15,2 2 15,-2 0-7,2-1 7,-2-1 0,2 1-1,-2 1-14,0 1 15,2-2 0,1 1-8,-3-1-5,2 1 1,0 0 7,-2 0 0,0 1 0,2-2 7,-2 1-1,2 2-1,-2-1-19,0 0 15,2-1 0,-2 2-7,2-1-5,-2 1 14,2-1-8,-2 1 8,2-1 1,0 2-1,0-2 6,0 0-1,-2 1-1,2 0-7,0 1 6,-2-2 0,3 1-1,-1-1-7,-2 2 1,2-2 6,-2 2 0,2-1 0,-2 0-1,2 1-1,0 0 6,-2-1-7,2 2-12,-2-1 0,0 1 8,2-1-5,-2 2 7,0 0 6,2-1 0,0 1-7,0-1 0,0 0 0,0 0 0,2 0 1,-1-1 0,1 1 0,0 1-6,0 0 7,2-1-6,0 1 0,1 0 7,3 0 0,-2 0 6,3 1-7,-1-1 0,0 0 7,13 1-8,0 1-6,0-1 7,-1 0-6,1-1 13,0 0-13,-5 2 13,-7-2-1,1 1 0,1-1-1,-1 0-1,2 0-19,-1 0 21,1 0-1,1 0-1,-1 0-19,1 0 8,-1 0 1,1-1 7,-1 1 0,1-1 6,-1 1-7,3 1 0,-3-1-13,3 0 7,-3 0 9,3 0-1,-1 0 0,1 0 6,-1-1-1,1 1-1,0-1-1,-1 0-7,3 0-6,-3-1 1,3 2 7,0-1 7,-3 1-1,1-2 5,-1 1-20,17-1 14,-2-1-13,-6 3 13,-2-1-7,-5-2 7,3 0-1,-2 1-13,-1-2 7,1 3 1,-4 0 6,1-1-1,-8 2 7,1-1-8,1-1-14,-2 1 2,3 0 7,-3 0 7,2 1-1,1-1 0,-1 1 0,0-3-1,1 2-14,-1 0 9,2 0 0,1 0 6,-1-1-13,1 0 8,-1 1 0,2 0 0,1 0 6,-1 0 0,-1-2 6,1 2-22,1 1 9,-1-1 6,1 1 0,-3-1-19,3 1 14,-1-1 6,-1 0-13,1 1 7,-2 0 1,1 0 0,1-2 6,-1 1-13,-1 0 13,3 0-1,-3 0-7,0 0 7,1-1-1,-1 1 0,1 0-20,14 0 15,-5 0-12,-3 0 7,-5-2 14,1 2 5,-1 2-14,1-1 6,-3 2-7,-1-4 7,1 2-1,0 2 0,-1-2 0,-1 1-1,3 0-1,-3 0 0,0 0 0,1-1-7,-3 4-6,0-3 8,-2-1 1,1 1 0,-1-1 0,0 0 0,2 2 13,1-1-7,-1 1-13,-2-1 7,2 0 6,-1 0 7,3 0-8,-4 0-7,2 1 0,-1-1 8,1 1-8,-2-1 8,0 0 5,2 2-7,-1-1-13,-1-1 0,2 1 9,-2 1 6,1-1 0,-1 0 0,0 0-1,0 0 6,0 0-14,1-1-6,-3 2 8,2-1 0,-2-1 7,2 2 0,-2-2 0,1 0-1,-3 0-1,2 1-6,-2 1 7,2-2-1,-2 0 0,2-1 6,-2 1-7,2 0 0,1-1-1,-3 1-6,0 1 1,2-1-7,0 0 16,-2 0-1,2 0-7,-2 0 7,0 2 0,2-2-1,-1 0-14,1-1 3,-2 1 13,2 0-13,-2-1 8,2 2 0,-2-1 6,0 0 0,2-1 6,-2 1-22,0 0 3,3-1 13,-1 1-7,0-1 7,-2 2-13,0-2 13,0 1-1,0 0 0,0-1-1,-2 0 7,2 0-2,0 0-13,0 0 7,1 1-13,-1-1 20,0-1-14,0 2 7,2-1 0,-2 0-7,-2-1 7,2 2 0,-2-2-6,2 1 0,0 0 7,-2 0-1,2 0 0,-2 1 0,2-1 0,-2 0-7,2 0-19,-2 1 10,0-2-12,0 1-2,0 0 2,0 0 2</inkml:trace>
</inkml:ink>
</file>

<file path=ppt/ink/ink30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1:14.1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2398 274 3,'2'-5'2,"-2"2"0,0-1 0,4 1 0,-2 1 0,0-1 0,-2 2-1,2 0 1,0-1-1,0 0 0,0 0 1,-2 2-1,2-2 0,-2 1-1,2 2 1,-2-2-1,2 2 1,-2-1 0,0 0-1,0 1 0,0-1 1,2 0 0,-4 0 0,2 0 0,-2 1 0,0 1 0,0 1 6,0-1 5,0-1-8,-2 2 0,0-1-1,-2 0 14,-7 1-10,-1 0-1,-5 2 0,-4 2 6,-1 0-2,9-3-1,-1 1 12,-3 1-4,-2 0-2,1 1-8,-3 1 7,0-1-16,0 1 13,-2 0-20,1 0 7,1 0 7,-2 0 6,2-1-8,3 0-7,-1 1 7,0-2 6,3 0-14,-1 1 1,5-1 0,-3-1 1,5-2-12,-1 2 1,3-3-5,2-1 1,-1 2 2</inkml:trace>
  <inkml:trace contextRef="#ctx0" brushRef="#br0" timeOffset="698">1159 181 3,'0'0'4,"0"0"-1,0 0 0,0 0 0,0 5-1,2 0-1,0 5 2,0 1-1,0 3 0,0 1-1,0 4 0,0 0 0,0 2-1,2 1 7,1 0-7,-1 1 0,2 3-1,0-2 1,0-1 0,0 4 7,1-1-8,-1 0 1,2-1 0,-2-2-1,3-1 7,-3-2-7,0 0 0,0-4 0,-2 0 0,3-2 0,-3-2 0,-2-3 0,2-1 0,-2 0 1,0-3-1,0-1 0,-2-4 0,0-4 0,-2-3 0,0-2 0,-4-6 1,0-4-1,-3-2 1,1-1 0,-2-2-1,-1-3 1,-1-2 0,0 0 0,-1-1 0,-1-2 0,1 2 1,3 0 0,-2 1-1,1 0 0,1 1 1,2 1-1,-1 1 0,3 1 0,2 0 1,2 2-1,0 2 0,2 0 0,4 1 0,0 1 0,2 1 0,0 1-1,5-1 1,-1 4 1,3 4-1,-1 1-1,0 0 1,-1 6 0,-1-1 1,2 6-1,-1 1 7,-3 3-7,0 3 0,1 4 6,-3 1-1,0 2-7,-2 1 7,-2 2-1,0 1-7,0 2 1,-2 0 6,0 1-7,-2 0 1,0-1 0,-2-1 0,2 0 0,0-2 1,0 1 0,0-2 0,0-2 0,2 0-1,0-3 0,2 0-1,0-5 0,4 0 1</inkml:trace>
  <inkml:trace contextRef="#ctx0" brushRef="#br0" timeOffset="1225">1541 239 2,'-2'0'4,"-2"1"-1,-2 2 0,0-1 0,2 4-1,-3 1 0,-3 4 1,4-4-2,0 3 1,-1 1-1,1 2 0,0 2 0,0 4 0,0-2 0,4 3 0,-1 1-1,3 0 0,0-1 0,0-1 0,5 1 0,3 0 0,6 14 0,5-4 0,0-7 0,-3-7 0,5-3 0,-3-3 0,-1-3 0,4-2-1,-5-5 1,1-3 0,-7-1 0,0-4-1,1 1 0,-5-2 0,-4-4 0,-2 0 1,-2 1 0,-4-4 0,-7 1 0,1 1 0,-5 0 0,-3-1 0,-1 3 1,2-1 0,-1 1 0,7 6-1,1 0 1,0 1 6,-3 0-7,3-1 0,-1 0 6,3 2 0,0-1-1,1-1-7,3 2 6,2-2-7,0 0 1,4-1 7,0-2-1,2-1-7,4 0 1,13-14-1,6 3 1,-5-2 0,3 3 0,0 0 0,-1 2 1,1 0 0,-12 8-1,-1 0 1,0 1 0,-2-2 0,3 2 1,-5 0-1,0-1 0,0 2 0,-1 0 1,-1 1 0,-2 1 7,-2 0-1,2 2-1,-2 0 6,-2 1-7,-2-1-1,0 2 6,-1 1-14,1 0 13,0 1-1,2 0-7,-2 0 6,0 1-7,0-1-6,-1 1 13,3 0 0,0-1-7,0 1 6,0 0-13,2 2 13,0 0-13,4 1 14,0 0-13,3 1 13,-3 0-13,2-1 13,2 2-7,1-1 6,-1-1-6,0 1 6,2 0-13,1-2 1,-3 1 7,0-1 0,3 0-6,-3-1 7,0-1 6,-2 0-14,3 0 14,-3-1-1,0 2-7,-2-1-6,0-1 7,1 1-7,-3 0 8,0-1 6,0 1-7,0-1 6,-2 1-14,2 1 8,0-2 6,-2 2-13,0-2 1,2 1 13,-2 0-13,0-1 13,-2 1-1,2 0-1,0-1-13,0 0 8,0 2 6,2-2-13,-2 0 7,0 0 6,0 0-1,0 0-13,0 0 14,0 0-1,2-2 0,-2 2-9,0 0-4,0-1 7,-2 1 0,2 0-7,0-1 1,-2-1 1,-2 0 0,0-2-1,0 1 2,-3-1-1,1 1 1,2-1 0</inkml:trace>
  <inkml:trace contextRef="#ctx0" brushRef="#br0" timeOffset="3614">27 674 2,'-2'0'3,"0"0"1,0 0-1,0 0 0,-2-1 0,0 2-1,2-2 7,0 1-2,0 0-7,0 0 6,2-1 0,-3 2-8,1-1 1,2 0 0,0 0 6,2 1-6,-2-1 12,3-1 0,1 0-2,0-2-14,2 0 7,2-2 0,1-1-1,3 1 0,0-2 0,3 0-6,-1-1 0,1-1 13,-1 1-13,3 1 1,-5-1 0,5 0 13,-3-1-1,3 1-14,-3-1 7,1 0-6,1 1 13,-1 0-13,1 0 7,-1 0-7,-3-1 0,1 2 0,-1 2 9,-4-1-9,3 0 9,-1 1 5,-2 1-14,-2 0 1,3 1 0,-3-1 1,0 1 14,-2 0-15,0 0 0,3 1 8,-1-2-8,0 3 8,-2-1 5,2-1-14,-1 2 14,-1 0-2,2 0-7,-2 0-6,0 1 0,-2 0 14,2 0-1,0 1-13,1 2 0,-1 0 14,0 0-1,0 2-14,0 1 1,0 3 13,0 0-13,3 4 1,-3 0 19,0 1-14,2 2 6,0 3-1,1 2 0,-1-1 0,0 1-1,0 2-1,0-3 6,1 3-20,-1-3 14,0 4-7,2-1 1,-2-2 7,1 0-7,-1-1 0,-2-1 7,2 0-7,-2-2 7,3-1 5,-3-4-13,0 1 0,0-1 13,0-3-1,0 0-7,-2-2-13,0 0 1,0-1 0,1-1 2,-1-2 0</inkml:trace>
  <inkml:trace contextRef="#ctx0" brushRef="#br0" timeOffset="4248">458 829 2,'-3'0'4,"-1"0"-1,0 0 0,0 0 0,-2-1 7,2-1-2,0 1-1,-1 0-8,3 1 1,0-1 12,2 1-1,-2-2-1,4-1-8,0 1 0,7-2 0,-1 0 6,2-2-8,5-1 7,1-1-14,3 0 1,2-2 13,3 0-1,1 0 0,4-3-1,0 1 0,4-1-8,-2 1 8,0 0-1,0 0-7,-2 2 6,0-2-13,-4 3 8,0 0-6,-4 0 13,-1 1-6,-5 2-7,1 1 14,-5 0-13,-1 3 13,0-2-14,-4 2 14,1 0-13,-3-1 1,0 2 0,-2-1 0,-2 2 0,-2 0 1,0 0 0</inkml:trace>
</inkml:ink>
</file>

<file path=ppt/ink/ink30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1:19.0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3453 9867 1,'-2'1'3,"-4"0"0,2 0-1,0 0 1,0 1-1,1-1 0,-1 0 0,0 0 0,0 0 0,0 2-1,0-2 0,2-1 1,-2 1-1,2 0 0,-1 0 0,1 0 0,0 0 0,0 1 0,0-2-1,0 2 0,-2 0 1,0 2 0,0-1-1,-3 2 0,-1 0 0,0 0 0,0 1 0,-1 1 0,-3 0 0,-11 8 0,5-2 7,-1 0-7,0-2 6,3 1-1,-1 1 6,-1-1-1,1-2-2,-1 0-13,1 0 7,-2-2 6,3 2-8,8-6 0,-1-1 13,1 2-1,-2 0-8,-3-1-7,1 2 13,-3 1-2,1 1-13,-3 0 13,-1 2-1,1-1-1,-4 1 0,3 1-7,-5 1 0,2-1-1,-1 1 1,-1-1 7,-2 1-1,0 0-1,-2-1 6,1 2-20,-32 12 1,6-6 20,6 1-1,1-2-2,22-10-7,0-1-6,-3 2 7,-1-2-7,-2 1 1,0 0 13,0 0-1,-2 0 6,0-1-29,2 0 15,-2 2 8,0-4-2,-2 1-1,2 0-7,0-1 7,-3 1 5,1-2-1,-29 4-7,9-1-1,5-2 8,5-3-2,22-1-14,0-1 14,-2 2-1,1-2-20,-1 0 14,-2-2 0,0 1 0,0 0-13,1 0 15,-1-1 7,-2-1-22,2 0 15,0-1 0,-2 1 0,3-2 7,-1-1-2,-2 1-14,2 0 20,-2-1-8,0 0-1,2-1 0,-1 1-1,-26-6-12,4 0 7,9 2 0,6-1 7,2 2-1,14 3 0,1-2-1,-1 1-7,3-1-5,-3 1 7,1 0 0,-1-1 1,1-3 6,-1 0-1,3 0-13,-5-1 8,4 1 6,1-1-13,0 1 20,-1-2-2,3 0-7,-1 0-1,1 0-6,1-1 7,-1 0-7,0-1 0,-1 1 1,1-1 7,1 0-7,-1-1 0,2 0 1,-1 0 12,1-1-13,0 0 12,-1-1 7,1 1-10,0-2 0,1-1-1,-1 3-7,0-2 7,1-2-7,-3 2 13,2-1-15,-1-1 8,3 0 5,-4 1-7,1-2-20,-1-1 9,2 0 1,-1 0 1,1 0 14,0-1-1,-3 1-1,1-1-1,1 0 0,-7-23-7,-1 4 7,5 5 0,1 3-15,-3 2 22,3 3-15,1 0 8,2 1 5,-1-1-13,1-1 13,0 1-8,1-1-6,5-1 7,-4 0-7,4-1 13,-2-2-19,-1 2 7,3 0 7,-2 2-14,-2-2 15,4 2 7,2-2-15,-3 3 7,1 0 5,-2 1-1,2-2 0,0 2-8,2 14 7,0-1-7,0-3 6,-3 0-7,3-1-6,0-2 14,2-2-1,-2 1 0,0-2-21,0 0 22,2-2-1,0 0 0,-2-1-15,0 1 15,2-1 0,-2 1-8,0-2-5,0 0 20,2 1-8,0 0-7,0-1-13,-2 0 29,4 0-16,-2 0-5,-2 0 7,2 0 6,2 1 0,-2-2-7,2-1 7,-2 1-1,4 0-1,-2-1 0,-2-1 0,0 1-1,2-1-6,-2 0 0,0 0-6,0 1 15,0 0-15,0-2-4,-2 2 27,2 0-8,-2-1-7,0 0 8,0 1-2,0 0-7,-2 0-7,2-1 22,-3 0-8,1 1-1,0-1-7,0 0-6,-2 0 15,2-1-7,-3-2-1,3 1-5,-2-1 7,0 3 0,0-1-6,-1 1 13,1-1 0,0 0-7,0-1-6,0 0 0,-1 0 14,3 2-14,-2-2 14,2-1-1,0 0-7,2-1-6,-2 1 1,0-2 13,1 0-1,-1 0-1,2-2 1,0 1-9,0 2 8,0-1-1,0 1-7,0-2-7,0 1 15,2 0 6,-2 0-22,0 0 16,2-1-1,0 1-7,-2-1-7,2 1 16,0-3-2,-2 0-7,2 1-13,-3-3 16,3 1 0,0 1-7,0-1 20,0-1-14,0 3 0,0-2-6,-2 1 13,2 0-1,0-1 7,0 0-15,-2 2 1,0-1-1,0-1 1,0 1-6,0-1 7,0 3-6,0-2 14,0 1-1,-2-1-14,2 0 20,0 2-14,0-1 0,-1 0 14,1 0-8,0-1 5,0 1-7,2-3-7,0 1 7,0 0 6,0-1-13,0-2 0,0 1 7,0 0-6,0 0 13,2 0-8,-2 1-12,0-1 14,2 0-7,0 1-6,1-1 14,-1 0 0,-2 0-1,2 1 6,-2-2-14,2 0 7,2-1-6,-2-1-6,0 2 0,0 0 9,0 0 0,0-2 6,0 2 0,0-1-8,2-1-5,-1 1 13,1-1-7,0-1 1,0-1 6,0 0-7,0-2-6,2 1 1,-1-1 13,3 0 0,-4 0-7,0 1 6,2-1 0,-2 0-8,3 1 14,-3-1-8,2 0 0,-2-1-13,2-1-6,-2 0 21,3 0-13,-1 2 20,0-1-14,0 0 7,3 1-1,-1 0-7,2 0-7,-4 1 15,3-1 0,1 1-1,0-1-20,-1-1 21,13-50-7,1 17 1,-6 8 6,1 10 0,-3 4-15,-7 36 15,0-3 0,1-1-1,1-1-1,2 0 0,-1-2 0,1 1-7,1-3 7,1-3-1,0 0-20,1 1 23,1 0-8,-1-2-6,2 1 2,-1 0 13,1-1-1,-1 1 7,1 1-15,-1 1-7,1-1 2,-1 3 7,-1-1-6,1 1 14,-1 0-1,1 1-13,-1 1 7,-1 0 12,3 0-7,-3 1-1,1 1-14,-1-1 16,1 2-9,-1 1 1,1 2 7,-1 1-8,1 2 8,-3 0-8,5 1 0,-5 1-11,3 0 1,-1 2 14,1 0-6,-1 2 1,0 0 13,1 1-14,1 2 7,-1 1-7,-1-1 14,1 1-8,-3 0 6,5 1-13,-5 2-6,5-1 14,-5 1-6,3 1 13,-1-1-14,-1 2 7,-1 1 0,0 1-7,1-1 7,-1 2-13,1 0 15,-1-1-1,-2 2 6,3 0-14,-3 1 7,3-1-14,-1 1 16,-2 0-8,5 0 8,-3 0-1,1 1 6,1 0-14,-2-2 13,3 2-13,-3 0 7,3-1-1,-1 1-6,1 0 13,-1 0-1,-1-1-7,1 1-6,-1-2 13,1 2-13,1 1 13,-3-2-7,0 2 6,3 0-1,-5 1-7,1-1 7,1 0-7,-2 1 0,1 0 8,-1 0-2,-2 1-14,1 0-4,-1 0 14,0 0 0,0 2 0,1-1 6,-1 2-13,0 0 7,11 4-6,-3-1-5,1-1 20,-3 1-8,-1-1 6,-1-1-7,-4 0 0,1 1 7,1-1-8,-8-4 7,2 1-7,0-1-6,-2 1 13,1-1-7,-1 1 0,0-2 7,0 1-1,0-1 0,-2 1-8,2-1-6,-2 0 14,2 0 0,-2 0 11,0 0-14,0 0 6,2 2-14,-2-2 7,0 1 13,0-1-21,0 0 14,0 1 0,2-1-9,-2 0 8,0 0-15,0 0 2,0 0 7,0 0 14,0 0-15,0 0 6,0 0 6,0 0-14,0 0 6,0 0-19,0 0 15,0 0-1,0 0 1,0 0 7,0 0-15,0 0 8,0 0 8,2 1-15,-2 0 14,2 0-13,0 1 7,0-1 6,2 2-13,-1 0 13,1 0-13,0 1 7,2 0 6,0 2-13,0 0 1,1 0 13,3 1-7,0 0 6,-1 2-7,1 0 8,0 1-16,1-2 9,-1 2 0,2 1 6,-1 0-13,1 0 13,1 0-19,-3 0 7,0 0 14,3 3-1,-3-2-7,2 1 7,1-2-15,-3 1 14,3 0-7,-3 2 14,0-3-15,1 1 6,-1 1-13,0-1 14,1 0-7,-1 1 6,0-1 0,1-1-1,-1 0-6,0 0 6,-1 1 0,-1-1 0,2 0-1,1-2-6,-3 2 0,0-3 7,0 1 6,-1-1-8,-1 0-12,0-1 14,0 0-7,0 2 13,1-4-20,-3 1 14,2-1 6,-2-1-14,0 1 7,-2 0-6,2-2 13,-2 1-8,1-1 0,-1 0-6,0-1 13,-2 0-7,0-1 7,2 1-8,-2-1 0,0-1-14,0 1 9,-2-1-12,2 0-5,0-1-16,-2 1-2,-3-1 6,3-2 2,-2 1 3,0-2 4,-2 2 2</inkml:trace>
</inkml:ink>
</file>

<file path=ppt/ink/ink30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41.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78 3,'0'0'4,"0"0"-1,0 0 0,0 0-2,0 0 0,5 0-1,-5 1 0</inkml:trace>
  <inkml:trace contextRef="#ctx0" brushRef="#br0" timeOffset="156">302 41 1,'4'-2'1</inkml:trace>
  <inkml:trace contextRef="#ctx0" brushRef="#br0" timeOffset="266">563 2 1,'2'-2'2,"2"2"-1</inkml:trace>
  <inkml:trace contextRef="#ctx0" brushRef="#br0" timeOffset="2694">1210 12 2,'0'0'3,"0"0"-1,0 0 1,0 0-1,0 0-1,0 0 0,0-2-2</inkml:trace>
</inkml:ink>
</file>

<file path=ppt/ink/ink30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56.2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67 100 2,'-4'-3'2,"-1"0"0,1 2 0,2-2 0,-2 1 0,2-1 0,-2 0-1,0 0 0,2 0 1,-3 1-1,3 0 0,0-2 1,0 1-1,0 0 0,0 1 0,0 1 0,2 0 0,0-2 0,0 3-1,0-1 0,2 1 0,4-1 1,3 0-1,5 0 0,7 1 1,2-1 0,8-1-1,2 1 0,6 0 0,2-1 0,5-1 0,3 0 0,3-1 0,2 0 0,2-1 1,2 1 0,0-1-1,0 1 0,-3 1 1,1 1-1,0-1 0,-4 1-1,-3 1 1,1 0 0,-7 1 0,1 1 0,-5 1 0,-2-1 0,-1 2 0,-3-1 0,-6 1 0,-3 1 1,-1-1-1,-2 2 0,-5-3 0,-1 2 0,-3-1 0,1 1 0,-3-1-1,-4 0 0,7 2-1,-3-1 0,-6-3 0</inkml:trace>
  <inkml:trace contextRef="#ctx0" brushRef="#br0" timeOffset="648">19 181 1,'-2'1'2,"-2"0"0,-2 1 0,4-1 0,0-1 0,-1 0-1,1 1 0,2-1 0,2 1 1,1 0-1,3 0 0,2-1 0,4 0 0,5 0 1,6 0-1,4-2 0,2 1-1,4-1 1,6-1 0,2 1 0,5-2-1,1 1 0,5-2 0,4 2 0,2-3 1,2 1-1,2 1 1,0-2 0,0 2-1,-2 1 0,0-1 0,-2 2 0,0 0 0,-4 1 0,-5-1 0,-3 4 0,-3-2 0,38 3 0,-19 1 0,-15 0 0,-9 0 0,-11-2 0,-5 1 0,-7 0 0,-3-1 1,-4-1-1,-3 2 0,-3-2 0,0-1 0,-6 2 0,1-1 0,-3-2 0,0 1 0,0 0 0,-2 0 0,-1 0 0,3-1 0,4 0 0,-2 0 0,0-1 0,0 1 0,0-1 0,-1 1-1,1 0 0,0-2-1</inkml:trace>
</inkml:ink>
</file>

<file path=ppt/ink/ink30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3:22.1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181 21 2,'-4'-1'2,"0"1"0,0 0-1,0-1 0,-2 0 0,1 0 0,-1 1-1,2-2 1,0 2-1,0 0 1,-2-1 0,1 1-1,-1-1 0,2 0 0,0 0 0,0 0 0,-6-1 0,-3 0 0,7 1 0,0 1 0,2 0 0,-3 0 0,5-1 0,2 1-1,0 0 1,0 0 0,0 0 0,0 0 0,0 0 0,0 0 0,0 0 1,0 0-1,0 0 0,-2 0 0,2-1 0,0-1 0,-4 2 0,0-1 0,0 0 0,-2 1 1,1 0 0,-1 1 0,-2 0 0,4-1 0,2 2-1,-2 0 1,2-1 0,0 0 1,-1 0-1,-1 1 0,6-2-1,-2 1 0,0-2 0,2 1 0,-2-2 0,3 2 0,1 2 0,0 0 1,0-1 0,2 1 0,0 0 0,5 0 0,1 0-1,3 1 0,3-1 0,3-1 0,2 0 0,1-1 0,5 0 0,4 0 1,1-1-1,1 1 0,4 1 0,0 2 1,3-2 0,3 2-1,3 1 0,1-1 0,-1 2 0,4-2 0,-3 3 0,3 1 1,-2 0-1,1 0 0,1 0 0,-2 1 0,51 8 1,-8 0-1,-54-9 0,5-2 0,-3 1 0,3 0-1,-1 0 1,1-2 0,-3 2-1,-2-2 1,1 0-2,-1-1 1,-6-2 0,0 0-1</inkml:trace>
</inkml:ink>
</file>

<file path=ppt/ink/ink30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26.7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57 3,'2'-8'3,"-2"2"-1,-2 0 0,2-1 0,2 1-1,-2-1 1,2 2 0,0 1 0,-2 3 1,2-3-2,0 2 0,-2 2 0,0-1 0,0 3 0,0-1-1,0 4 1,2 6 0,0 1-1,0 3 1,0 4 0,-2 2 0,-2 2-1,0 3 1,2 2-1,0-2 1,2 2-1,-2 3 0,0-2 0,0-1 0,2-2 0,1 0 0,-1-2 0,0 0 0,2-3 0,2-1 0,0-2 0,0-2 0,1-1 0,1-2-1,2-4 1,-4-2 0,5-1-1,-3-2-1,0-3 0,3-1 0</inkml:trace>
</inkml:ink>
</file>

<file path=ppt/ink/ink30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27.0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18 261 3,'-4'-15'3,"0"-4"-1,0 2 0,0-2 0,4 2-1,-2-1 0,2 0 1,0 2-1,4-1 0,2 2 0,-2 0 0,2 2 1,1 0-1,3 2 0,2 1-1,1 2 1,-1 3-1,1-1 0,-1 2 1,2 2-1,3 0 1,0 0 0,1 2-1,-1 3 0,-1 0 1,1 3-1,-1 3 0,-1 2 0,1 2 0,-3 3 0,-7 1 0,2 3 0,-6 2 0,-2 4 0,-2 2 0,-4-2 0,-2 2 0,2-1 1,-3 0-1,-1-2 0,0 1-1,-3-2 1,1-1 0,-3-1 0,-1-3-1,3 1 0,-1-4 0,-1-2-1</inkml:trace>
</inkml:ink>
</file>

<file path=ppt/ink/ink30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27.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4,'0'1'3,"2"1"0,0 1 0,2 2 0,3 1 0,1 0 0,0 2-1,2-1-1,3 3 1,1-1-1,-1 1 0,3 1 0,1-2 0,4 0-1,-1 2 0,-3-2 1,1-1 0,5 0 6,0-1-8,-4-1 0,-1 1 1,3-1-1,-7-1-1,3-2 0,-1-1 0,-7 2-1</inkml:trace>
</inkml:ink>
</file>

<file path=ppt/ink/ink30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27.5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9 122 2,'2'0'4,"0"0"-1,0 2-1,6-1 1,0 1-1,3-2 0,-1 0-1,2 0 2,1 0-2,1-2 0,3 0 0,1 0-1,-3-1 1,4 0-1,-3 1 0,1-3 0,-1 0 0,-1 0 0,-3-1 0,1-1 0,-3 0 0,-2-1 0,-2-1 0,-2 0 0,-1 0 0,-1-2 0,-4 3 0,-3 1 0,-1 1 0,-2 3 0,-4-1 0,-1 1 1,-1 2 0,-5 0-1,0 3 0,1 0 1,-1 3-1,1 1 1,-3 1 6,2 3-1,3 1 0,-3 0 5,5 3-8,1-1 1,3 3-9,2-1 15,1 1 5,5-1-9,4 1-7,0-2 7,5-1-1,3-2-7,2 1 0,3-3 7,-1 1-7,3-3-6,2-2 1,1-2 1,3 0 0,-2-3 0,-1-1 0,1-2 1,2-1 0,-3-1 0</inkml:trace>
</inkml:ink>
</file>

<file path=ppt/ink/ink30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27.9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0 3,'0'2'4,"0"-2"0,-2 0-1,-1 3 0,-1 0-1,-2 2 1,0 2 5,-4 0-7,3 3 6,-1 2-1,-4 2-7,1 1 0,-1-1 13,6 1-14,2 0 0,-1 1 7,3 0-8,2-3 1,5-1 7,-1-1-1,2-2-7,2 0 0,9-2 1,-1-2 13,5-3-7,2-1-1,4-3-1,-3-2-6,1 0-1,0-3 2,0 0 0,-2-1 0,-3-3 1,3 1 0,-6-3 0,-1 1 0,1 0 0,-3 0 1,-1-1 0,-3 0 0,-2 1 0,0 1 0,-3 3 0,-3 2 7,-2 0-7,0 2 7,2 1-7,-4 1 6,-2 2-1,1 0 0,-1 2 7,0 1-9,0 1 0,2 2-7,0 1 14,0 1-14,0 0 7,2 2 0,0-1-1,2 0-6,4 1 1,0 1 13,3 1-14,-1-2 7,4 1-7,1-3 1,1 0-1,1-1 2,1 0 0,1-2 0,-1-2 1,-1 0-1,1-3 1,-3 0 0,-3-3 0,0-1 0,1-1 1,-3-2 0,-2 0 0,0-4 0,-4 1 1,3 0-1,-1-2 1,-2-2-1,-2 0 1,-2-1 0,0 0 0,-3 1 0,1 1-1,-4 1 1,-4 2 0,-3 2 1,-1 2-1,-5 2 0,0 1 0,-1-1 0,-3 3 0,6 2 0,0-1-1,5 2 1,2 0-1,1 1 0,5 0-1</inkml:trace>
</inkml:ink>
</file>

<file path=ppt/ink/ink3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1:12.035"/>
    </inkml:context>
    <inkml:brush xml:id="br0">
      <inkml:brushProperty name="width" value="0.05292" units="cm"/>
      <inkml:brushProperty name="height" value="0.05292" units="cm"/>
      <inkml:brushProperty name="fitToCurve" value="1"/>
    </inkml:brush>
  </inkml:definitions>
  <inkml:trace contextRef="#ctx0" brushRef="#br0">0 2 1,'0'-2'2,"0"2"-2</inkml:trace>
</inkml:ink>
</file>

<file path=ppt/ink/ink31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28.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0 3,'-2'0'4,"2"0"-1,-2 0 0,0 0 0,0 2 0,0 0 0,2 0 5,0 3-1,0-2-7,2 3 13,2 1-8,2 1-1,2 2 0,5-2-7,-1 1 0,-1 2 1,7-1 0,-3-1 6,-1 2 0,1-1 7,-1 3-9,-3-1 0,1-2-7,-4 1 1,0-1-1,-1-1 2,-1 0 0,-4-2 0,-2 2 0,0-2 8,-6-1-8,2 1 7,-3 0 0,-1-3-1,0 0 7,0-1-8,-3 1 6,3-4-1,-2 0 5,-1 0-6,3-3 4,0 1-14,2-3 13,-1 0-7,3-2 6,0-2-7,2 0 6,2-2-7,0-3 6,6-3 0,0-1-8,5-2-13,3 0 3,1-2 1,1-1 0,-1 1 1,3 3 0</inkml:trace>
</inkml:ink>
</file>

<file path=ppt/ink/ink31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28.9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207 456 2,'0'-4'4,"-2"1"-1,4-1 0,0-2 0,-2 0-1,0 1 8,-2 0 4,0 4-14,2-3 12,-4 4 0,0 2-9,-4-1 6,-3 2 5,1 4-21,-2 1 20,-3 0-8,-1 3 1,1 2-2,-1 1 6,-3 2-2,4 3-1,1-1-7,2 0 7,1-1 0,3-1-2,2-1-14,0-1 15,3-1-1,3-2-13,3-1 6,-1-3 8,6-2-15,0-1 2,5-2 7,1-2 6,3-4 1,3-2-16,1-2-4,0-1 14,-1-4-12,-1-2 1,0-3 0,1-2 2,1-3 0,-2-2 1,1-7 1,-3-2 1,-1-5-1,1-2 2,-1-2 0,-3-1 1,-3 0 0,-4 2 1,-4 6 0,-6 5 1,-2 3 0,0 3 0,-9 4 0,-1 4 1,-3 3 0,1 1 0,-3 3-1,0 3 1,3 2 0,1 2 0,3 3 6,1 0-7,3 3 0,0 3 0,1 3 1,3 4-1,2 2 1,4 4 0,2-1 6,2 5-1,4 2-7,1 1 1,1 0 0,4 2 6,1 0 6,2 2-14,-3 3 7,0-4 0,-1 3-1,1-2-1,-1-1-6,-1-1-1,-1-2 15,-1-2 5,-2-1-2,-2-2-8,3-1 13,-7-3-10,2 2 6,0-1-7,-4 0-8,2-2 0,0-1 6,-2 1-1,0 0 0,0-4 6,-2 0-8,6 1 6,-4-2-13,0 0 0,4-1 1,-4-1 7,2-2-7,2-3 13,-4 1-7,3-1-1,-1 0-12,2-3-5,-6 0 1,2 0 1,2-2 0</inkml:trace>
</inkml:ink>
</file>

<file path=ppt/ink/ink31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0.1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97 203 1,'-6'0'2,"-2"0"0,0 0 0,-3 0 0,1 2 0,2 0 0,-3-1 0,3-1 0,2 0 0,0 0-1,-1 0 1,3 2-1,2 0 0,0-2 0,0 2 0,2-2-1,2 1 1,2 0 0,2 2 0,5-1 0,5 1 0,7-1 12,8-1-8,8-1 0,9-3-1,10-1 7,6-2-2,12-2-1,7-2-1,12 0 5,9-2-1,10 1-2,5 0-7,1 1-7,5-1 13,3 1-1,2-1-13,-4 2 13,-4 1-7,-6-1-6,-6 0 7,-9 1 6,-8 0-1,-6-1 0,-8 1-15,-13 1 16,-4-1-15,-10 2 8,-9 1 13,-10-1-2,-6 4-14,-8 0-6,-5-2 14,-4 3-1,-3 2-7,-1-1 1,-4-2 6,0 3 0,-4 0-7,2-1 13,-2 3-14,-4-1-6,-3 1 8,1 1-14,2-1 2,0 2 1,-1 0 0</inkml:trace>
</inkml:ink>
</file>

<file path=ppt/ink/ink31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0.8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59 2,'0'-8'3,"0"0"0,-2-1 0,2 0 0,2 1-1,-2 2 0,0 1 0,-4 0 1,4 4-2,0 0 0,4 3 1,-8 4-1,4 4 0,0 7-1,0 7 7,0 6-7,-2 6 0,-2 7 6,1 10 0,3 6 5,0 6 6,-2 5-3,-2 2-2,2 4-14,-2 0 20,2 1-15,-4 0-1,2 1 13,-1 1-1,1 0-3,0-4 5,-2 0-15,2-3 7,0-1 6,2-4-15,-2 0 12,1-3-14,1 2 1,0-4 13,0-4-2,2-4 0,-2-1-8,2-2 0,0-5 6,2-1-7,-2-6 6,2-1-7,2-3-6,1-1 13,-1-4-7,0-1-6,0-3 7,2-2 0,-2 0 6,0-2-20,1 1-10,1-3 1,0-2 4,-2 4 0</inkml:trace>
</inkml:ink>
</file>

<file path=ppt/ink/ink31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1.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36 1,'0'-7'3,"0"0"-1,2 1 1,-2 0-1,0 3 0,0-1 0,2 2 0,-2 2 0,0-1-1,0 2 1,0 1-1,0 7 0,-2 7 0,0 4 0,-1 8 0,6 5 7,-3 9-8,0 6 7,-3 5-8,6 7 7,1 5-1,0 1-7,-2 7 13,2 6-7,2 7 11,-2 5-8,3 0-13,-1 2 13,0 0 13,2-2-10,-2-2-7,1 4 18,1-3-21,0-3 19,0-3-3,3-4-8,-3-4 6,2-4-15,1-3 13,-3 1-8,2-4 6,3-3 6,-3-5-3,0-2-14,-1-3 0,-1-6 0,-2-4-6,2-3 13,-3-5-1,-1-4 0,0-5-13,0-4 19,-2-4-7,2-2-1,0-3-6,1-2-6,-3-3 13,0-1 6,-2-2-7,2-2-7,0 2-6,0-3 14,-4-1 0,4 0-26,0-1-5,0 2 4,-2-2 2,0 0 3,0-2-1</inkml:trace>
</inkml:ink>
</file>

<file path=ppt/ink/ink31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2.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 15 1,'-2'0'4,"0"0"-1,0 1 0,2 1 0,0 3-1,0 4 0,-5 4 0,5 3 0,2 3 0,1 2-1,1 2 0,4 2 0,-2 0 0,2 2 0,1 1-1,-1-2 1,2 1-1,-3-3 1,-1-2 0,0-4-1,0 1 0,0-4 1,1-2 0,-3-5-1,-2-1 0,-2-3 0,0-1 0,-2-3 0,4-1 0,-2-5 0,0-3 0,-4-3 0,2-4 0,-1-3 0,-3-2 0,2-2 0,0-3 0,-2-3 0,0 0 0,-3-1 0,1 3 0,2 0 0,-2 3 0,-3 3 0,3 4 7,0 1-8,1 2 7,7 4-1,-2 3 0,0 2-1,0 1-1,8 1 1,-1 3-1,1 5-1,2 4 0,5 4 0,1 2 6,3 2-14,-3 0 1,5 4 1,-3 0 6,1 0-7,1 2 0,-1-1 2,-1 1 0,-1-3 1,1-1 6,-3-2 0,1 0-7,1-4 0,-3-1 7,1-3 0,-3 0-7,0-4 0,-1 1 0,-3-3 1,0-2 13,0-2-15,-2-4 8,3-2 0,-3-1-1,-2-3-8,0 0 1,0-3 8,-2-3-1,-2-1 0,-2-3-7,0-4 7,-1 0-1,-1-2 6,2-2-14,-2 3 2,0 2 6,-1 0 0,3 4 0,2 6 0,-2 2 6,2 3-8,0 3 0,2 4-6,2 1 0,0 4 0,2 4 0,2 1 0,3 4 0</inkml:trace>
</inkml:ink>
</file>

<file path=ppt/ink/ink31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3.2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183 90 3,'-2'-7'4,"-2"-2"-1,4-1 0,-6-1 0,2 2-1,-3-1 8,1 1-3,-2 1 0,0 1-1,-5 1-1,5 4-1,-2 0-6,-1 2-1,1 3 7,-5 3-6,3 2 0,0 2 0,-1 2 7,5 2-1,0-1 7,4 3-15,-3-2 0,3 0 14,2 0-2,2-1-13,0 0 0,2-3 7,2 1 6,3-4-7,1-3 0,2-2-7,3-2 1,-1-3 1,2 1-1,3-4 1,0-1 1,-5-2 0,2-3 1,-1-1 0,-5 0 0,2 1 1,-1-1 0,-5 1 0,0 3 0,-2 2-1,0 0 2,-2 3-1,0 2 0,2 0 0,-6 3 1,2 1 0,0 2-1,-2 3 1,0 2 0,-3 0 0,5 2 0,2 0 0,0 0 6,0-1-7,5 1 0,-1-1 0,4 0 0,2-1 0,-1-2 0,-3 0-1,2-3 0,0 0 0</inkml:trace>
</inkml:ink>
</file>

<file path=ppt/ink/ink31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3.7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 1,'0'-1'4,"0"1"0,0 0-1,0 0 0,0 0-1,0 0 0,0 0 1,4 2-2,0 3 0,2 2 0,0 1 7,3 2-7,-1 2-1,0 1 0,3 0 0,-3 1 0,0-2 0,0 4 0,1-4 7,-3 0-8,0 0 0,0-2 1,-2 1-1,1-4 1,-3-1-1,0 0 1,2-3-1,-2-1 1,-2-1 0,0-1 0,0-1 0,0 0 0,0-5 0,0 0 0,0-3 0,0 1 0,0-5 0,0 0 0,2 0 0,0-2 0,2 0 0,2 0 0,-1 0 0,-1 0 0,2 2 0,-2 1 0,2 3 0,-2 0 0,3 3 0,-1 1 0,-2 3 6,2 2-7,0 1 1,0 3-1,3 0 7,-1 3-1,2 0-7,-1 2 1,1 0 6,-2 1-7,1 2 0,-1-1 1,0 2-1,-2 0 0,-2-1 1,1-1 0,-3 0 0,0 0 7,-2-1-7,0-3 0,0 0 0,-2-2 6,0-1-7,2-2 0,-3 1 0,3-3 1,0-2 0,0 2 0,0-1 7,-2-3-7,2-1 6,0-3-7,5-2 0,-1 1 1,0-1 0,0-3 6,2 0-7,-2-1 0,3 1 7,-1-1-7,0 3 1,0-1 0,0 2 0,1 3 6,-1 2 0,2 2-1,-4-1 7,2 4-9,1 1-7,-1 3 0,0-1 9,2 2-1,1 2-1,-1 1 0,-2 0 6,2 3-13,1-2 0,-5 1 13,4 1-13,-4-2 7,2-1-7,-2 0 1,3-1 7,-3 0-7,-2-2 7,2-2-1,-2 2-6,2-3-2,0 0 2,0-2-1,1-2 0</inkml:trace>
</inkml:ink>
</file>

<file path=ppt/ink/ink31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4.3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89 2,'6'1'2,"0"0"0,2 0 1,3 0-1,-1 1 0,0-1 0,5 0 0,-1 0-1,-1-1 0,1 0 0,-1 0 1,-1-1-2,-2 0 1,-1-2 0,1 0 0,-2-2 0,-1 2-1,-3-2 0,0 1 0,-2-2 0,0 0 1,-2-1-1,0 0 1,-4 0 0,0-1-1,0 1 0,-7 0 0,3 1 0,0 0 0,-7 3 0,-1 0 0,-1 3 0,1 2 1,-3 1 0,4 2-1,1 2 0,2 2 0,-1 0 0,5 3 0,-5 1 0,3 0 0,4 2 0,2 0 0,2 0 1,4 0-1,0-2 0,2 0 0,6-1 0,1-1 7,-1 0-8,9-2 7,-3-2-1,5-2-7,0 0 0,1-3 0,3 0 1,-2-2 0,0-2 0,-1-1 0,-3-2 0,0 1-2,-5 0 0</inkml:trace>
</inkml:ink>
</file>

<file path=ppt/ink/ink31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5.3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 36 4,'0'0'3,"0"0"0,0 0-1,0 0 0,0-1 0,0 1 0,2 0 0,2-1 0,0-1-1,4 1 0,-2 0 0,1 0 0,-1 0 0,2 0-1,-2 1 0,3-2 1,-1 0 0,-4 2-1,2-1 1,0 0-1,-4-2 1,1 2-1,1 0 0,-4-1 0,2-1 0,-4 0 0,0 2 0,0-3 0,-3 3 0,-1 0 0,2 0 0,2 1 1,-4 0 0,-2 0-1,-1 1 1,-5 1-1,3 3 0,-7-2 0,3 3 0,-1 0 0,1 2 0,1 2 0,-1-2 0,5 1 0,2-1 0,2 0 0,1 2 0,3-3 0,2-2 0,4 2 0,3-1 0,1-1 0,2-3 0,5 2 0,1-2 0,-1 0 0,-5-1 0,5-1 0,-5-1-1,0 1 1,-3 1 0,-1 2 0,-2-2 0,-4 1 0,-4 3 1,0 1-2,-3 3 1,-1-1 1,-4 4-1,-3 1 0,1-1 0,1 6 0,-1 2 0,1-3 0,1 0 0,6 4 0,-2-2 0,3-2 0,3 3 0,0-2 0,4-1 0,5-1 0,-1-2 0,6-2 0,5-3 0,-3-2 7,7-1-1,2-1-7,1-5-1,3 0 0,0-1 0,0-2 1,0 0 0,-4-3 0,-1 1 0,-3-3 0,-2 0 0,-3 0 0,-1 0 0,-5 1 0,0-1-1,-4 2 1,-2 0-1,0-2 0</inkml:trace>
</inkml:ink>
</file>

<file path=ppt/ink/ink3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2:29.443"/>
    </inkml:context>
    <inkml:brush xml:id="br0">
      <inkml:brushProperty name="width" value="0.05292" units="cm"/>
      <inkml:brushProperty name="height" value="0.05292" units="cm"/>
      <inkml:brushProperty name="fitToCurve" value="1"/>
    </inkml:brush>
  </inkml:definitions>
  <inkml:trace contextRef="#ctx0" brushRef="#br0">0 200 2,'0'0'1,"0"-5"2,3 1-1,-3 1 0,0-1 0,0 0 0,0 0 0,0 3-1,2-1 0,0 0 0,-2 0 0,0 2 1,-2-2-2,4 2 1,-2-1-1,-2 1 1,2 0-1,0 0 1,0 0 0,0 0-1,0 2 1,0-1 0,0 1-1,0-1 1,0-1-1,0 2 0,0-1 0,2 0 1,-2-1-1,-2 0 0,2 1 1,2 2-1,-2-1 0,0-1 0,0 2 0,2-2 0,-2 3 0,0 2 0,0 1 0,0 1 0,0-1 0,2 1 0,-2 0 0,0 2 0,2 0 0,0 1 0,-2 0 0,0 1 0,2-1 0,-2 1 0,2 0 0,0-1 0,-2 1 0,2-2 0,-2 0 0,2-1 0,-2-1 0,0 0 0,0 0 0,0-2 0,-2 0 0,2-3 0,0 2 0,-2 0 0,2-3 0,0 1 0,0-1 0,0 1 0,0-2 0,0-1 0,0 1 0,0 1 0,0-2 0,0 1 0,0-1 0,0 0 0,0 0 0,2 0 0,0 0 0,-2 0 0,2 0 0,0 0 0,3 1 0,-1-1 0,2 0 0,0 0 1,0-1 0,3 1-1,1-1 1,0-1-1,1 2 0,3-1 0,1 0 0,-1-1 7,3-1-8,-1 2 1,1-1-1,-1 1 0,3-2 1,4 1 0,-1 0 0,1-1 0,4 2 6,4-1-7,0 0 7,2 1-1,0-2-1,0 2-7,-1 1 0,-1-1 1,2-1 0,0 2 0,-2 2 1,-2-2 0,0 0 6,2 0 0,0 1-1,-2 0-7,-2-1 1,-3 0 0,3 0 0,0 0 0,0 3 7,2-3-7,0 0 7,0 0-7,2-2 6,4 1-6,-2 0-1,0 0 1,3 0 7,-1 0-7,-2-1 0,-2 2 7,0-1 6,0 1-16,-2-1 15,0 2-2,2-1-13,-2 1 0,0-1 7,2 2 6,-2-1-1,0 0-7,0 1 6,0-1-13,2 2 14,-2-1-8,4 0 7,-4 1-13,0-1 7,0 0 6,0 1-13,0-1 7,-5 0-6,1 1 13,0-3-7,2 0 0,-2 1-7,0 0 14,-11-1-14,-1 1 14,1-1-7,1-1 0,3 1 6,-1-1-13,1 1 7,1 0-6,2-1 13,-1 1-7,1-2 12,18 1-20,-1 1 7,-1-1 7,-6 0-1,-2 1-7,-4 0 0,2 0 7,-1-1-13,1 1 7,-4 0 6,2-1 1,-2-1-16,-1 1 9,1 1 6,-2-1-13,0 1 1,-3-1 13,1 1 0,-1-1-14,1 0 14,-2 1-1,-1 0-13,1-2 7,-3 1 0,1 1 1,-3 0 6,3 0-13,-3-1 13,0 0-7,1 0 14,-5 0-16,0 1 14,1 0-14,-1 0 6,-4-1-6,-2 1 0,2-2 7,2 1-7,1 1 0,-3-1 7,2 1-1,0-1-14,2 1 9,-1-2 0,-1 2 14,2-2-15,0 1 7,9-1-1,2 0 6,-3-2-7,1 2-7,1-1 7,1 1 0,-3 0 0,3-2-1,-2 2-6,-1-1 1,1 0 6,-3 1 0,-1 1 0,1 1 6,-1-1-14,-1-2 1,-4 2 7,3 0 6,-3 0-7,2 1 6,-2 0-7,1-3 0,-1 2 0,0-1-13,1 1 14,1 0 6,2 0 0,1-2-8,-1 2-6,1-1 7,-1 1 7,-2-2 0,3 1-9,-1 1 1,1-2 0,-3 1-12,2 0 14,-1 1-7,-1-1 1,2 1-5,-1-1 7,-1 1-7,0 0 22,-1-2-15,1 2 0,0 0 8,-5 0-8,1 1 0,0-1 1,2 0-6,0-2 7,1 3 13,-3-1-7,2 0 5,-2-1-1,1 0-8,-1 1 0,0 0-6,-2 0-6,2 0 8,-1 0 0,-1-1 7,0 1-1,0 1 0,0-1-1,0 1 0,0 0 0,1 0-7,-1-1 7,0 0-6,0 1 0,-2-1 1,0 1 0,2-1 13,-2 1-7,0-2 5,2 2-7,-1-1-6,-3 1 7,2-1 6,0 1-8,0 0 0,-2 0 0,2 0 7,-2 0 0,2-1-15,-2 0 8,2 0 0,0-1 0,-2 1 0,2 0 6,-2-1 0,0 1-1,2-1-7,0 0 6,0 0 0,-2-1-1,2 0 0,0-1-1,1 1-12,-1-2 1,2-4 0,-2-3 8,2 4 0,-2-1 8,2 1 4,-2 0-7,2 0-13,-2-2 7,0 1 0,3 1 7,-3 2-1,-2 0 0,2-1-1,-2 1 6,2-1-7,-2-2 6,0 4-8,0 0-12,2-1 1,-4 0 21,2 2-2,0 1-7,0-1 6,2 1-7,-2-1 7,-2 0-1,4 2-1,-2-4-20,0 2 15,0 0 6,2-2-7,-2 2-7,0-1-4,0 0 14,2 0-7,-2-1 13,2 0-7,-2 1-6,0 2 13,2-1-8,-2 1-6,0 1 13,2-1-7,-4 2 0,2 0 0,0-1-6,0-1 13,0 1-7,-2 5 7,2-3-15,0 0 16,2 0-9,-2 0 7,-2 0-7,2 0 0,0 0-13,2 0 15,-2 0-13,0 0 8,0 0 7,0 0-7,0 0-12,-2 0 0,2 0 3,0 0 1,-2-2 0,2 2 1</inkml:trace>
</inkml:ink>
</file>

<file path=ppt/ink/ink32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5.9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86 4,'3'-3'3,"-1"5"0,2-2 0,-2 0-1,2-2 0,0 2 0,2 2 1,-2 1-1,3 3-1,-3-1 1,0 4-1,0 1 0,0 1 6,-2 2-7,0-1 0,-2 0 0,0 0 0,-2-2 0,2 1 0,0-2 0,-2 0 6,2-1-7,-2 0 0,0-2 0,2-5 0,-2 2 7,2-1-7,-2 0 0,2-2 0,2-2 7,-2 2-7,0-5 0,2-2 0,0-1 6,0-1-7,4-1 1,-1-2 6,1 0-7,-2-2 1,2 0 6,0 0-7,0 4 0,1 1 7,-1-3-7,0 2 0,-2 1 0,0 1 1,3 1 12,-3 0 0,0 3-2,0 1-8,0 0 0,4 3 6,-1 0 6,-3 1-1,2 1-22,0 4 8,0 2 14,1 0-9,-3-1 6,4 3-1,-4 4 5,-2-4-14,2 1-6,-2 0 7,3 1 0,-3-2 7,-2 0 0,2-3-22,2 0 22,-4-4-7,2 1 0,0-1 0,0-1 0,2 1-7,-2-4 1,-2-1-6,4-2 15,-2-1-13,3-2 14,1-1-1,-4-3-13,2-1 14,0 0-1,2-2-13,0 1 8,-3-2 7,1 4-1,0-1-7,2 5 7,-4-4-7,2 6-1,-2 0-4,2 2 13,-1-1-7,-1 2 14,-2 1-15,2 3 13,0 3-14,0 0 13,2 1-13,0 1 6,0 2-6,2 3 7,-4-3 5,-2 4-19,3-2 7,1 0 13,-2-1-1,2-1-7,0-1-6,0-1 13,-4 1-14,2-1 1,2-3-6,0-2 0,1-1 3,-3 0 0,2-1 1,4-1 1,-2 0 0,5-5 0,-5-1 2,2-1 0,2 0 0,-1-1 1,-1-2 0,-2-2 1,-2 2 0,5-2 0,1 0 1,-6 0 0,0 0 0,0 2 0,1 0 1,-1 3 0,0 0 0,-2 0 7,2 2 5,-2 0 0,0 3-16,0 1 8,2 2-1,0 2 0,1 0 18,-3 4-15,0 2 13,2 4-4,-4 5-14,4 2 20,-6 1-16,2 3 18,-2 2-8,2 3-3,0 4-8,0-1 6,-2 2-8,0-1 14,-2 1-3,4-1-14,-2 0 0,-3-3 0,5 0 19,-2-2-21,2-2-6,0 0 13,-2-3-6,2-2 6,2-4 0,-2-1-7,2-3 0,0-2 1,1-5 6,-1-3-7,2 1 7,-2-3-13,2 0-5,0-3 1,0-3 2,0-2-5,0-2-5,1-3 3,-1 0 1,-2-2 2,2-3 2,-4 0 1,2-1 2,-2-3 1,0-1 1,-2-2 1,-2 0-1,0-2 3,-3 2 0,5-1 1,-2 2 0,-2-2 2,2 3 0,0 1 1,-2-2-1,4 3 1,2 0 0,-5-1 0,7 1 1,1 3 0,-1 4-1,6 0 1,0 0 0,2 2 0,1 2-1,1 3 1,3 1 0,1 3 0,1 0 0,-3 3-1,5 1 1,-5 1 0,1 0 0,-3 3 0,1 0 1,-3 2-1,-4 0 0,-2 0 1,-2 3 6,1 1-1,-6-3 5,-1 3-7,0-2 6,-2 0 5,-4 2 4,-1 1-14,1-3 11,-5 1-2,5-2-1,-4-1-8,1-2 5,1 1-1,1-1-14,3-2 13,0-1-1,2-2-19,-3 0 8,5-2 0,2 1-13,2-4 2,0-2 2,2-1 1,5-2 0,1-2 2</inkml:trace>
</inkml:ink>
</file>

<file path=ppt/ink/ink32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7.1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16 3,'0'-1'4,"0"1"-1,0-1 0,0-3 0,2 1 0,-2 1 6,2 0-2,0 0-7,0 2 0,0 0 13,0 0-14,3 0 0,-1 4 6,2-2 0,0 3 6,0 3-2,0 1-1,1 3 5,1 3-14,0 1 6,-2 0 7,1 2-9,-1-1 0,-2 3 6,-2-3-1,0 0-14,-2 0-5,2-2 14,-2 0-1,0 0-6,-4-2 0,2-1-7,-2-2 3,-2 2 0,2-2 1,-1 0 1,-1-4 0,4-3 1,-2 3 0,2-4 1,-2 2 1,0 0 0,-1-4 0,3 2 1,-2-1 0,2-2 1,2-3-1,-2 3 1,2 0 0,-2 0-1,2-2 1,-2 1 0,4 0 0,-2 2 1,0 0 0,0 0 0,0-2 0,-2 1 0,2 1 0,0 0 0,0 0 0,0 0 0,0 0 0,0 0-2,0 0 1,0 0 0,0 0-1,0 0 0</inkml:trace>
</inkml:ink>
</file>

<file path=ppt/ink/ink32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8.0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152 73 3,'-2'-2'3,"-2"1"0,-1-1-1,3 2 0,-2 1 0,0-1 0,0 1 0,-2-1 1,2 0-1,2 0-1,-1 0 1,3 0-1,0 0 0,-2 0 0,2-1 6,0 1-1,0 0 0,0 0-1,0 0-1,0-2 7,0-2-2,0 1-8,2 0-6,-2 0 7,0 1 0,0-2-1,0 3-6,0-1 7,0 1-7,-2-1 1,2 2 13,0 2-14,0-2 7,0-2-6,0 2 13,0 0-14,0 0 1,0 0 0,0 0-1,0 0 16,0 0-9,0 0 0,0 0-7,0 0 7,0 0 6,0 0-13,0 0 13,0 0-14,0 0 1,0 0 0,0 0 0,0 0 2,0 0 0,0 0 7,0 0-7,0 0 7,0-1 0,-2-2 5,0-2-1,0 2-13,-2-2 6,2 1-6,0 0 1,-2 0 0,2 2 0,0-2 1,-3 2 0,1 0 1,2 1 14,0 1-9,0-2 6,-2 1-14,0 1 0,2 1 8,0 1 6,-2-2-14,-1 1 1,1 0 6,0 1 6,0-1-13,-4 1 7,2-1 6,-3 0-8,5 0 0,-2-1 7,2 1-1,2-1-7,0 1 0,0-1 0,2 0-6,0 0 13,0-1 0,2 1-1,2 0 6,0 0-2,2 0-7,5 0 0,1-1 6,4 0-8,1 1-6,2-2 7,-1 0-6,3 1 0,-2 0 7,1 0-6,-3 0-6,-1 0 14,-1-1-15,-3 1 9,-4 1-6,-1 0 1,-3 0 0,0 1 1,-4 2 1,-2-1-2,-2 0 2,-2 3 0</inkml:trace>
</inkml:ink>
</file>

<file path=ppt/ink/ink32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8.7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 2,'0'2'4,"0"2"-1,2 1-1,0 0 1,0-2-1,-2-2 0,5 1 0,-3 3 1,0-3-1,2-1 0,0 2-1,2-2 0,3-2 0,1 3 0,0-3 6,1-1-7,-1-1 0,0 0 0,3 2 0,-1-4-1,-4 1-1,3 1 1,-3-2 0,0-1-1,0-1-1</inkml:trace>
</inkml:ink>
</file>

<file path=ppt/ink/ink32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8.9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2,'0'0'4,"0"-1"13,0 1-16,0 0 7,0 0 5,0 0-14,2 2 0,-2 3 7,2 4 5,-2 4 6,0 0-9,3 4-1,-3 1 5,2-1-7,0 4-1,-2-2-7,-2 0 7,0 1 5,2-1-1,-3-1-1,1 0-1,2-2-13,0-3 21,0-2-9,2 0-7,-2-2 0,0-3-7,3-1 2,-3-1-6,2-2 2,2-2-1,0-2 3,2-1 0,-2-3 1,2-3 0</inkml:trace>
</inkml:ink>
</file>

<file path=ppt/ink/ink32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39.1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27 3,'-2'-2'4,"-2"-3"0,2 1-1,2 1-1,4-1 0,-4 2 0,8 0 1,-1 1-2,-3-2 7,6 3-8,2 0 0,-1 3 1,1-1-1,3 5 1,-1-1-1,1 1 0,3 1 0,-1 2 0,-1 2 0,1 0 7,-3 0-7,1 2 0,-1-1 0,-1 2 12,-5-1 0,0 1-9,-2 2 0,-3-1-1,-3 2 6,-3-1-7,-3 0 0,-2 2 6,0-2 5,-1-2-6,-3-2-2,0 0-7,-1-1 13,-1-2-1,-1 1-14,-1-1 13,1-2-13,-3-2 0,-1 0 1,0 0-7,3-3 1,-3 1 1</inkml:trace>
</inkml:ink>
</file>

<file path=ppt/ink/ink32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40.0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2,'0'0'4,"0"0"-1,0 2 0,0 2 0,2 4-1,0 2 0,-2 3 14,2 2-9,-2-1 5,2 3-8,0 0 0,1 0 6,1 2-14,0-2 13,0 1-8,0-1 0,0-2 6,0 1-13,1-4 13,-1 1-13,2 0 7,-2-3 6,-2 0-14,2-2 2,0-1 0,-2-1-1,0-4 0,1-1 1,-1-1 0,-2-2 0</inkml:trace>
</inkml:ink>
</file>

<file path=ppt/ink/ink32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40.2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1,'-2'0'4,"4"0"-1,-2 0 0,0 0-1,4 1 1,2-1-1,5 2 0,1 2 0,5 2-1,-1 1 0,5 3 0,1 2 0,-1 0 0,2 2-1,0 3 1,-3-1 0,3 0 0,-2 1-1,-5 0 0,1 0 0,-7 0 0,1 0 1,-3-1 0,-2 0-1,-4-1 1,-6 0-1,0-1 1,-4 0-1,-3 0 0,1-2 0,-5 1 7,1-1-7,-3-2 0,1 0 0,1-2 6,1 0-8,-1-1 1,3-1 0,4-3 0,2-2-1,1-1 0,1 0 0,4 0 0,4-2 0,1-3-1,5-3 0</inkml:trace>
</inkml:ink>
</file>

<file path=ppt/ink/ink32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40.5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111 35 4,'-2'0'3,"-2"0"0,-3 2 0,1 3-1,-2-2 8,-5 3-9,5 1 0,-4 2 0,-1 3 0,1-2 0,6 2 0,-3 1-1,3-2 1,4 0 0,0-1 6,2 1-7,4-3-1,0-1 1,7-1-1,1-3 0,3-2 0,3 2 0,3-3-1,0-3 0,-3 0 0,7-4 1,-2 1-1,-5-1 1,1-2 0,-5 0 1,-1-2 0,-3 1 0,-4-1 0,-1-3 0,-5 0 0,-2 1 1,-3 2-1,-3 0 1,-2 2-1,-5 2 1,1 0-1,-3 0 0,1 0 0,-1 5 0,-1-2 0,1 2 0,3 0 0,-1 3 0,5 0-1,-1 0-1</inkml:trace>
</inkml:ink>
</file>

<file path=ppt/ink/ink32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40.9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6 1,'-4'-2'4,"2"1"-1,2 0 1,-2-1-1,2 4-1,0-2 0,0 0 1,0 3-1,0 4 0,2 4-1,0 1 0,2 6 0,0 4 0,0 2 0,-2 1 6,0-2-7,0 3 6,0-2-7,3-1 7,-3-1-8,4-1 1,-4-1-1,2-4 1,-2 1 0,0-3 7,-2-2-8,0-2 1,2-3 0,-2 0 6,2-4 0,0-1-7,-2-2 0,2 0 0,1 0 0,-1-2 1,0 0 0,2-3 0,2-3 0,0 0 0,2-1 0,1-3 0,1 1 0,0 1 1,3 0-1,-1-1 0,1 2 1,-3 1 0,2-1-1,-1 2 0,-1 2 0,0 1 1,-1 2 1,-1 2-1,0 2 0,1 1 0,-1 2 0,-4 2 0,0 0 0,0 0 0,-2 3 0,0 2 0,-2 0 7,-2 0-8,0-1 0,0 0 1,-2 0 0,0-1-1,-2-1 1,-3-1-1,5-1 7,-4 0 0,0-2-1,1-1-7,-3-1 0,2-1 0,-2-1 0,1-1 0,3-1 1,-2-1-1,2-3 0,-1 0-1,5 0 0</inkml:trace>
</inkml:ink>
</file>

<file path=ppt/ink/ink3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2:34.991"/>
    </inkml:context>
    <inkml:brush xml:id="br0">
      <inkml:brushProperty name="width" value="0.05292" units="cm"/>
      <inkml:brushProperty name="height" value="0.05292" units="cm"/>
      <inkml:brushProperty name="fitToCurve" value="1"/>
    </inkml:brush>
  </inkml:definitions>
  <inkml:trace contextRef="#ctx0" brushRef="#br0">1019 0 1,'0'0'2,"0"0"0,-2 0-1,0 0 1,2 0-1,-4 0 0,2 0 0,-4 0 0,4 0 0,0 1 0,0-1 0,0 0 0,-3 0 0,3 0-1,0 0 1,2 0-1,0 1 1,-2-2 0,2 1 1,0 0-1,0 0 0,0 0 0,0 0 0,0 0 0,0 0 0,2 0-1,-2 0 1,0 0-1,0 1 1,0 0-1,2 1 1,0-2-1,1 1 0,-1 0 1,2-1 0,4 0-1,6 1 1,1-1 6,4-1-7,-7 1-1,5 0 0,3 0 0,1-1 7,4 1-7,26 1 0,1-1 0,-2 2 1,-3-1 0,-1-1 0,-5 2 0,3-2 0,-3 2 0,-6-1 6,-4 2-7,-2-1 0,-6 0 6,-2 1-7,-5-1 1,-1 0-1,-3-1 1,-4 0 0,-2 0 0,3-1 0,-5 2 7,-2-1-8,0 0 7,-2-2-7,0 1 7,0 0-8,0 0 8,0 0-7,0 0 0,-2 0 0,2 0 0,0 0-1,-2 0 1,0-4-1,2 3-1</inkml:trace>
  <inkml:trace contextRef="#ctx0" brushRef="#br0" timeOffset="1060">2670 95 1,'0'0'2,"-2"0"0,-2-1 0,2 1 0,0-1 0,-1 1 0,1-1 0,0 0-1,0 1 1,0 0-1,0-2 0,2 2 1,-2 0-1,2 0 0,0 0 0,0 0 0,0 0-1,2 2 1,-2-2-1,2 1 0,0-1 1,2 1 0,3-1 0,3 1 0,4-1-1,3 1 0,24 2 1,5-2 0,6 0 0,1-1-1,3 2 0,-27-1 0,2-1 0,2 2 0,4-2 0,1 1 0,1-1 0,0 1 0,1 0 0,36 1 0,-8 1 0,-8-1 0,-4 0 0,-6 0 0,-7-1 0,-3-1 0,-7 0 0,-6 0 0,-7 1 0,-3-2 0,-5 1 0,-4 0 0,1 0 0,-5 0 0,0 0 7,-2 0-1,0 0-7,-2 0 0,2 0 6,-2 0 0,0 1-7,2 0 0,-2 0 7,0-1-8,0 1 7,2-1-6,-2 0 0,0 1 0,0-1 7,0 0-7,-2 0 0,2 0 0,0 0 7,-2-1-1,2 1-7,0 0 0,0 0 7,0 0-7,2 0 7,-2 0-7,0 0 7,0 0 0,0 0-7,0 0 0,0 0 0,0 0 0,0 0 0,0 0 0,0 0 0,-2 0-1</inkml:trace>
  <inkml:trace contextRef="#ctx0" brushRef="#br0" timeOffset="6398">1216 222 2,'-2'1'3,"-2"0"0,2 3-1,-3-2 0,-1 3 0,0-1 0,0 1 0,-2 1 0,1 1 0,-3 0-1,0 1 0,-1 1 0,-3 2 0,-1 0 0,-1 2 0,-1-2 0,-1-2 0,-1 4-1,-2 2 1,-1-3-1,-3 3 1,2 1 0,-4-1-1,-2 1 0,2-1 1,-2-4-1,3 3 0,-1-1 7,-2-2-8,2 1 0,0-2 1,-2 0-1,2-2 0,-2-2 0,0 1 1,0 0 0,0-4 0,-2 2 0,-2-2 0,2 1 6,0-1 0,0-2-1,0-1-1,0 0-7,4 4 1,-2-3 6,2 0 0,-2 1-1,2-2 1,3 0-9,1 2 9,0-1-9,2-1 2,1 1 0,5 1 0,3-2 1,2 0 0,1-1-1,3 1 0,0 0-1,4-1 1</inkml:trace>
  <inkml:trace contextRef="#ctx0" brushRef="#br0" timeOffset="6894">264 396 1,'0'0'2,"0"0"0,0 0 0,0 0 0,-2 3 0,-2 0-1,-2 3 0,2 1 0,-6 2 1,-1 2-1,-1-3 0,-5 4 0,3 0 0,-3 0 1,-1 0-1,1 0 0,1 1 0,1 0 0,-1-4 0,3 2-1,1-1 1,1 1 0,3-2-1,2-1 0,-2-1 0,1 0 0,3 0 0,4-1 0,-4-1 0,4-1 0,2 0 0,0-1 0,2 2 0,5-2-1,-3 1 1,6-2 1,5 0-1,1-2 0,5 0 0,2 2-1,-2-2 0,2-2 1,-3 2 0,3 0 0,-2-1 0,-2 1-1,1-1 1,-1 0 0,-2 1 0,-3 0 0,-3 0 0,1 0 0,-6-1 0,1 0 0,-3 1 0,2 1 0,-4 0 1,-2-1-1,0 1 1,0-1-1,1-1 1,-3 1-1,2 1 0,0 0 0,-2-1 0,0 0-1,0-2 0,2 3-1</inkml:trace>
  <inkml:trace contextRef="#ctx0" brushRef="#br0" timeOffset="7968">3361 303 1,'0'0'3,"0"0"-1,0 0 0,0 0 0,0 0 0,0 0 0,0 2 0,-2 2-1,0-1 0,6 1 0,-4 4 0,2 2 1,-2 0-1,2 6 0,0 2 0,2 0 0,0 3 0,4 0 0,3 1 0,1 2 0,3-2 0,3-1 0,3 0-1,6-4 0,6 2 1,8-2 0,9-3-1,4-3 0,6-4 0,4-3 7,6 0-7,-2-2 6,3 0-8,-1-3 1,-2-1 0,-4-2 0,3 1 0,1-3 0,-6 3 0,0-3 0,-6-1 1,-4 1-1,-7 1 1,-4-2 0,-1 0-1,-9 2 1,-2 0 0,-2 0-1,-5 2 1,-3-1 0,-5 0 0,1-1 0,-5 1 0,3 1 0,-3 1 0,0-2 0,-3 2 0,-1 1 0,2 2 0,-6-2 0,2-1 7,0 2-8,-4 0 7,2-1-7,0 2 0,-4-1 6,2 0-7,0 0 1,0 0 6,0 0-1,0 0-7,0 0 1,0 0 7,0 0-8,0 0 7,0 0-6,0 0-1,0 0 1,-4-1-1,4 0 1,0 1-1,0 0 0,0 0-1</inkml:trace>
  <inkml:trace contextRef="#ctx0" brushRef="#br0" timeOffset="8498">4798 422 2,'-4'0'3,"2"1"-1,0-1 0,0-1 0,0 2 0,2-1 0,0 0-1,0 0 0,0 1 0,2 4 1,-2-3 0,2 4-1,2 1 0,0-1 1,2 2-1,3 3 0,-1-4 0,0 2 0,5-1 0,-1 0-1,0 0 1,3-4-1,1 2 0,3-2 0,-2 1 0,-1 0 0,3-2 0,-3 0 0,-1 0 0,1 0 0,-1 0 0,1-1 0,-1-1 0,1-1 0,-5 1-1,-3-1 1,0 1 0,-2 1 0,-3-1 0,1-2 0,-2-1 1,-2 4 0,0-1 0,2-1-1,-2 0 0,0 0 0,-2 1 0,0 1 0,2 1 0,0-2 7,0 1-1,-4 3-1,4-1-1,-5 1 0,1 1-7,0 1 7,-2 2 7,2-1-16,-4 0 8,-3 3-1,1-2 6,-1 4-14,1-1 8,-2-1-7,-3 0 7,5-1 0,0 1 6,1-2-14,-1 1 1,4 0 7,-5-3 0,3 1 6,2 0-1,0-1-7,0 0-7,-1-1 8,5-2-7,0 1 1,-2-1 1,2-3 6,0 2-7,2-2 0,0 0 9,0 1-1,0-1-1,-2 0 6,0-1-7,0 1-7,2 0 8,0-1-7,2 0 13,-2 0-13,-2 0 7,2-1-7,0 1 7,0 0 0,0 0-7,0 0 7,0 0-6,0 0 13,0-1-1,0 1-14,2 0 1,-4-2 0,2 0-1,0 0 2,2 1-1,0-4 0,2 1 0</inkml:trace>
</inkml:ink>
</file>

<file path=ppt/ink/ink33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42.5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0 329 2,'0'0'3,"0"0"-1,0 0 1,0 0 0,0 0-1,0 0 0,0 0 0,0 0 1,0 0-2,0 0 0,0 3 0,0 3-1,4 2 1,-2 2 0,0 4 0,0 1 0,1 0 0,-3 4 0,4 2 0,-4 1-1,4 1 7,-4 4-7,2 1-1,2-1 7,-2-1 6,0 1-8,0 1-7,0 1 1,-4-1 6,2-2-7,0-1 7,0 0-7,0-2 14,0-1-2,2-2 5,-4-1-8,2 1-1,-2-1 7,2-3-9,2 0-14,-2 0 16,0-1 11,0 0-8,0-1-7,0-3 6,2 2 0,-2-2-15,2-1 21,-2 1-9,2 0-13,0 0 14,1-1-14,-3-2 15,-3-1-1,3-1 5,0 0-7,3 0 6,-3-1-8,-3 0 7,3 1 0,0-3-2,0 2-1,0-3-1,0 2 0,3-2-1,-1 1-6,-2-1-6,2 1 20,0 1-14,0-2 13,0-1-2,8 1-7,3-1 7,-3-1-2,7 1 0,1 1-7,3-1 6,2-3-7,3 1-6,8 0 20,-1-4-2,6 2-7,4-2-7,3 0 1,4 1 13,3 0-1,3-1-21,2 1 22,6 0-9,0 2 7,2-2 5,-4 2-8,1 0-1,-1-1 7,-4 0-22,-3 0 15,-1 0-7,0-1 14,-4 0-2,-1-1-1,1 2-1,2-1 5,-1 1-1,-5-1-2,-3 1-7,3-1 6,-5 2-1,0 1-7,1 0 0,-5-2 6,0 2 6,0 1-8,-1 0-7,-1 1 7,-2-1-1,0 0 0,0 0-7,0 0 7,0-1 6,-2 1-14,-2 1 7,2-1-6,0 0 13,-4 0-2,-2 0 1,0 0-9,-2 0 7,-3-1-1,3 1-1,-2 0 0,-3 0-7,1 0 13,-3 0-20,1 0 14,-3 0-1,1 0 0,-3 0 0,1-1-1,-1 1 0,-1 0 7,1-1-2,-4 2-13,3-1 13,-1 0-7,-4-1-7,2 1 8,-1 0 6,1 0-1,-2 0-20,-2-1 21,-2 0-7,2 1 6,-2 0 5,1 0-7,1 0-1,-2 0-6,2-1 6,-2 1-6,-2 0 0,2 0-12,0-2 21,0 2-14,0-1 14,0 1-1,2 1-13,-2-2 1,1 0 13,1 1 0,-2 0-14,2 0 8,0-1 6,0 1-7,-4-1-13,4 0 21,-2-1-1,2 2-7,-1 0 6,-1-1-13,2 0 8,-2 0 12,0 0-8,0 0-6,2-1 6,-2 2 0,0-1-1,0 0-13,-2 1 1,2-1 14,-2 0 6,2 1-14,-4-1 0,2 1 1,0 0 12,0 0-7,0 0-7,0-2-6,2 2-5,-2-2 9,3 1 13,-3-1-1,4-2-13,-4 2 19,2 1-7,-2-1-1,2 0-7,0 1 7,-2-1-1,0 2-13,0-3 14,2 2 0,-2-1-13,0-2 7,2 1 7,-2 1-7,2-2-13,-2 1 15,0 0 6,0 0-13,2-1 13,0 0-1,-2-1-6,0 1 0,2 1 0,-2-2 0,0 0-6,2 0 1,-2 0-1,0-2-10,0 1 8,0 1 7,0-1 1,0 0-6,0 0 7,0 1-8,2 1 9,-4 0-7,0 0 7,2-3 0,0 0-13,-2 1 2,2 1 7,0-1 7,0 1 0,0-2-7,0 0 6,0-1-19,-2-1 14,0 0 1,2 0 0,-2-3 0,0 2 8,0-3-8,0 0 6,0 2-7,0-2-7,0-1 8,0 0-6,4 0 7,-2 0-12,-2-1 8,2 0 6,2-2 0,-2 1-19,0-1 21,2-1-7,-2 2-7,0 0 9,0-2-6,0 1 0,-2 2 14,2 0-20,0-2 21,0 2-8,-2 0-6,2 1 7,0 0 0,0 1 6,0-1-7,2 0-6,-2 2 13,0-1-13,0 0 13,-2 0-1,4 2-20,0-1 21,0 0-20,0 0 8,0-1 13,-2 2-1,2 2-1,-2-1-7,0-1 1,2 2-7,0-2 7,-2 1-6,0-1 7,2 2-6,-2 0 7,0-1-7,0 3 13,0-1-7,0-1-6,0 2 13,0 1-7,-2-2-7,0 1 7,0 1 0,0-2 6,2 1-1,-4 3-13,2-3 13,0 1-13,2 1 7,0-1 0,-2-1-6,2 4 7,-3 0-20,3-1 10,-2-1-12,2 4-11,0-1 4,-2-3 4,4 2 1,-4-1 4,0 2 2,2-3 1,-2 2 2,0 1 0,0 1 2</inkml:trace>
</inkml:ink>
</file>

<file path=ppt/ink/ink33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53.1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66 34 2,'-6'-3'3,"-2"-1"0,-3 1 0,3-1 0,2 1 0,0-1-1,1 2 1,-1-1-1,2 1 6,0 1 5,2 0-14,2 0 6,2 0 0,-2 1 6,2-1-2,-2-1-13,2 4 13,2-1-8,0-1 6,5 1-13,1-1 13,7 0-13,1 0 7,5 1 0,2-2 0,4 2-7,0-1 1,2 0 0,2 0 1,0 1-1,0-1 1,-2 3 1,0-2 0,-2 0-1,2 1-1</inkml:trace>
</inkml:ink>
</file>

<file path=ppt/ink/ink33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53.6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12 3,'-7'-1'4,"7"0"-1,-2-1 0,0 2 0,2 0 0,0 0 0,0 0 5,0 0-1,4 0-7,5-1 0,3 0 0,7 0 0,1 1 0,11-1 6,7 0 0,-3 1-8,4 0 0,-2 0 0,-2-2 1,3 1-1,-5 1 0,0 1 0,-4 1-1,0 0 0</inkml:trace>
</inkml:ink>
</file>

<file path=ppt/ink/ink33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54.0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31 2,'-4'-2'4,"0"2"-1,2 0 0,-1 0 0,6 0 0,1 0-1,0 0 1,6 0-2,5-2 1,5 1-1,9 0 0,6-2 0,5-1-1,1 1 0,5-1 0,1 1-1,1-1 0,-1 0-1</inkml:trace>
</inkml:ink>
</file>

<file path=ppt/ink/ink33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59.2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1086 17 2,'0'-3'2,"2"0"0,-2 1 0,2 1 0,0-4 0,-2 4-1,4 1 1,-4-2-1,2 4 0,0-1 0,-2-1 0,0 2 0,0 0 1,3-1-1,-3-1 0,0 0 0,-3 0 0,1 1-1,0 0 0,-2 0 1,2-1 0,-2-2-1,2 2 1,-6 0-1,-7 1 0,-8 0 1,-6-1 0,-4 1-1,-6 1 0,-6-2 0,-1 0 1,-2-2-1,-5 2 7,-1 2-8,0-2 0,-2 0 7,-2-2-7,5 2 7,-3 0-8,4-1 1,2 1 6,3 1 0,1 2-7,9-2 0,2-1 0,2 1 1,4 0 6,8 2-7,1-2 0,5-1 7,5 2-8,1 0 1,3 0-1,2 1 0,4 3 0,0-3-1</inkml:trace>
</inkml:ink>
</file>

<file path=ppt/ink/ink33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2:59.8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982 0 4,'-2'0'3,"0"0"-1,-2 0 1,-4 0-1,-5 0 0,-1 3 0,-7-2 8,-4 2-9,-4 2-1,-4 0 1,-4 0 0,-4 2 0,-5 3-1,-1-1 0,-3 0 1,-4 1 0,0 0-1,3 1 0,-3-2 0,2 0 7,3 0-7,1 1 6,7-2-7,-1-1 0,7 1 0,6 0 0,2-1 0,5 2 0,3 1-1,4-1 1,3 0-1,6 2-1</inkml:trace>
</inkml:ink>
</file>

<file path=ppt/ink/ink33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3:00.28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1014 3 2,'2'-2'4,"0"1"-1,0 1 0,0-1 0,-2 1 7,-2 0-8,2 0 12,-2 0-2,2 0-8,-4 1 13,-3 0-21,-5 1 19,-5 1 4,-5 1-7,-7-2-9,-2 0 6,-2 1-14,-5 2 13,-3 1-7,-2 0 6,-3-1 7,-1 2-3,-1-1-14,2 2 0,-1 2 13,1-3-7,1 3-7,-1-1 13,5 1-7,0-1 0,1-1-7,5-1 13,4-1-13,-2 1 13,6-1-7,2-2-7,5 1 7,1-1-6,5-2-6,-1-1-5,5-1 1,1-1 2,3 0 1,2-2 0</inkml:trace>
</inkml:ink>
</file>

<file path=ppt/ink/ink33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3:30.0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819 0 2,'-12'-1'3,"-5"1"0,1 1 0,-3 0-2,-3 1 0,-3 2 1,10-2-1,-3 1 0,-3 2 0,-2 0 0,-4 1 0,-2 2 1,-2 0-1,0 1 0,-35 13 0,6-1 0,4 0-1,9-1 0,1 1 0,7-1 0,6 1 0,4-2 0,4 1 0,6-1 0,5-4 0,10 2 0,-2-3 0,6 2 0,4 0 0,8-4 0,5 1 1,8-1-1,-11-6 0,5-2 0,3 2 0,3 1 0,2 0 1,2 1-1,4 1 0,-2 2 1,2 1-1,2 0 0,-4 2 0,3 1 0,28 17-1,-9-2 1,-7-2 0,-7 0 0,-8-3 0,-6 2-1,-6 1 2,-5 1 0,-6-1-1,-3 0 0,-5 0-1,-7 0 2,-5 0-1,2-14 0,-1 2 0,-3 1 0,-3 0 0,-3-1 0,-3 1 0,-2 1 0,-4-1-1,-2-2 1,-2 1 0,-2-2 0,-42 12 0,9-5 0,4-5 0,6-4 0,6-4 1,29-7-1,1 1 0,-3-4 0,4 1 0,3-1 0,-1 0 0,7-2 0,-1 1 0,5-1 0,0-2 0,1 2 0,7-3 0,2 1 0,9-9 0,5 4 0,7 2 0,6 2 0,-10 6-1,1 0 2,1 1-1,4 1 0,0 1 0,2 4 0,-3 2 0,3 1 1,0 3-1,-2 2 0,0 3 0,-2 3 0,-3 4 0,1 2 0,-2 3 0,-3 4 0,-1 4 0,-5 5 0,0 3 0,-1 6 0,-3 3 0,-4 2-1,-2 2 1,0 4 0,-4-1 0,2 2 0,0 1 0,-1 1 0,3 1 1,3 0-1,1-1 1,4 1-1,0-3 0,5 0 0,3-3 0,23 57 0,1-17 0,1-16 0,7-12 0,-1-9 0,1-8 0,-5-11 0,1-5 0,-24-22 0,5-2 0,0 0 0,0-2 0,0-4 0,2-2 0,-1-1-1,-1-4 1,-2-3 0,-2-1-1,1-4 1,-3-2 0,0-3 0,-3 1 0,-1-4 0,1 1 0,-3-1 0,-3 0 0,0 0 1,-3 0 0,-1 1-1,-2 1 0,0-1 1,-2 1 0,-2 2-1,0-1 0,0 1 7,-2 1-7,0 0 0,0 2 0,-2-1 6,2 2-7,0 2 0,0-1 0,-1 2-1,1-2 0,-2 4 1,2 1-1,-2 1-2</inkml:trace>
</inkml:ink>
</file>

<file path=ppt/ink/ink33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3:54.8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88 1,'0'0'2,"2"0"0,0 1 0,0-1 0,0 3-1,2-1 1,2 2-1,3-1 0,1 1 0,5 0 0,1 1 0,1-1 0,5 2-1,5-1 0,0 1 0,4-2 1,0 2-1,2 0 1,5-1 1,1-1-1,4 0 0,5-1-1,4 1 0,-1-2 0,5 2 0,0-3 0,4 1 1,0-1 0,0 0-1,2 1 1,0 0-1,2 0 0,-4 1 1,2-1-1,-2 0 1,-4 1-1,0 0 0,-5-1 1,1 2-1,-2-2 0,-5 2 0,-1-1 0,-1-1 0,-1 2 0,-3-1-1,39 4 0,-9-1-1</inkml:trace>
  <inkml:trace contextRef="#ctx0" brushRef="#br0" timeOffset="1883">3878 121 1,'-2'-5'3,"2"2"-1,-2-2 0,2 2-1,-2 0 1,2 0 0,-2-1 0,2 2-1,-3 1 0,3 0 0,0-1 0,-2 1 0,2 1-1,0 0 0,-2 1 2,2 2-1,2 0 0,-2 3 0,0 1-1,2 2 0,-2 1 0,0 1 1,-2 3-1,2 1 0,-2 2 0,0 0 0,0 0 0,0 2 0,0 0 0,2-1 0,-2 3 0,2-2 0,-2 1 0,2-3 0,0 2 0,0-1 0,0 0 0,0-3 0,2-1 0,0 0 0,-2-3 0,2 1 0,2-2 0,0-1 0,1-1 0,1-2 0,2-1 0,2 1 0,3-2 1,-1-2-1,3-1 0,1-1 1,21-1 0,1-4-1,-1-3 0,-2 2 0,0 1-1,-16 2 1,2 1 0,1-2 0,3 1 1,2-1-1,2 0 0,0-2 0,2 1 0,2 1 0,2-1 0,0 0 0,3 0 0,42-6 0,-7 1 0,1-1 0,-37 8 0,5-3 0,1 2 0,3 1 0,3-1 0,3 2 0,0-1 0,55-1 0,-8-1 0,-5 1 0,-6 3 0,-44-1 0,1 2 0,5 0 0,2 0 0,-1 0 0,5 0 0,54 2 0,-11 0 0,-4-1 0,-8 1 0,-45-2 0,3 0 0,3 2 0,3-2 0,3-2 0,0 2 0,2-1 0,58 4 0,-9-2 0,-6-1 0,-4 0 0,-6 1 0,-45-1 0,3 1 0,5 0 0,51 2 0,-5-2 0,-5 1 0,-8-2 0,-1 1 0,-3-1 0,-42 0 0,3 0 0,3 0 0,3-1 1,1 0-1,53 0 0,-11 1 0,-4-1 0,-7-2 1,-1 1-1,-3 0 0,-3 4 0,-38-1 0,2-1 0,5 0 0,-1-1 0,46 1 0,-13 2 0,-1 2 0,-7-1 0,-6-2 0,-2 1 0,2 0 0,-4 3 0,-1-1 0,-26-4 0,2 1 0,2 3 0,5-2 0,40 4 0,-5 1 0,-3-2 0,0 0 0,-1 0 0,-1-1 0,0 0 0,-2 1 1,0 1-1,-1 0 1,-3-1-1,-2 2 1,0 0-2,0 0 1,-3 0 0,-1-1 1,2 0-1,-2 1 0,0-1 0,0-3 0,-2 2 0,-3-1 0,1 0 0,0-1 0,1 1 0,-3-1 0,0 0 0,1-2 0,3 0 0,-2 0 0,2 2 0,1-3 0,3 1 0,-2-2 0,0 1 0,0 1 0,0-1 0,-2 1 0,-3-1 0,1 1 0,0-1 0,-5 1 0,3-1 0,-3 0 0,1 1 0,-2 2 0,-1-3 0,-6 2 0,1-1 0,-3-1 0,-2 0 0,-4 1 0,0 2 0,-4-3 0,0 1 0,0-1 0,-2 0 7,-3 0-7,1-1 0,0 1 0,-3-3-1,1 2 0,2 0 1,-2-1 0,3-1-1,1 0 1,2 1-1,0-1 1,0 1 0,0-2 0,0 2 0,2-1 0,-2-1 0,-1 2 0,1-2 6,-2 2-7,-2 0 0,-2-1 0,-1 1 1,-3 1-1,1-2 7,-1 2-7,-1 0 0,-1-1 0,1-2 0,1 1 0,-2-2 1,1 2-1,1-2 1,-1 0-1,1-2 7,-1 2-7,1-2 0,-1 1 0,1 0 0,-1-2 1,-1 3 0,-1-1-1,1-1 0,-1 0 0,-1 2 7,3-2-7,1 0 7,-7-1-8,7 2 1,-5-1 0,5 0 0,-5-1 0,3 1 0,1 1 0,-1 1 0,-1 1 0,3-1 1,-1 0 0,1 1 0,-1-1 0,1 0-1,-3 1 1,3 1-1,-3 0 1,3-2 0,-3-1 6,1 2-7,-3 0 1,3 0-1,-1-1 0,-3 1 0,1 2 1,0 0 0,-1-1 0,-1 1 0,0 0-1,-1-1 1,1 0-1,0 1 1,3-1 0,-3 1 0,2 0 0,-1 1 0,-1-1 0,-2 2 0,-1-1 0,1-1 0,-2 1 0,0 0 0,1-3 0,1 2 0,0-1 0,-2 1 0,0 0 6,-1-2 0,1 1-8,0-1 0,-2 1 7,0-1-7,-2 0 0,0-2 1,3 0 0,-3-1 7,0 0-1,-2 1-1,2-1 0,-2-2-7,0 1 0,-2-1 1,0 0 0,-2 1 0,-1-2 0,3 0 1,-2 1-1,0 0 1,-2 0 0,0-1 0,-1 1 0,1 0 0,0 1 1,-2-1 0,-1 4-1,3-2 1,0 1 6,0 1-1,0 0 0,-1 1-7,3-2 0,-2 3 7,2 1-1,0 0-1,0 1 7,0 0-8,1 1-7,3-1 7,0-1 0,-2 2 0,2 0 0,0 0-1,0 0-6,0 0 1,0 0 0,0 0 7,0 0-1,0 0-6,0 0-1,0 0 9,0 0-1,0 0-1,0 0 0,0 0-6,0 0 0,0 0-1,0 0 2,0 0 0,0 0 0,0 0-1,-2 2 0</inkml:trace>
</inkml:ink>
</file>

<file path=ppt/ink/ink33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4:01.9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3631 2178 4,'2'-10'3,"-4"5"-1,2 0 1,0-2-1,-2 3 0,-2-2 0,0 1-1,0 2 2,-5-1-2,1 1 0,-2 3 0,-15 0 0,-2 3 0,-2 4-1,-4 4 1,0 1-1,0 2 1,0 3 0,4-1 0,2 1-1,4 0 0,7 0 0,3 1 0,3-1 0,6 2 0,6-3 0,6 1 0,9 0 0,3-1 0,11 0 0,4-2 0,-14-7 0,4 1 0,4 0 0,4-1 0,0 1 0,2-1 0,-2 3 0,0-1 0,1 0 0,-3 2 0,-5-1 0,1 2 0,15 13 0,-11-4 0,-13 0 0,-7-1 0,-11-1 0,-4-10 0,-5 0 0,-5 2 0,-5-1 0,-2 2 0,-1-2 0,-5 1 0,-2-2 0,-29 9 0,6-3 0,9-3 0,4-5 0,5-2 0,10-4 0,3-2 0,6-4 0,5-2 0,6-4 0,6-4-1,6-6 0,9-4 0,4-3 0,8-3-1,2-1 1,4-3 0,4 3 0,2 1-1,7-1 2,-5 7 0,5-1 0,0 3 0,-1 2-1,-3 2 1,1 4 0,-6 3 1,-4 1-1,-6 4 0,-6 2 0,-2 2 2,-7 3-1,-3 3 0,1 6-1,-6 1 0,0 4 1,-1 2 0,-3 4-1,-4 2 0,-3 4 1,3 1-1,2 2 0,-4 3 1,0 0-1,-2 1 1,2 2-1,2-2 0,0-3 0,4 0 1,0-2 0,-2-1-1,4-2 0,4-1-1,0-3 0,1-4 0,-1-2-1</inkml:trace>
  <inkml:trace contextRef="#ctx0" brushRef="#br0" timeOffset="656">3896 2268 2,'-4'-5'3,"0"-3"0,-1 3-1,3 0 0,0 1-1,0 0 1,2 1 0,0 0-1,0 1 0,2 1 0,5 0 1,3 1-1,4-1 0,3 1-1,1 0 0,7 1 0,6 0 0,0 0 0,0 1-1,0 0 0,0-1-1</inkml:trace>
  <inkml:trace contextRef="#ctx0" brushRef="#br0" timeOffset="884">4458 2221 1,'2'8'3,"3"3"-1,-1-1 0,2 4 0,-2 1-1,0 1 0,2 2 0,-1 2 1,1 3-1,-2 1 0,0 2 0,-2 2 0,-2 0 0,0-2-1,0 2 2,0 1-1,0-4 0,-2-2-1,2-2 0,-2-2 0,0-3 0,0-2 0,0-1 0,2-5 0,0-2 0,-2-2 0,0 0 0,0-4 0,2-3 0,0-1-1,-2-4 1,-1-4 0,-1-2-1,0-4-1,-2-6 2,4-1 0,-2-4 0,4-2-1,-4 0 0,4-5 1,0 0-1,0 1 1,2-1 0,0 1 0,2 1 0,2 1 1,2 2-1,1 1 0,1 2 0,2 4 0,1 4 1,3 1-1,1 2 1,-1 4-1,3 3 0,-2 2 0,1 1 0,1 2 0,-3 5 0,3 2 0,-2 5 2,-3 4-2,-4 4 0,-1 1 0,-3 5 0,-6 1 0,0 1 0,-4 3 0,-3 1 0,-3-2 0,-2 2 0,1-3 0,-1 1 0,-2-1 0,1-2 1,1-1-1,1 1 1,1-3-1,2 0 0,4-1 0,-3 2 0,5-3 1,4 1-1,3-2 0,1-1 1,4 0-1,2-1 0,5-1 0,2 0 0,3 0 0,3-2 0,2-1 0,0-4 0,0 2 0,-2-1 0,-3 0 0,1-2-1,-4 0 0,2 0-1</inkml:trace>
  <inkml:trace contextRef="#ctx0" brushRef="#br0" timeOffset="1460">5151 2227 3,'0'-2'2,"-2"0"1,2 2-1,-2 0 0,2 5 0,0 4 0,-2 3-1,-2 4 0,0 3 0,2 3 0,-2 1 1,2 3-1,-1 1 0,3 2-1,0 0 1,3-1 0,1-1 0,2-2-1,0-3 1,4 0-1,3-2 0,1-5 0,1-1 0,1-4-1,3-3 0,2-2 1,-1-5-1,3-5 0,-2-3 0,-5-3 1,5-6 0,-2-4-1,-3-4-1,1-3 2,-3-4 0,1 0 0,-3-1 0,0 2 0,-1 0 0,-3 1 2,-2 1-1,0 4-1,1 2 1,-5 2-1,0 3 1,-2 4 0,2 3-1,-4 0 0,2 4 0,-2 3-1,6 0-1</inkml:trace>
  <inkml:trace contextRef="#ctx0" brushRef="#br0" timeOffset="1808">5974 2170 1,'-2'0'3,"-2"-1"-1,0 1 1,-2 2-1,0 2 0,-3 2 0,-1 3 0,-2 3-1,-3 2 0,3 3 0,-3 0 1,-1 3-2,3 0 1,3 1 0,2-1-1,2 0 0,-1 1 1,5 1 0,2-1-1,2 1 0,5-2 0,1-4 1,4 1-1,1-1 0,5-2 0,1-2-1,4-3 1,4-2 0,-3-1-1,5-3 0,0-4-1,2 0-1</inkml:trace>
  <inkml:trace contextRef="#ctx0" brushRef="#br0" timeOffset="2114">6508 2056 2,'4'5'3,"4"3"0,-1 3-1,1 4 0,0 3 0,-2 0-1,1 2 0,-3 1 0,0 1 0,0 0 0,-2 0 0,0 2 1,-2-2-2,2 0 0,0-1 0,0 0 1,-2-1 0,0-2-1,2-2 0,-4 0-1,2-1 1,0-1-1,-2-4-1</inkml:trace>
  <inkml:trace contextRef="#ctx0" brushRef="#br0" timeOffset="2360">6219 1964 3,'0'-9'3,"4"2"0,4-3-1,0 0 0,9-2 0,3 1 0,5 1-1,6 2 0,2 0 0,7 2-1,1 3-1,0 0 0</inkml:trace>
  <inkml:trace contextRef="#ctx0" brushRef="#br0" timeOffset="17324">12452 3349 2,'4'-1'2,"3"-1"0,1-3 0,-2 1-1,0 0 0,5-2 0,-3 1 0,0-3 0,5 1 0,-5 0 0,-2-1 0,0-2 0,-4 0 0,3-1 0,-5-3-1,2 2 1,-7 2 1,-1-4-1,0 3-1,0 1 0,-2-2 1,-9 4 0,3 3 0,-3 2-1,0 3 0,-1 1 0,-5 2 1,13-1 0,-3 2 0,1 3-1,-5 3 1,3 0 0,-3 3-1,1 1 0,1 3 0,1 0 0,-1 1 0,3 2 0,2 0 0,-1-1 0,5 2 0,0-1 0,0-1 0,4-1 0,0 0 0,2-3 0,0 0 1,2-2-1,0-2 0,2-1 0,2-2 0,0-2 0,2-2-1,1-1 1,-1-3 0,0-1 0,1-4 0,-1 0 0,-2-2 0,2-3 0,-1-1 0,-1-1 0,-2-2 0,0 0 0,0 2 0,2 1 0,-2 2 0,1 0 0,-3 1 1,0 1-1,0 1 0,0 4 0,2 2 0,0 1 0,9 8 0,-1 2 0,0 1 0,3 3 1,-3 1 0,1 0-1,-3 0 0,5 2 0,-5-3-1,2-1 0,-1-2 0,1-1 0,0-2 0,1-2 0,-3-1 0,3-4 0,-3-2-1,2-2 0</inkml:trace>
  <inkml:trace contextRef="#ctx0" brushRef="#br0" timeOffset="17826">12707 2869 3,'-2'-15'3,"0"1"0,0-1 0,-1 2-1,1 0 0,-2 1 0,0 2 0,2 2 1,0 0-2,2 2 1,0 1-1,-2 2 7,2 1-8,0 4 0,0 1 0,0 2 0,0 5 0,4 5 7,-2 3-8,2 2 0,0 3 1,1 1-1,1 1 0,2 1 1,-6-12 0,2 3 0,2 0 0,-1 3-1,1 3 0,0 0 1,0 3 0,0-3 0,1 2 6,-1 0-7,0-1 0,0-1 7,-2-1-7,3-1 0,-3-3 6,0 0-7,0-3 0,-2-2 1,2-2 6,-2-1-6,0-2-1,2-2 1,-2-3 0,3-2 6,-1-3-7,-2-3 0,2-2 1,-2-2 0,2-1 0,-2-4 0,2 0 1,0-1-1,1-2 1,-1 2-1,0 0 0,0 1 1,0 0-1,2 2 7,1 0-7,-1 2 0,0 1 1,2 1-1,1 1 1,-1 2 0,0 2 6,4 2-7,-1 1 0,-1 2 0,1 4 0,13 9 0,-1 2 1,-4 1-1,-3 3 1,1 1-1,-5-1 0,-4 2 1,3-1 0,-3-1 0,-2 0 0,-2-2 0,-2 0 0,-2 0 6,-2 0-7,-2-1 7,0-2-7,-4-2-1,-5-2 1,3 0 6,-2-2-7,-5-1 0,3-2 7,-5-2-7,9-3 0,-3 0 1,1-2 0,-5 1 0,5-2 0,-3 1 7,1-2-7,0 0-1,1 0 7,1-1 0,1 1-8,1-3 1,2 2 7,2 1-8,-1-1 1,5-1 0,0-1 0,2 0 0,2 1-1,2-1 1,9-2-1,3-2 0,5 2 0</inkml:trace>
  <inkml:trace contextRef="#ctx0" brushRef="#br0" timeOffset="18460">13542 3155 3,'0'-7'4,"0"-2"-2,-2-1 1,-2 2-1,0 0 0,-4-1 1,1 2 0,-3 1-1,-4 1 6,-1 2-8,-1 3 1,-1 1 0,-2 1-1,-3 3 0,1 2 0,0 2 0,-1 5 0,1 1 7,-2 2-8,7 2 7,-1 0-1,1 2-7,3-1 0,3 3 0,2-2 1,3 0 6,3 0-7,6 0 7,9-3-7,-1 0 0,7-3 0,-1-2 1,5-3 6,6 3 0,0-3-8,2-2 1,-2-1 0,0-2 0,0-3 0,-2 1 1,-2-2 0,-3-1 0,-3 0 7,-4-1-1,-3-2-7,-2 2 7,-3 0-1,-3-1 0,0 1 6,0-3 11,-2 3-2,-2-1-9,0-1 11,0-1-2,-2 2-9,2 1-14,-4-1 19,2 1-14,0-2-7,2 2 7,-2-1 7,0 1-8,2-2-19,0 2 2,0 0 1,0-2 1</inkml:trace>
  <inkml:trace contextRef="#ctx0" brushRef="#br0" timeOffset="19266">14353 3025 3,'0'-2'4,"0"0"-2,2 0 0,-2 1 0,0 1 0,2 1 0,0 5-1,0 2 1,5 1 1,1 4-1,-2 3-1,-2 3 0,2 2 0,3 2 0,-3 4 0,2-2 0,-2-2-1,1 3 0,-1-1 0,-2-1 0,0-2 0,-2-1 1,2-4-1,-2 2 0,0-4 0,0-2-1,3-3 0,1-3-1,-4-1 0</inkml:trace>
  <inkml:trace contextRef="#ctx0" brushRef="#br0" timeOffset="19490">14357 3063 3,'-2'-10'3,"2"-1"-1,0-1 1,2 0-1,2 0 0,0-1 0,3 0 0,-1 2 1,4-1-1,3 2-1,1 0 0,-1 2 0,1 2-1,3 1 0,1 1 1,-1 2 0,1 3-1,-1 1 0,-1 4 0,1 2 1,-5 2 0,1 3-1,-7 0 0,-2 2 0,0 2 0,-2-1 0,-4 1 0,-2 1 0,-4 0 0,0 0 0,-5-4 0,3 2 0,-5-3 1,1-1 0,1-1-1,-1 1 7,-3-4 5,5-1-1,2-1-7,1 1-9,1-4 2,6 0 14,0-2-15,0 0-1,4-2 16,0 1-16,2 0 14,4-4-7,9 2-7,0 1 13,5-2-14,3 1 14,2 2-14,2 2 14,2 1-8,0 1-6,0 1 13,-2 1 0,-4 3-1,0 2-1,-7 1-14,1 2 14,-5 0 0,-3 0 0,-3 1-15,-4-1 15,-2 1 0,-2 1-9,-6 0 9,-4 0-15,-1 0 15,-3 0 0,-1-3-8,-3 0 7,1 0-1,-1-2-6,-1-1 13,0-2-2,-1 0-7,3-3-6,5-2 7,-1 1-7,3-3 13,4-1-1,0-2-13,1-2 1,5-3-6,0-3 0,2-3 2,7-2 0,1-5 0,5-3 1,3-2-1</inkml:trace>
  <inkml:trace contextRef="#ctx0" brushRef="#br0" timeOffset="20006">14905 2964 4,'-4'-2'3,"0"-3"0,0 0 0,-2 1 0,2-1 13,1 2-15,-1 0 12,2 1-2,2 1 6,-2 1-15,2 1-7,2 3 20,0 3-8,2 1 5,5 1-7,-1 3-15,2 2 2,3 1 8,-3 0-7,5 1 14,-3 0-7,2-1-7,1 1 1,-1-1 7,3-1 0,-3 0-7,1-2 1,-1-2 0,3-1 0,-5-2 0,1-1 1,1 0 0,-1-6 0,-1-3 0,3 0 1</inkml:trace>
  <inkml:trace contextRef="#ctx0" brushRef="#br0" timeOffset="20230">15226 2968 3,'4'-6'3,"0"-1"-1,0 1 0,-2 1 0,2 1 0,-1-2 0,3 1 0,-2 3 0,-2-2 0,2 2 0,0 1 0,0-3-1,1 3 0,-1 0 0,-2 0-1,0 0 1,0 1 0,0 0 0,-2 0 0,0 0 0,0 1-1,0 0 0,-2-1 7,0 1 5,2 0-14,-2 1 13,0 1-7,0 3-8,-3 1 14,1 0-2,-4 1-1,2 2-1,-2 2 0,1 2-7,1 0 6,0 2 0,0 1 5,2 2-7,-1 0-1,1 2 6,0 2-13,2 0 0,0 2 7,2-1-12,0 1 20,4-1 5,0 1-9,-2-1-13,5-2 7,1 0 14,-2-1-23,2-1 15,1 0-13,-1-2 1,0 0 13,0-3-1,-1-1-7,-1-1 7,2-3-1,-2-1-7,1-3-13,-3 0 2,-4-3 8,2 1-6,6-3 1,-6-2 0,2-1 1,2-3 1,-1-1 0</inkml:trace>
  <inkml:trace contextRef="#ctx0" brushRef="#br0" timeOffset="20660">15549 3025 3,'0'-4'4,"-3"1"-1,1 1 0,0 1 7,0 0 4,2 0-8,0 0 0,0 2-7,0-1 6,0 0-7,0 6 7,2 2 6,0 2-8,3 1-1,-1 3-6,0 1 13,4 0-1,-2 4-14,5 0 13,-3 2-7,0 0 0,0 0 13,3 0-8,-3 0-7,0-2 0,1-2 7,-3 1 0,0-3 5,0 0-8,0-1-6,1-3-6,-1-1 0,-2-3 2,0 0 0,0-3 1,0-1 0,-4 0 0,2-2 1</inkml:trace>
  <inkml:trace contextRef="#ctx0" brushRef="#br0" timeOffset="20960">15317 2959 2,'0'-2'4,"0"0"-1,-2-1 0,2 1-1,4 0 0,-2-2 1,4 1 0,0-2-1,7 1 6,1-1-8,9-1 1,6 1-1,-2 1 7,2 0-1,2 1-1,0-1 6,0 2-1,0-3-14,-2 2-1,0 1 9,-4-1 5,-3 1-7,-1 1 6,-2 0-8,-3 1-6,-3-2 0,-5 2 1,-2 0 1,-2 2-2,-4 0 1,0-1 0,-2 3 1</inkml:trace>
  <inkml:trace contextRef="#ctx0" brushRef="#br0" timeOffset="21196">15793 2939 2,'0'0'4,"2"1"-1,-2-1 0,0 0 0,0 1 0,-2 0-1,2 0 7,-2 4 5,-1 2-8,1 2-1,0 0-1,0 2-7,-2 2 1,2 3 0,-2 3 7,4-2 12,-2 3-3,2 0-8,0 0-13,2 1 14,0 0-1,4 3 6,5-3-8,-1-2 5,4 0-7,5-2 6,2 1-14,3-5 14,5-1 6,4-1-9,3-3-1,-1-2-6,0-3 0,2 0 6,-4-3 0,-2 0 6,-2-3-2,-6-1-7,0-1 0,-3-3 6,-1 2 7,-4 1-3,-3 0-1,-2 0 6,-1-1-10,-3 1-7,-2 2 1,-2-1 12,2 2-1,-4 0-1,2 1-8,-2-2-14,-2 1 2,2-1-5,-2-3-12,0 2 4,-4 1 2,-2-1 3,1-2 0</inkml:trace>
  <inkml:trace contextRef="#ctx0" brushRef="#br0" timeOffset="21580">15855 2876 4,'4'-7'4,"0"-1"-1,0-3 6,2 2 0,7-2 5,-3 1-2,4 1-1,1-1 4,4 0-2,1 2-7,1 0 6,4 2-2,0 1-14,-3 0 0,1 1 1,-2 1 0,-3 3 7,1 0-1,-5 3-13,-1-1 1,-5 3 1,-2-2 1,-2 3-1,-4 2 1,-6 0-1</inkml:trace>
  <inkml:trace contextRef="#ctx0" brushRef="#br0" timeOffset="21759">15838 3007 2,'0'2'3,"0"0"1,0 0-1,2 1 0,4 0 0,1-1 13,1-1-9,4-1-1,7-1 5,2-2 12,1-1-22,3-1 12,2 1 0,4-2-3,4-1 5,-4 0-14,0 1 0,-2 0-13,-2 2 1,-4-1 0,0 3 2,-5-1 0</inkml:trace>
  <inkml:trace contextRef="#ctx0" brushRef="#br0" timeOffset="22414">16821 2680 4,'0'0'3,"0"0"-1,0 2 0,-3 1 1,3 5-1,5 6 0,-5 2 8,2 5-9,0 3 0,2 2 0,2 2 0,0 4 0,5-2 0,-3 0 6,4-1-7,-1 1 6,1-1-1,0 1-7,3-4 7,-3 0-1,3-2-7,-3-2 0,1-4 1,-1 2-1,3-5 1,-1-6-1,-2-1 0,1 0 0,-1-4 0</inkml:trace>
  <inkml:trace contextRef="#ctx0" brushRef="#br0" timeOffset="22645">16825 2640 1,'-4'-6'4,"1"1"0,1-1-1,4-2 0,3 0-1,3-6 0,4 3 1,5-6-1,6 1-1,6 1 7,6 0-1,6-2-7,11-1 6,8-1-1,8 1-7,13 0 0,8 1 0,8 0 7,4 0 0,3 1 6,3 3-8,3 2-1,-1 0 0,1 2 0,-5-1 6,-5 4-14,-5-1 14,-10 0-14,-5 3 13,-7-1-7,-11 1-6,-6 1 7,-7 1 6,-5 0-1,-7-1 0,-2 2-7,-8 1-7,-8 0 20,-5-1-7,-6 1 5,-1 0-7,-1 0-1,-2 1 0,-2-1 0,-2 0 0,2 0-1,-2 0 0,2 2 0,-2 1 0,0 0 0,0 2 6,2-1-1,0 1 0,0 0-1,0-1-1,0 3-13,3-1 14,-1 2-13,0-1 0,-2 3 1,2-1 1,-2 1 1,6 2-6,1 1 14,-3 1-14,2 2 16,-2 2-9,3 1 2,-1 3 7,-2 5-8,0 0 14,-2 0-2,3 4-7,-3 0-7,2 0 7,-2 1 6,0-2-1,-2 0 6,2-1-15,1-4 1,-3 0 6,0-3-1,-2 0-20,0-2 16,2-2 0,-4-2 7,2 0 4,-2-1-14,0-3 7,-1-2 0,1-3-13,0 2 7,-2-2 6,2-1-6,-2-1 12,2-2-7,0 0-7,0 0 1,0-1 13,0-1-2,-2 0-1,-3 2-7,1 1 14,-2-1-3,-2 1-1,-1 1-26,-3 1 14,-3 1 7,-4 1 5,-5 2-20,-3 2 8,-4-1 6,-7 0 0,-3 2 5,-9 0-7,-4 1 7,-6 0-22,-8 2 15,-5-1 0,-11-2 0,-1 0 7,-4-2-8,0 1 6,0 0-7,0-2 12,2-2-8,4 0 0,2-2-13,7 2 13,3-1 0,5 0-7,6-2 7,4-2 6,6 0-14,5-2 14,5 1 4,7-2-2,4 0-1,9-1-1,1 2-2,6-1-1,7 0-1,2 0-7,2 1 7,0-1-7,2 2 6,2-2-13,0 0 21,0 0-9,0 0 6,0-2-8,0 2-6,0 0 0,0 0-13,0 0 29,0 0-8,0 0-1,0 0 0,0 0-1,0 0-6,0 0 0,0 0 1,0 0-7,0 0 2,0 0 7,0 0-6,0 0 14,0 0-1,0-1-1,0 1-7,0-1 8,0 0-2,0 0-1,0 0 0,0 1 0,0 0-1,0 0 6,0-2-1,0 1-1,0 1-7,0 0 1,0 0 0,0 0 0,0 0 7,0 0-2,0 0-1,0 0-13,0 0 7,-3-1-12,3 1-4,0 0-24,0 0 5,0-1 4,-2-3 3,2 2 4</inkml:trace>
  <inkml:trace contextRef="#ctx0" brushRef="#br0" timeOffset="24655">17118 1424 4,'-2'-5'3,"-2"-1"-1,0 0 1,0-1 0,2 1-1,0 0 0,2 4 1,0 1-2,0-1 0,2 2 0,-2 2 1,4 3-1,4 3 0,5 3 0,1 4 0,5 4-1,1 2 1,3 2 0,4 2-1,2 3 0,4 1 1,2 0-1,0 2 7,1 0-7,1 1 0,0-1 6,-2 3-8,0-3 7,-2 3-7,-2-2 7,-4-3-1,-2 0 0,-2-1-7,-4-3 0,-3-2 1,-1-2 0,-5-2 7,-2-3-1,-4-1-7,0-3 1,-1-3-1,-1-1 1,-4-2-1,2 0 0,0-2 0,-5-2-1</inkml:trace>
  <inkml:trace contextRef="#ctx0" brushRef="#br0" timeOffset="25015">17352 1934 4,'-2'-1'3,"2"-2"0,2 2-1,2 1 0,-2-1 0,4 0 0,1 2 0,1 1 1,2 2-2,5 0 0,-1 1 0,7 2 0,0 1 0,-1 0 0,3 2 0,0 1 0,2 2-1,-1 1 0,-1 1 1,2-1 0,0 1-1,-2-1 0,-3 1 1,1-2-1,-5 0 0,1-3 0,-2 2 0,-3-3 0,-2-2 0,1 0 0,-1-2 0,-2-3 0,0 1 0,1-2 0,-1 0 0,2-2 0,-1-3 0,1 0 0,0-3 0,3-2 0,-3 0-1,-2-3 0,3-1 0,-3-3 0,0 1 0,-2-1 0,1 1 0,-1-1 1,0 1-1,-2-2 0,0 2 0,-4 2 1,2 3 0,-2-4 0,0 0-1,0 3 2,-2 2-1,0 2 0,0-2 0,2 1 1,-2 0 0,2 2 0,-2 1-1,0-2 0,2 3 1,0 2 0,0 1 0,0 0 0,0 0-1,0 1 0,0 0 0,0 0 0,0 2 1,-2 1 0,0 1-1,-2 2 0,-2 2 0,1 4 0,-1 1 1,0-1-1,-2 2 0,-1 3 0,3-1 0,0 0 0,-2-1 0,2 0 0,-1 2 0,3-3 0,0-2 0,0 1 0,0-1 0,2-3 0,0-1 0,0-2-1,2-1-1,2-1-1</inkml:trace>
  <inkml:trace contextRef="#ctx0" brushRef="#br0" timeOffset="39678">7379 0 1,'-27'10'2,"-2"2"0,-4 1-1,0 0 1,-2 0 0,-1 0-1,1 0 0,2 0 0,2-3 0,2 1-1,2-3 1,3-2-1,7-2 1,3 0 0,5-2 0,3 1-2,0-2 2,2-1-1,2 1 0,0-1 0,2 0-1,0-1 1,4 1-1,2 1 0,0-2 0</inkml:trace>
  <inkml:trace contextRef="#ctx0" brushRef="#br0" timeOffset="51314">2192 2013 2,'-5'14'1,"3"1"0,7 0 0,-1 1 0,6 1-1</inkml:trace>
  <inkml:trace contextRef="#ctx0" brushRef="#br0" timeOffset="51694">2676 2237 1,'-9'-2'2,"-1"2"0,-7 0 1,-3 0-1,-5 0 0,-2 0 0,-4 0-1,-4 2 0,0 1 0,-5-1 0,-1 0 0,-7 2 0,-1-2 1,-5 2-1,-4-1 0,-8-1 0,-4 2 0,-1-3-1,-5 1 0,-5 1 0,-2-3 0,-1 1 0,-7 0 0,-5-1 1,5-1-1,2 0 1,3 0 0,1-2-1,2 1 0,7 1 0,-1-3 0,3 0 0,5 0 1,1 1-1,6-2 1,6 0-1,2-1 0,7 0 0,3 0 0,5-1 0,4 0 0,6 1 0,2 0 0,4-1 0,3 1 0,1 1 0,5-1 0,1-1 0,3 1 0,-1 1 0,5 1 0,0-2 0,0 1 0,4 2 0,-2-1 0,0 1 0,1 0 0,3 1 0,0 1 0,3-1 0,-3 2 0,0-2 0,0 4 0,0-4 0,4 4 0,0-2 0,0 1 0,0 2 0,2 3 0,-2 1-1,3 2 1,1 2 0,0 3 0,-2 2 0,3 3 0,-3 2 1,2 3-1,0 3 0,1 2 0,-1 2 0,-2 1 0,-2 1 0,0 6 0,1-1 1,-3 3-1,-2-2 0,0 0 0,-2-2 0,-3 2 0,-3-1 0,2 0 0,-2-1 0,-5-1 0,1-3 0,-1-2 0,-1-1 0,-3-2 0,3-2 0,-5 0 0,5-3 0,-1-1 0,3-2 0,0-1 0,-1 1 0,3 0 0,-1-4 0,3 1 0,0-2 0,4-3 0,0 4 0,-1-1 0,1-3 0,2-1 0,2-1 0,0 1 0,0-4 0,4 0 0,1 0 0,1 1 0,2-1 0,7 1 0,1-2 0,5 0 0,4-2 0,4 1 0,6-2 0,0 1 0,6-3 0,9 1 0,-1 0 0,9-1 1,2-5-1,4 0 7,3 1-7,3-4 6,-2 4-8,5-4 1,1-2 0,3 2 7,1-2-1,7 0-7,-2 1 0,-1 0 1,1-1 0,-4 4-1,-3 3 7,-1 0-7,-5 4 1,-4-1 6,3 2-7,-5 3-1,-4-1 2,-7 1 0,-3 0 0,-2 3 0,-7-4 7,-2 1-7,-4 2-1,-1-1 7,-6 0-7,-3-2 1,-2-2 0,-2 1 0,-3-1 0,-1 0 0,-1-2 0,-3 0 7,-1-1-7,-1 1 6,-3 2-7,0-2 0,-2 0 1,1-1 0,-1 1 6,2 0-1,2 0 0,-1-1 7,1 2-9,0-1 0,3-1 0,-1 0-1,3 0 0,3 0 0,-3-3 0,3 1 6,1 0-7,-5-2 0,3 0 6,0-2-7,-1 0 7,-1 0-1,-1-2 0,-2-1-8,-1-3 8,-3-2-15,-2 0 2,0-4 1,-1-1 1,-3-2 13,-2-2-1,0-4-7,-2-1 1,-5 0 6,1-1-13,-2-1 0,2-1 8,-3-1 6,5 0-1,-2-1-14,-2-1 2,4 1 0,2-1 7,0 0 6,-3-1-13,3 0 7,2-1 6,-2 0-1,2 0 0,2 2-1,0 3 0,3 4-9,-1 1 2,0 3-6,0 1 7,-2 4-6,2 4 7,-2 1 0,0 5 6,0 1-7,0 1 7,-2 3-1,3 0-13,-6 1 7,3 1 0,-2-2 0,2 3-6,0-2 7,-2 1-7,2 1 1,-4 0 1,2 1-1,-4 1 2,0 1 0,-1-1-1</inkml:trace>
  <inkml:trace contextRef="#ctx0" brushRef="#br0" timeOffset="53164">1929 2545 2,'-8'-5'2,"-1"0"0,1 0 0,2 0 0,0-1 0,-3 0-1,5-1 0,-2-1 0,4 0 0,-2-2 0,2-1 0,2-1-1,0-1 1,2-1 0,-2 0 1,4-1-2,2 0 1,5-2 0,-1 0-1,2 1 1,3-1 0,1-1-1,3 1 0,0-2 0,1 2 0,5-2 1,0 2-1,2-1 1,0 0 0,2 0-1,2-2 0,4 1 0,0-1 0,2 1 0,5-2 0,-1 2 0,2 0 1,9-1-1,0 0 1,4-2-1,2 3 0,4-2 0,0 2 0,0-2 0,2 1 0,0 2 0,2 0 1,6 2 0,1 0-1,1-2 0,3 2 1,-1 2-1,3 0 0,0 2 0,-3 0 0,5 0-1,-3 2 1,7-3 1,0 1-1,0 1 0,2 1 0,2 0 0,-1-1 0,1 3 0,2-1 7,0 1-7,7 0 0,-1 1-1,-2 0 7,0 1-7,0 0 0,0 1 0,3 1 0,3-1 0,0-1 0,-1 3 1,1-1 0,-2 1 6,0 0-1,3 0 6,3 1-7,1-1-9,-3 0 9,1 0-9,-5 1 16,2 0-15,3 1 7,-1-2 6,-4 3-14,1-1 1,-3 2 6,-2-1 6,2 3 6,-2-1-15,0 0 7,1 3-1,-3 1-13,0 0 13,-2-1 0,2 2-7,2 2 0,0-1 8,2 0-9,1 1 1,-1 2-6,-2-1 21,-2 2-16,2-1 8,0 3-9,0 0 9,1 0-1,-3 1-7,-2 2 0,-2 1-7,-3 2 15,1 1 0,2-3-1,4 2-1,0 1-6,0 4 6,0-1 6,3-1-7,1 3 6,0-2-7,0 2-1,-2-2-6,-2 1 1,-4-2 1,2 1-6,-4 2 0,0-2 15,4 1 6,2-1-2,0 1-1,-2 0-7,0-1 6,0 0-7,2 0 0,-2 1 6,2-3-13,-2 0 13,-2 2-19,-4 0 14,-2-2 0,0 1 6,-5-1 0,3 0-2,-5 3-7,3-4 0,-5-2 7,1 0-1,-5 0 0,1-4-7,-3 1 0,-2-1 7,-2-1 6,-4 1-14,2-1 7,0-2-1,-2 2 6,-2-2-7,0 0 0,-4-3 6,-5 1-19,1-1 7,-2-1 7,-3-1-13,-3 0 8,-3-1 13,-2-1-1,-4-2-14,-4-1 1,-2 2 13,-2-1-14,-2 0 7,-3-2 0,-3 1-1,1-2-6,1 0 1,-7 0 6,-1 0 0,-3 0 0,0-1 0,-4 2-7,-1-2 1,1 0 7,0 0-13,-2 1 20,0 0-14,0-2-12,0 2 21,0-1 5,0-1-7,0 1 6,0 0-8,0 1-12,0-3 7,1 2 13,-1 0-7,-2 0 6,4 0-14,0 0 1,0-1 13,0 1-19,0 0 13,2 0-6,1 0 7,-3 0-1,2 2 6,0-1-7,3 0 0,-5-1 6,4-1-7,2 1 0,-4 0 7,3 1-8,1 0 0,-4 0 7,5 0-14,-5 1 14,0-1-13,2-1 7,1 1-7,-1 0 8,-2-1-7,-2 1-5,2 0 14,1 0-7,-3 0 13,0 0-14,-2 0 7,0 0-13,2 1 21,0-1-8,-2 0 0,0 1 0,0-1 6,1 1-14,-1 1 13,-2-2-13,2 1 13,-2-1-13,0 0 13,2 0-13,-2 0 14,-2 1-15,2 0 15,-2 1-8,-3 0-14,3-2-3,-2 0 1,0 1 1,-2 0 2,-4 0 0,-3 1 2</inkml:trace>
  <inkml:trace contextRef="#ctx0" brushRef="#br0" timeOffset="54455">13811 2647 1,'-2'-6'3,"-2"-1"0,2 0-1,2 0 0,0-1 0,2 1 0,-2 0-1,0-1 1,0 0-1,-2-1 2,2 2-2,0 2 0,0 0 0,0 3-1,2 0 1,-2 0-1,2-1 1,0 1 0,0 2 0,-2 0-1,2 0 0,2 5 1,1-1-1,1 1 1,2 1 0,2 2-1,3 4 1,1-3-1,3 4 1,1 0-1,1 1 0,2 0 0,1 0 0,-1-3 7,2 2-7,0-1 0,-1-2 0,1 1-1,0-3 7,-2-1-7,-3 0 0,3-1 6,-5-2-7,-1 0 0,-5-1 7,-2 0-7,-1-2 7,-3 1-7,-2-1 0,0-1 0,-2 0 0,0 1 1,-2 1 0,-4 0 0,-3 0 0,-3 2 7,2 2-1,-5-2-7,3 2 0,-7 1 7,3 2-1,-5 1-6,0 1 0,1 2 6,-1 0-6,0 1 0,3-1-1,-3 2 1,-2-3 0,2 1 1,5-1 0,-1 1 6,1-1-7,3-1 0,1-1 1,0 2 0,3-4 7,3 0-1,2-1-7,0-1 0,0-1 7,0-1-7,2 0 6,2-1-6,-3-1 0,3 0 6,3-1 7,-1-1-2,-2 0-8,-2 0 7,2 0-8,0 0 0,0 0 0,0 0 7,2-1-14,0-3 20,0 2-14,2-1 6,-2-1 7,4 1-15,-2-1-7,-2 2 2,2-1 1,-1 0 0,-1-2 1,-4 2 0,4 0-1</inkml:trace>
</inkml:ink>
</file>

<file path=ppt/ink/ink3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2:55.145"/>
    </inkml:context>
    <inkml:brush xml:id="br0">
      <inkml:brushProperty name="width" value="0.05292" units="cm"/>
      <inkml:brushProperty name="height" value="0.05292" units="cm"/>
      <inkml:brushProperty name="fitToCurve" value="1"/>
    </inkml:brush>
  </inkml:definitions>
  <inkml:trace contextRef="#ctx0" brushRef="#br0">622 294 2,'-4'-5'2,"2"-3"0,-2 0 1,0-1-2,0 1 1,-2-1 0,1 0 0,1 1-1,0 0 0,0 1 0,0 1 0,0 0 1,0-1-1,-1 0-1,1-2 1,-2 2-1,0-1 1,0 0-1,-3 0 1,-3 0 0,4 1-1,-7-2 1,5 1 0,-7 1-1,1 2 0,-5-1 0,5 1 0,-1 2 1,-2 0 0,3 1-1,-1 0 0,1 1 1,-1 2-1,3 2 0,-7 1 0,2 3 0,-3 3 0,-1 3 0,0 4 0,-2 8 0,2 1 0,-1 5 0,1 1 0,2 6 0,2 3 0,1 0 1,3 2-1,3 1 0,4 0-1,3 0 2,3-1-2,7-1 1,5-5 0,4 2 0,7-2 0,2-2 0,6-3 0,4-2 0,2-1 1,9-5-1,3-6 0,5-2 0,2-2 0,2-4 0,0-5 0,2-3 0,-1-4 0,-1-2 0,0-7 0,-2 0 0,0-6 0,-4-1-1,-1-3 1,-5-5 0,1 0 0,-3-3 0,-7-2 0,-6-1 0,0-1 0,-4-3 0,-9 0 0,-1-2 0,-5 0 0,-6-2 0,-4 2 0,-4-2 0,-2 0 0,-9 1 0,-5-2 0,-3 2 0,-6 3 1,-2 2-1,-4 5 1,-1 3-1,-1 2 0,-2 4 0,0 0 0,-3 1 0,1 4 0,1 1 7,-3 4-7,-1 0-1,3 2 7,-2 3-8,3 1 1,3 2 0,4 1-1,2 2 1,4 2 0,2 2-1,0-1-1</inkml:trace>
</inkml:ink>
</file>

<file path=ppt/ink/ink34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4:05.5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27 329 3,'0'-3'3,"2"2"0,-2-1-1,0 2 0,2 0 0,-2 2 0,0 0 0,2 1-1,0 6 1,-2 1-1,0 3 0,0 4-1,-2 4 1,0 1 0,0 3 0,-2 0-1,-2 2 1,0 1 0,1-3 0,3 2 0,0-1-1,0-3 0,0 1 0,2-1 0,4-2 7,0-3-7,5 0 0,1-3 12,2 0-7,22 8 6,5-3-2,-18-14-14,3-1 1,5-1 13,2-1-7,2-1 6,3-2-14,-1 0 1,0-2 13,-2 1-13,0-1 6,0 1 0,-4-2-6,-2 1 0,-2 0-1,-2-1 1,-3 0 0,-3 0 1,-3-1-1</inkml:trace>
  <inkml:trace contextRef="#ctx0" brushRef="#br0" timeOffset="330">195 397 2,'-2'-7'3,"2"-4"0,0 0-1,6-2-1,-2 0 1,4-1 0,5 0 0,-1 0-1,7 0-1,1 0 1,-7 7 0,1 1 1,3-1-1,-1 2-1,3-1 0,-1 1-1</inkml:trace>
  <inkml:trace contextRef="#ctx0" brushRef="#br0" timeOffset="506">294 518 1,'0'-2'3,"0"2"0,0 0-1,2 0 0,2-1 0,4-2 0,-1-1 0,3 0-1,6-2 1,3-1-2,4-1 2,4-2-2,4 0 1,2-3 0,2 2-1,39-15-1,-5 2 2,-9 4-1,-7 2 0,-5 3 0,-9 4 0,-6 1 0,-10 4 1,-4 2 0,-7 0-1,-1 2 0,-5 3 0,-4 5 1,-2 2-1,-4 4 1,4 3 0,-4 3 0,-7 5 0,-1 2-1,-3 1 1,3 0-1,-1 4 0,-1 0 7,6-1-7,-1 2-1,3-2 1,0-1 0,4-1-1,0-5 1,2-2 0,2-4-1,4-3 1,0-4-1,-4-2 1,3-2 0,1-3-1,0-4 1,2-3 0,3-4 0,-1-5-1,-2-2 1,3-9-1,-3-5 0,-2-4 0,0-3 0,-4 0 0,0-4 1,0 0 0,1 3 0,-1 2 0,-2 3 0,0 8 1,-2 4-1,2 5 0,-3 3 1,1 4 0,0 3 0,2 2-1,0 4 0,0 4 7,0 0-7,0 9-1,0 5 1,2-1 0,3 3 0,-1 0 0,4 1-1,6 2 1,-5-13 6,-1 3-7,4-1 0,1 2 0,1 0 0,1 0 1,1-2 0,1 0-1,-1-2 7,1 0-7,-3-3 0,3-1 0,-5-2 1,3 0 0,-3-4-1,1-1 0,-1-3 1,-2-2 0,-1-3-1,-1-4 1,0-1-1,-2-2 0,-1-3 1,-1-1 0,-2 2 0,-2-3 0,0 0 0,-2 2 0,0 1 0,0 2 0,-1 0 0,3 4-1,-2-1 0,0 2-1,2 3 0,2 1 1,0 0 0,3 1 0,1 2-1,4 0 0,3 1-1,20-4 1,-2 2 1,2 1 0,-2 0 1,2 1 0,-2 0 0,-4 0 0,0 0 0,0 1 0,-9 1 1,-3 1 0,-5 0 0,0 1 0,-3 0 1,-3 3 0,-4 2-1,0 3 1,0 1-1,-4 4 0,-1 1 0,1 1 0,-2 1 0,-2 2 0,0-1 0,1 0-1,3-1 0,2 2 0,0-1 0,0 0 0,2-2 7,4 1-8,0 1 0,0-3 0,5-1 1,1 1 0,0-1 0,3-1-1,1-4 0,1-1-1,-3-1 1,3-1-1,-3-2-1</inkml:trace>
  <inkml:trace contextRef="#ctx0" brushRef="#br0" timeOffset="1483">1570 113 2,'10'-4'2,"9"2"1,0 0-1,1 1 0,5 1 0,0 0 0,6 2-1,0 3 0,0 2 0,-17-4 0,5 3 0,-2 0 1,1 2-1,1 1 0,-1 2-1,-1-1 1,2 2 0,-5 2-1,1 0 0,-5 1 1,0 1-1,-1 1 0,-5 0 1,0 1 0,-4 2-1,-2 0 0,-4 1 0,-1-1 1,-1-1-1,-4 1 0,-1-1 1,1-3-1,-3 1 1,-1 1-1,1-4 0,1 0 0,-11 11 0,4-5 0,3-7-1,5-4 0,7-2 0,4-6 0,2-3 0</inkml:trace>
  <inkml:trace contextRef="#ctx0" brushRef="#br0" timeOffset="1799">2366 9 3,'-12'-4'4,"-5"1"-1,-1 1 0,-1 2-1,-6-1 0,3 3 0,-3 4 1,4 1-2,2 2 0,3 1 0,3 0 0,5 4-1,4 0 1,4 2-1,4 2 1,2 0-1,7 2 1,3 0-1,5 1 1,0-1-1,6-1 0,-1 0 0,3 0 0,-2-3 0,-2 0 0,-2 0 0,0-3 0,-5-1 0,-3-1 0,-3 0 0,-1-1 1,-3 0-1,-6-4 0,0 1 0,-2-2 0,-2 1 0,-4 1 0,-5 0 0,-1 0 1,-7-1-1,-1 0 1,-3 0 6,0-1-7,-6 1 0,4 2 6,-4-2-7,2 1-1,3 0 0,-1 0-2</inkml:trace>
</inkml:ink>
</file>

<file path=ppt/ink/ink34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4:36.99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0 156 1,'5'-3'2,"1"0"0,2-2-2</inkml:trace>
  <inkml:trace contextRef="#ctx0" brushRef="#br0" timeOffset="149">588 7 1,'10'-7'1</inkml:trace>
</inkml:ink>
</file>

<file path=ppt/ink/ink34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4:32.4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390 817 1,'-2'-4'3,"2"-1"-1,-2-1 0,0-1 0,0-1 0,-2-1-1,2-3 1,-4 1-1,0-2 0,-3-2 0,-1-3 0,0 1 0,-11-22 1,0 6-1,5 2 0,-3 5 0,3 2 0,-1 3 0,9 13 0,-1 1 0,1 2 0,0 0-1,-2 1 0,-3 6 1,1 0-1,-3 5 0,1 1 0,-1 4 0,-1 0 0,1 5 0,3 0 0,-3 3 0,5 1 0,-2 0 0,1 0 0,5 0 0,0 0 0,0-3 0,2 1 0,4-1 0,0-2 0,2-1 0,0-3 0,2-1 0,0-4 0,2-1 0,2-4 0,3-2 0,-1-3 0,3-3 0,-1-2 0,0-3 0,1-2 0,-3-2 0,2-1 0,-1 0 0,-1 1 0,1-2 0,-1 3 0,0 0 0,1 3 0,-3 0 0,-2 3 0,0 2 1,-2 2-1,1 1 0,3 4 0,-4 3 0,2 2 0,0 2 1,1 1-1,-1 3 1,0-1-1,0 1 0,0 1-1,1 0 1,1 1 0,2-2 0,-2 1-1,3 0 0,-1-3-1,0 1-1</inkml:trace>
  <inkml:trace contextRef="#ctx0" brushRef="#br0" timeOffset="480">800 400 3,'-6'0'3,"-3"0"0,-1 2-1,0 1 1,-3 1-1,-1 3-1,-1 4 1,-1 1 1,1 4-2,-1 0 0,-1 2 0,3 2 0,-1 1 0,3 0-1,0 1 1,1-1 0,3 1-1,0-1 0,1 0 0,3-1 0,4-2 0,0 0 0,2-2 0,0-2 1,3-1-1,-1-3 0,2 0 0,2-5-1,0-2 1,1-3 0,3-3 0,-2-2 0,3-5-1,-3-2 1,3-5 0,-3-4 0,2-1 0,-3-6 0,-1-4 0,0-5 0,-2-5 0,-1-1 0,-1-3 1,-2 0-1,0-1 0,-2 1 0,0 0 1,-2 5-1,0 1 1,0 3-1,-2 3 0,-1 4 1,1 4 0,-2 3 6,2 4-7,-2 3 0,2 6 6,-3 4-1,1 6 0,0 4-8,-2 5 1,4 5 0,-1 4 1,1 4-1,2 4 1,2 4 6,0 3 0,4 2-7,0 3 0,3 3 0,1-1 1,4 1 0,1 0 0,1-1-1,1 0 1,1-2-1,3 1 1,4-3-1,1 0 0,-1-4 0,4-3-1</inkml:trace>
</inkml:ink>
</file>

<file path=ppt/ink/ink34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4:33.3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400 950 2,'-8'-5'3,"-1"3"0,-3-1 0,0 5 0,-5-1-1,9 1 0,-3 2 0,-1 1 1,-2 4-2,-3 0 0,0 2 0,1 2 0,-1 4 0,1 0 0,-1 3 0,1 1 0,3 1-1,1 0 0,2 1 0,-1 0 0,5 1 0,0-2 0,2-1 0,0-2 0,2 0 0,2-1 0,2-3 0,-2-1 0,4-2-1,0-1 1,0-3 0,4-3 0,1-2-1,1-4 1,0-3 0,5-1-1,-3-5 1,3-2 0,1-5 0,13-23-1,-4-5 1,-2 1 0,-7-3-1,3-5 1,-9 1 0,-2 4 0,1 1 0,-7 7 1,0 4-1,-2 7 1,-4 3 0,2 7-1,-3 3 1,-3 4 0,2 3-1,-2 3 0,-3 3 1,5 3-1,0 3 0,-2 3 0,-1 2 0,1 3 0,2 4 0,0 4 0,0 2 0,1 3 0,3 3 1,2 0-1,0 1 1,2 2-1,3-4 0,-1 1 0,2-2 0,0-2-1,0-2 1,3-1 0,1-2 0,9 12 0,1-9 0,-3-6 0,-1-7 0,1-7 0,-1-6 0,1-9-1,-3-5 1,-1-5 0,-1-6 0,-1-7 0,-1-9-1,0-9 1,-1-2 0,1-3 0,-2-3 0,-2 1-1,3-2 1,-1 0-1,-4 0 1,-2 2 0,-2 3 0,-2 1 0,-2 7 0,0 4 0,-7 7 0,1 1 1,2 5 0,-3 2 0,-1 5-1,-2 0 1,-1 5 0,3 3-1,1 0 0,1 4 7,-2 3-7,3 1 6,1 3-1,4 3-1,0 0 0,0 2-7,2 1 1,2 1 6,0 2-7,-5 5 1,1 1 0,2 4 6,0 1 0,-2 0-1,-2 1 1,0 0-1,-1 2-1,1-1-6,0-4 13,0 3-8,0 0-6,-1 0 1,1-3 0,-2-1 0,2-1 8,2-5-1,-1-1-8,3 1 2,-2-2 0,2 0 7,0 1 0,-2 0-1,2 0-8,2-2 2,-2 0 6,0 1-7,2-1 1,0 1 0,0-1 1,0-2 0,0-1-1,0-1 0,0-6-1</inkml:trace>
  <inkml:trace contextRef="#ctx0" brushRef="#br0" timeOffset="959">371 997 1,'-2'-14'3,"0"-1"0,-2 1-1,2 0 1,-2 3-1,-3 0 0,-1 1 0,2 5 0,0 2 1,-1 0-1,-1 1-1,0 1 0,-4 2 0,-3 1 0,-2 4 0,1 1 0,-3 5-1,1 3 1,-3 4-1,0 2 1,1 2-1,-1 1 1,0 2-1,1 2 0,3 0 7,1-3-8,-1 1 0,7 1 0,-1-4 1,3 0 0,4-1-1,2-2 1,2-2-1,2-2 1,4-2 0,0-3 0,5-3 0,1-3 0,3-5 0,1-2-1,1-4 1,-1-3 0,3-7 0,-3-2 0,3-5 0,2-8 0,16-42 0,-6-3-1,-6-3 0,-5 1 0,-1 1 1,-7 0 0,-1 2 0,-7 1 0,0 2 0,-2 0 0,-4 9 0,-2 7 0,-2 8 0,-3 7 0,1 6 7,2 7-1,-4 6-1,1 4 0,-1 8-7,8 5 0,-2 2 7,0 0-7,-1 4 13,1 4-2,-2 7-14,2 2 14,0 5-1,2 6-8,0 6 7,0 4-1,2 5-7,2 2-7,0 4 8,2 2-6,2 2 0,0 1 7,3 2 0,1 2 0,0 1-6,3-3 13,14 56-7,-3-20 6,1-10-7,-4-10 6,-13-40-13,3 1 13,1-1-7,0 0 6,1-2-13,-1-1 1,-1-2 0,1-1 1,-4-2-1</inkml:trace>
</inkml:ink>
</file>

<file path=ppt/ink/ink34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4:35.8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348 743 1,'2'-7'3,"-4"2"0,2-1 0,0-2 0,-2 0-1,-1-3 1,1-2-1,-2-1 1,-2 0-2,-4-3 7,1 1-1,-1-2 5,-2 2-7,-1 1 6,1 1-16,-3 1 15,3 1-2,-2 4-1,-1 2-1,1 4-13,-3 2 7,-2 4 0,1 1 7,-1 5-14,1 1 14,1 3-14,0 0 14,1 1-14,1 2 7,5-1 0,0 0 7,4 1-8,-1-1-6,3 0 1,4-1 7,0-1 0,6-2 0,-1-2-6,5-2 0,0-2 7,1-2-7,3-2-1,1-1 2,-1-3 1,3-2 0,-3 0 0,3-4 1,-3 1 0,1-3 0,-1 0 0,1 1 1,-3 0 0,-2 0 1,3 2-1,-3-1 0,-4 3 7,0 1-7,1 0 0,-1 1 0,-2 0 0,0 2 1,0 4 0,-2-1 0,2 3-1,1 0 0,-1 2 1,0 1-1,-2 1 0,2 0 0,2-1 0,-2 0 0,3 0 0,-1-1-1,12 7-1</inkml:trace>
  <inkml:trace contextRef="#ctx0" brushRef="#br0" timeOffset="443">513 38 2,'-6'-7'4,"0"0"-1,-1 0 0,3 0 0,-2 2 0,4 4 7,0-3-9,0 4 0,2 4 0,0 5 0,-4 6-1,2 6 0,2 5 0,0 5 1,2 4-1,6 5 1,-4 0-1,2-1 7,1 3-8,1-3 0,0-2 7,3-2-7,1-2 0,-4-3 0,3-2 0,-5-5 0,0-3-1,0-5 1,-2-2 0,0-6 0,1-1 0,1-4 0,0-3 0,4-3 0,-1-3 1,1-1 0,2-1 0,1-4 0,1-1 0,1 1 0,-1 2 0,-1-1 0,-1 5 0,2-2 0,-3 4 0,1 2 0,-4 0 0,-3 3 0,-1 1 0,2 3 0,0 2 0,0 0 0,-1 3 0,1 1 0,-2 2 0,2 1 0,-2 2 0,-2 0 0,-2 1 0,0 2 0,0-2 0,-4-1 0,0 3 0,-2-2 0,-2 0 1,-1-2-1,-1 0 0,2-1 0,-15 10 0,4-5 0,3-4 0,3-6 0,1-5-1,2-1 0,1-3 0,5-3-1,-2-6 0,4-2 0,6-4-1</inkml:trace>
  <inkml:trace contextRef="#ctx0" brushRef="#br0" timeOffset="883">1175 359 2,'0'0'3,"-2"2"0,-4 0 0,-3 0 0,-1 2-1,-4 4 0,-5 1-1,0 3 2,9-6-2,-2 3 0,-3 0 0,3 2 0,-3 1-1,3 0 0,1 2 0,1 1 1,4-1 0,0 0 0,4 0-1,2 1 1,4 1-1,4-5 0,0 1 0,7-2 0,18 9-1,2-5-1,0-6 0</inkml:trace>
</inkml:ink>
</file>

<file path=ppt/ink/ink34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4:10.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8 308 1,'-2'0'2,"0"-2"0,0 1 0,2 1-1,-2 0 1,2 0-1,0 0 1,0 0-1,0 0 1,0 0-1,0 0-1,0 0 1,0 0 0,2 4 0,0-1-1,2 2 2,0 1-1,3 1-1,-3 0 1,2 1-1,-2 2 0,2-1 0,0 1 0,1 0 0,-1 0 0,2-2 0,-2 1 0,5-2 0,-3 0 1,0-1-1,5-3 1,-1 0 0,0-3-1,5-4 0,0-2 1,1-4 0,3-3-1,2-2 0,1-4 0,3-3 0,-2-1 0,4 0 0,-2-1 0,0 1-1,-2 0 1,-1 0 0,-1 2 0,2 0 0,-4 1 0,1 1 0,-1 2 1,-2 0-1,-1 1 0,1 2 0,-2 3 0,-3 0 0,-2 1 0,1 2 0,-3 1-1,1 0 1,-3 1-1,0 4 0,0 0 0,-1 2-1</inkml:trace>
</inkml:ink>
</file>

<file path=ppt/ink/ink34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4:11.6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18 293 3,'-2'-2'3,"2"-1"-1,-2 1 0,0 1 0,0-3-1,0 2 0,-1 0 1,1 0-1,0 0 0,2 1 0,0 0 0,0 0-1,-2 0 2,2 1-2,0 0 1,0 0-1,2 0 1,0 3-1,3 1 0,-1 1 0,2 1 1,-2 4-1,2-1 0,0 1 0,1 2 1,-1 2-1,2 0 0,0 1 0,-1-1 0,1 1 0,-2 1 0,2 0 0,1-1 0,-1 1 0,-2-2 0,2-1 0,1-2 0,-3 0 0,0-3 0,2 0 0,1-4 1,1-2 0,0-3-1,5-4 0,-1-3 0,3-3 0,3-4 0,1-1 0,4-5 1,0-2-1,6-4 0,2 0 0,2-3 1,2 0-1,3-2 0,-1 2 0,-2 1 0,-2 1 0,0 2 0,-2 1 0,-4 3 0,0 2 0,-4 2 0,0 2 0,-4 3 0,-1 1 0,-3 0 0,0 2 1,-5 3-1,2 1-1,-3 1 1,-1 1 0,-4 0-1,3 3 0,-5 0 0,2 2-1,-2 0 0</inkml:trace>
</inkml:ink>
</file>

<file path=ppt/ink/ink34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4:37.2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 2,'4'-2'3,"-2"1"-1,0-2 0,0 0 0,0 2 0,0 0-1,-4-3 0,2 3 0,0-1 0,0-2-1,0 1-1</inkml:trace>
</inkml:ink>
</file>

<file path=ppt/ink/ink34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5:02.1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221 885 3,'0'0'3,"0"0"0,0-2-1,0 1 0,0-2 0,2 1-1,-2 1 0,0 0 0,0-2 0,2 2 0,-2 1 1,0-1-1,2 1 0,-2 0 0,3-1-1,-3 0 1,0 1 0,0 0 0,2 1 0,-2-1 0,2 0-1,0-1 1,0 1 0,0 0-1,0-1 0,0 1 1,2 0-1,0-2 7,0 2-7,3-1 0,9-1 0,1 1 0,3 0 0,3-2 6,2 1-1,-11 1-7,3 0 13,2-1-8,5 1-6,1 0 0,4-1 0,2 1 1,2-3 0,5 2 7,1-1 6,48-4-8,-9 0-1,7 1 0,-2-1 6,-42 4-14,5-1 8,1-1-7,5 0 13,2 1-1,53-5-7,-10 2-6,-5 2 7,-10 0-6,-42 3 0,-1-1 1,0 2-1,-2 0 1,-1-1 1,1 2 0,-4-1 1,0-1 0,-2 1 0,-4 0 1,0 0 0,-2 0 0,-3-2 6,-3 2-7,-3-1 0,-1 1 7,-1-2-7,-1 1 0,-1-1 7,-3-1-7,1 2 1,-2-2 6,0 2-7,-1 0 0,-1-1 7,-2 2-7,2 0 0,-2-1 0,0 1 0,1-1 7,-1 2 0,2-1-7,-2 1 0,2-1 0,0 0 0,-1 0 1,1 1-1,-2 0 1,0-1 0,2 1 0,-2 0 0,3 0 1,-3 0 6,0 0-1,2 1-7,-2-1 0,0 1 0,0 1 1,-1-1 0,1 1 0,0-1 0,-2 0 0,2 1 0,-2-1 0,2 2 0,-2-2 1,2 0 6,-1 1-1,-1-1-6,0 1 6,0-1-7,0-1 0,-2 1 1,2 0 6,0-1-1,-2 0 0,2 1-7,-2 0 0,0-2 1,2 1 0,-2 1 0,0-1 0,2-1 1,-2 1 0,0 0 0,2 0 0,-2 0 0,2-1 0,-2 0 1,2 0 0,2 1 0,-4-1 0,3 1 0,-3-2 0,2 1 6,0-1-1,-2 0-7,4-2 0,-2 0 1,-2 0 0,2-1 6,0-2 0,0 0-1,0-1-7,-2-1 0,-2-1 14,2-2-15,-2-1 1,0-3 7,-2-2-7,0-1 0,0-2 1,-5-3 6,3 2 0,-2-2 0,0-1-8,-3 1 8,1 0-9,-1 0 1,1 1 2,0 1-1,-1 0 1,1 1 0,-2 0 13,1 1-7,1 2 0,0-1-1,1 2-1,-1-1 0,0 3-7,1-1 1,1 1-1,0 2 2,2-1 1,0 1 6,-1 3-7,3-2 1,0 3 0,0-1 6,0 2 0,2 1-1,0 1 1,0 0-1,-1 0-7,1 1 0,2 0 1,-2 2 0,2-1 7,-2 2 7,0 1-9,2-1-7,-2-1 0,2 2 1,0 1 1,0-2 0,0 2 7,0 0-6,0-1 6,0 1 0,0-2-8,0 1 1,0 0 7,0 1-7,-2 0 0,2 0 7,0 0-7,0 0 1,0 0 6,0 0-7,0 0 1,0 0 6,-2 0 0,2 0-1,-4 1 1,2 0-1,0 1 6,-2-1-14,-3-1 13,-1 1-1,0 0-7,-2 0 6,-5 0-7,1 3 0,-5-3 7,-22 4-1,-1-1-13,1 1 7,18-3 0,-4 2-6,-2-1 13,-6 2 0,-2 0-1,-5 0 7,-1 2-9,-5 0-7,1-1 7,-54 8 0,14-2-13,4 1 7,46-9 13,-3 2-14,-1 0 1,2 0-7,-3 0 15,-1-1-7,2 1 0,-1 0 0,1 0 1,2-2 0,-1 2-6,5 0 13,0 0-7,2 0 6,2-2-7,2 1 14,0 0-15,4-1 0,-25 6-5,9-5 13,6 2 7,8-2-15,2 0 13,2-2-1,5 2-14,1-3 7,9-1 0,0 2 6,-3-2-1,1 0-20,0 1 20,1-1-7,1 1 6,-2-1-7,2 0 1,-1 0-13,1 0 14,0 0 0,0 2 6,-1-2-1,1 0 1,2 0-22,0 0 9,-1-1-5,3 2 13,-2-2 0,2 1 6,0-1-7,0 1-13,2-1 8,-1 0 7,1 0-1,2 0 6,-2 1-1,0 0-19,0-1 14,2 0 6,-2 1-7,2-1 6,-2 0-14,2 0 7,-2 0 0,2 0 0,0 0 0,2 2-6,-2 0 7,0-1 0,-2 3 0,4-1 0,-2 1 6,0 1-13,0 1 7,2 1-7,-2 2 13,2 3-13,0 0 7,-2 2 0,4 1 0,-2 2-7,1 1 14,-1 0-14,0 2 13,0 1-7,0 1 7,-2 0 0,4 0-2,-2 0-1,0 0 0,0-1-13,0 0 0,2-1 8,3-1 8,-3-2-2,0-1-14,0 0-5,0-3 8,4 0 1,-1-1 7,-1-3 0,-2 0 6,2-2-1,-2 0-1,0-1-13,3 0 7,-3-1 0,0-2 6,0 1-13,-2-1 7,0 0 0,0 0 6,0-2 0,4 3-1,1-2-14,-5-1 15,-2-1-21,4-2 15,2-2-6,2 2-6,1-3 1,3 2 0,5-1 2,1 1-1</inkml:trace>
  <inkml:trace contextRef="#ctx0" brushRef="#br0" timeOffset="2438">2143 2562 1,'4'-3'3,"-4"-1"0,2 2-1,2-3 0,-4 2 0,2-1 0,-2 3-1,2-1 1,-2-1 0,0 2 0,2 0-1,-2 0 0,2 1 0,-2-1 0,0 1 0,2 1-1,-2-1 1,0 1-1,2 2 0,0 1 1,1 1 0,-1 2 0,2 2-1,-2 1 1,2 3-1,-2 2 1,2 3 0,2 1-1,-1 4 0,1-1 0,0 3 0,0 1 7,0 2-8,1 0 0,-3 0 1,2 1 0,0 1-1,2-1 1,1 2 6,-3 0-1,0-1-7,0 1 1,0-2 6,-1 0-7,-3-2 7,2 0-7,0-2 6,0-1 0,-2-2-1,0-4 1,0 1-1,4 16 6,-1-8-8,-1-6 0,-2-4 0,0-3 0,0-4 0,-2 0-7,2-4 7,0-2-6,-2 0 13,2 0-13,0 0 0,-2-2 7,2-2 6,-2 1-7,0-1-7,0 1 7,2-1 0,0 0 0,3 2 6,-3-2-7,2 0 6,-4 1-7,0 0 7,-2-1-1,4 2-7,-2-1 0,0 1 1,0-1 0,-2-1 6,0-1-7,0 1 7,2 0-14,0 0 8,-3 0 0,-1 0-6,0 1 7,-2 1 0,-6 3-6,-3-3 7,-1 2 6,-1-1-13,5-2 0,-1 0 7,-3 2 7,-3-1-14,-2 2 13,-1 0-1,-30 4-7,0 2-6,1-2 14,-1 2-7,-4-2 6,-2 2-14,2 0 8,-2-2 0,0 2 6,0-1-13,5 0 7,-1-1 6,4 0-13,1-1 0,1 0 8,3-1 6,-1-1-13,3 0 13,1-1-1,-1 0-13,4-1 7,-1-2 0,3 2 6,2-2-1,0-1 0,2 0-7,-3-1 7,1 1-8,-2-1 8,4 1-1,0 1-1,2 0 0,0 0-1,0 0 6,0 3-13,0-3 1,2 1-7,-2 2 15,4-1-1,-2 2-14,0-2 9,0 2 7,2 0-8,0 0-5,4 0 13,5-1-7,-1 0-6,3 0 14,3-3-7,-1 0 0,3 1 6,5-2-13,0 1 1,0-1 7,4 3 0,0-6 6,-2 2-7,4-2 7,-2 0-7,2 1 6,0 1-7,0 0 1,-5-4 0,5 2 0,-2-2-6,0 2 7,2-2 0,0 0-6,0 1 7,-2-3-1,0 1 13,2-1-20,0 0 7,0 0 6,-2-1-1,0 1-7,0-1 7,0-1-7,0 0 14,-2-1-3,2-1-1,-1 0-1,-1-2-7,2 0 0,-2-1 0,0-1 6,0-1-7,-2-3 8,-1-3-8,1-1-1,0-3 8,-2-1-1,0-4-1,-1-2-13,-3 0 0,1-1 2,1-1 7,-2 3 0,-1-1 6,3 3-7,0-1-6,-1 4-5,5 0 8,0 2-6,0 2 6,2 1 9,-1 0-1,3 1-7,0 1-7,2 0 8,-2 1 14,2 1-9,0 1 0,0-2 0,0 4 6,0 0-20,0 1 7,0 1 13,2 9-7,-2-1 6,0 0-7,0 1 6,2 0-7,0 1 0,-2-1 0,5 1 0,-3-2-7,2 0 1,0 1 1,2 1-6,2 0 8,1-1 7,1 1-7,2 1 13,13-3-1,0 1-8,2 2 6,2 0-7,6-2 0,-2 2-12,6-3 14,3 1-7,1 1 1,5 0 7,4-1-1,1 1 6,3-4-7,2 0 0,2-1 0,0-3-13,4 1 14,0-3 0,4 1-13,-1 2 0,-1 1 3,-2 2 0,-2 0 8,-4-1 0,0-1-7,-4 4 1,-3 0 8,1 0-7,-4 2 1,-1-1 0,-1 1 0,-1-2 1,-6 1 0,1 1 0,-3 0 1,0 0 0,-4 0 0,-2-1 1,-4 2-1,0 1 1,-2-3 0,0 2 0,0 1 1,-15-1-1,2 2 0,1 0 1,1-2 0,-1 1 0,-3 1 0,2-1 0,-1 0 0,-1 1 0,-2-1 0,-1 0-1,-1 1 0,0 0 1,-2 0 0,-2-1 0,2-1 0,-2 2 0,-2 0-1,0 0 0,0 0 0,-2 0 0,-2 0 0,-4-1-2</inkml:trace>
  <inkml:trace contextRef="#ctx0" brushRef="#br0" timeOffset="6222">2674 846 2,'0'-2'3,"0"0"-1,-2 2 0,2-2 0,0 2 0,0 0-1,0 0 0,0 0 0,0 0 1,0 1-2,2-1 1,2 2 0,0 1 1,3 0-1,3-1-1,0 2 1,5-2 0,3 2 0,3 0-1,6-1 0,4 0 0,35 5 0,7-1 1,3-1-1,-34-2 0,5-2 0,5 1 0,6 1 0,62 3 0,-9 0 1,-5 0-2,-5-3 0,-6 1 1,-8-1 0,-6-2 0,-7-2-1,-3-1 1,-9 0-1,-4-3 1,0-1 0,-7-2 0,1 3-1,-4-3 1,-5 1 0,-2 0 1,-3 2-1,-7 0 0,-5 3 0,-1 0 0,-4 1 0,-5 1 0,3 2 0,-4 1 0,-3 1 0,-2 0 0,-1 0 1,-1 1-1,0 0 0,-4-1-1,-2 0 0,-2 0 0,-2 1-1,-2-2 1</inkml:trace>
  <inkml:trace contextRef="#ctx0" brushRef="#br0" timeOffset="6717">2670 914 3,'-12'0'2,"-1"-1"0,3 0 0,-2 1 0,3 0 0,7 1 0,-2 0 0,6 0-1,-2 2 1,6-1 1,7 1-2,-5 0 0,4-1 0,5 0 0,4 2 0,3-1-1,5 1 0,4 1 1,40 4-1,1 0 0,-3-2 0,7-1 0,1 1 0,-38-6 0,7 0 0,8 2 1,59-3-1,-3 0 0,-2 1 0,-5-2 1,-5 2-1,-5-1 0,-8 1 0,-3-1 0,-5 0 0,-5 0 0,-3 0 0,-7 1 0,0-1 0,-4 0 0,-4 1 0,-9 0-1,-3-1 1,-7 2-1,-4-2 1,-8 2-1,-4-1 1,-3 1 0,-5 0 0,-5-1 0,-2-1 1,-2 1-1,-2 0 0,-2 0 0,-2 0 0,0 2 0,0-2 0,0-1 0,-2 2 0,0-2 0,2 0 0,0 0 0,2 0 0,0-1-1,0 1 0</inkml:trace>
  <inkml:trace contextRef="#ctx0" brushRef="#br0" timeOffset="7683">2474 3783 2,'-7'-8'2,"1"1"1,0-1 0,-2 0-1,4 1-1,1-1 1,1 1-1,0 0 0,-2 1 0,2 1 1,2 1 0,2 1-1,-2 0-1,2 2 1,-2-1 0,2 0 0,2 1 0,3 0-1,7 0 1,3-1 0,3 2 0,9 2-1,4 0 0,5 0 0,7-1 0,7 1 0,6-2 1,6 0-1,6 1 1,3-1-1,7 0 1,3 0-1,2-3 0,0 1 1,-3 1-2,-1 0 1,0-3 0,-7 2 0,-1 0 0,-9-1 0,-4 2 0,-5 0 0,-9 0 0,-7 1 0,-6 1-1,-6-1 0,-4 1 0,-6 1 1,-7 0 0,-4 0 0,-4 0-1,-6-1 0,-2 2 0,-13 1-1,-1 0 0,-3 2-1,-8-1 1</inkml:trace>
  <inkml:trace contextRef="#ctx0" brushRef="#br0" timeOffset="8119">2283 3646 2,'-10'-1'3,"0"0"-1,1-1 1,1 1-1,0 0 0,2 0 0,4 1 0,-3 0-1,5 0 0,2-1 1,-2 0-1,3-2 0,7 0 1,4-3-1,9 0 0,10 0 0,11 1 0,7-2 0,13-2 0,7 4 0,3-4-1,9 4 0,2 0 0,4 0 1,2 2-1,4-1 0,-2 3 0,0 1 0,0 3 0,-4 0 0,-4 0 0,-5 2-1,-5-1 1,-3 0 0,-10 3 0,-6 0 0,-6 0 0,-7-1 0,-5 1-1,-10 0 1,-1-1 0,-8-2 0,0 0 0,-7-1 0,-2 0 0,-1-2 0,-5-1-1,-2 2 1,0-1 0,0 1 0,0-2 0,-2 0 0,0-2 0,0 2 0,2-1 0,-4 1 0,2 0 0,0 0 0,0 0 0,0 0 0,0 0 0,0 0 0,0 0 0,0 0-1,0 0 0,0 0 0,0 0 1,0 0-1,0 0 0,0-2 0,2 2 0,-4-1 1,2-2 0,0 2 0,0 1-1,0-2 1,0 2 0,0 0 0,0 0 0,0 0 0,0 0-1,0 0 1,0-1 0,0 1 0,0-1 0,0-2-2,0 3 1</inkml:trace>
</inkml:ink>
</file>

<file path=ppt/ink/ink34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5:06.6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0 611 2,'0'0'3,"2"0"-1,0 0 0,4 0 0,-1-2 0,3 1 0,4-1-1,5 0 1,3-1-1,3 1 0,4 0 1,2-2-1,2 2 0,0-1 0,0 0 0,0-1-1,0 0 0,0 1 0,2 0 0,-2-1 0,0 1 0,-2 0 0,-2-1 0,0 1 0,-4-1 0,0-1 0,-3 2 0,-1-1 0,-5 2 0,-1-1 0,-1 0 0,-4 3 0,-1-1 0,-1 2 0,0 0 0,-2 3 0,-2 2 0,-2 2 0,0 4 0,0 1 0,2 5 1,-2 3-1,-2 3 1,0 3-1,2 3 0,0 5 1,-2 5-1,0 4 0,2 6 0,0 1 0,4 3 1,0 0 0,0 0-1,3 0 0,3 0 0,0-1 0,3 1 0,-1-1 0,1 3 0,1 2 0,1 2 0,-1-2 0,-2-1 0,-1-1 0,1-2 0,-1-1 0,-3-5 0,0-1 0,-2-3 0,-2-1 0,1-3 0,-1-2 0,-4-5 0,0-2 0,-4-1 0,1-2 0,-1-2 0,0-2 0,-2-2 0,-2-7 0,2-1 0,-3-1 0,-1-2 0,-2-1 0,-1-2 1,1-1-1,-3-2 0,-3-1 0,1 2 1,-4 0 0,1-4-2,1 3 1,-6 0 0,-2-1 1,0 0-1,-1 2 0,1-1 0,-2 1 0,-2-1 0,2 1 0,0-2 0,0 1 0,0 0 0,0 1 0,2-4 0,2 2 0,-2 2 0,5-2 0,1-2 0,0 0 0,3 1 7,-1-1-8,0-1 0,7 0 0,-3-2 0,5-2-1,0-2-1</inkml:trace>
  <inkml:trace contextRef="#ctx0" brushRef="#br0" timeOffset="12780">1065 968 2,'-2'-2'3,"0"2"-1,2 0 0,0 0 0,0 0 0,2 2 0,0-1-1,2 2 1,3 1-1,-1-3 2,6-1-1,1 0-1,5 1 0,3 0 0,0 1 0,1 0 0,3-1 0,4-1 0,-2 1 0,4 0-1,-2 1 1,0 0 0,2-1-1,4 0 0,0 4 0,3-3 0,1-2 7,0 2-7,0-1 0,1 3-1,-3-1 0,0 2 0,0-1 0,-1 0-1,-1-1 0,-2 0-1</inkml:trace>
  <inkml:trace contextRef="#ctx0" brushRef="#br0" timeOffset="13187">1107 1344 2,'-5'3'2,"1"-1"0,0 0 0,0 1 0,0-1 0,4-1-1,-2 0 1,0 0-1,2 1 0,0-1 0,2-1 0,2 1 0,-2 2 2,6-1-2,1 0 1,7-1-1,5 0 0,2 2 0,3-3 0,10 1 0,5-2-1,0 1 0,7-2 7,4 1-7,1 0 0,-1 0 0,2 0 6,-4 1-7,-5-1 0,-4 1 0,-3 0 1,-5 0-1,-2 0 0,-6 0 1,-5 1-1,-1-1 0,-7 2 0,-3-1 1,-1 0-1,-6 1 0,2-4 0,-2 4 1,-6-2-1,2 1 0,-4 0 0,-3 0-1</inkml:trace>
  <inkml:trace contextRef="#ctx0" brushRef="#br0" timeOffset="15550">3421 852 1,'-2'-4'3,"0"-2"-1,0-1 0,-2 1 1,0-1-1,1 1 0,1 1 0,0 0-1,-2 0 0,2 1 2,0 1-2,0 0 0,2 0 0,-2 3 1,2 0-1,0 0 0,0 0 0,0 0-1,2 4 1,0 2-1,2 2 0,-4 2 0,-2 3 1,4 2 0,2 4-1,0-1 0,-4 3 0,3-1 0,-3-1 1,2-2-2,-2 1 1,0-1 1,2 1-1,0-3 0,0-1 0,0-4 0,-2 1 0,2-3 0,-2-1 0,0-3 0,2 1 0,-2-4 0,2 0 0,-2-2 0,0 1 0,2-3 0,-2-3 0,2-5 0,-2-1 0,2-4 0,-2 0 0,0-4 0,2-1 0,-2-2 0,2-2-1,-2-1 2,-2-2-1,2 1-1,0 3 1,0 1 0,0 3 1,-2 4-1,4 3 0,-2 1 0,-2 4 0,2 2 0,0 3-1,2 0 1,0 2 0,-2 2 0,2 2 0,3 1 1,-1 5-1,2-1 0,2 3 0,5 3 0,-5-1 0,2 3 0,1 1 0,-1 0 0,2 1 0,1-2 0,-3 0 0,5 0 0,-5-2 0,2 1 0,1-1 0,-1-3 0,1-3 0,1 0 0,-2-2 0,1 0 0,-3 0 0,-2-4 0,1-1 0,-1 0 0,-2-1 0,0 0-1,-1-3 1,-1-2 0,0-3 0,-2-2 0,0 0 1,-2-1-1,-2-3 0,0-4 0,-2 1 0,0-2 0,-1-1 0,-1-2 0,0 0 0,0 0 0,-2-1 0,-1 1 0,1 0 0,0 1 0,-1 4 0,5 5-1,0 1 1,2 3-1,0 3 0,2 3-1,0 3 0</inkml:trace>
  <inkml:trace contextRef="#ctx0" brushRef="#br0" timeOffset="16272">4037 852 1,'-4'-7'2,"0"-1"0,-2 1 0,2 0 0,0-1-1,-5-1 1,3 2-1,0 1 1,-2 1-1,-1 2 0,1 1 0,-4 0 0,1 4-1,-1 0 1,0 1-1,-1 3 2,-1 4-1,1 1 0,-1 1-1,-1 2 0,3 1 1,2 0-1,1 1 0,3-1 0,0 3 0,-2-2 0,6 0 1,-1 0-1,6-4 0,-1 1 0,-2-5 0,4-1 0,2-1 0,0-2 0,2-4 0,3 0 0,-3-5 0,4-1 0,-1-1 0,3-2-1,-1-5 0,-1 0 0,-2 0 1,3-1 0,-3 0 0,0 2 0,-1 1-1,-3 3 1,0 2 0,-2 1-2,-2 0 2,0 3 0,-2 1 0,3-1 0,-3 4 0,0-1 0,0 0 0,-3 5 0,6 1 0,-1 3 0,0 0 0,-2 3 0,2 1 0,2 2 0,-4-3 0,4 0 2,0-1-2,2-1 0,1 2 0,1-2 0,0 0 0,0-3-3,1 0 2,3-6 0</inkml:trace>
  <inkml:trace contextRef="#ctx0" brushRef="#br0" timeOffset="16707">4164 781 2,'0'0'3,"2"0"-1,2-1 0,-2 1 0,4 1 0,0 3-1,0 2 0,3 0 0,-1 1 0,2 1 0,3 2-1,1 2 0,-1 1 0,-1-1 1,0 3 0,-1 1-1,-1-1 0,-2 0 2,1 0-2,-3-2 1,-2 0 0,0-3-1,2 0 0,-4 1 0,-2-1 0,2-4 0,-2-2 0,0-2 0,0 2 1,0-3 0,0 0-1,0-2 0,-2-2 0,0-1 0,0-1 0,0-4 0,-2-2 0,2 1 0,0-5-1,0-2 1,2 0 0,0-2-1,2 2 1,0-2 0,2 2 0,0 1-1,0 0 1,3 5 0,-1 0 0,-2 4 0,2 0 0,2 3 0,-1-1 0,-1 3 0,2 3 1,0 2-1,-1 1 0,1 1 0,2 4 0,1 1 0,-1 2 0,2 2 0,-1 3 0,-1 0 0,-2-2 0,1 0 0,-3 0 0,0-1 0,0 1-1,0 0 2,1-2-1,-3-4 0,-2-1 0,0 1 1,0-4-1,-2-1 0,2-3 0,0 0 0,0-2 0,-2-1 0,2-2 0,0-4 0,0-1-1,0-4 0,0-3 1,1-1 0,-1 1-1,0-2-1,0-3 2,0 1 0,0 1 0,0-1 0,0 4 0,2 2 0,-2 3 0,2 1 0,0 3-1,1 2 1,1 0 0,0 4 0,-2 1 0,4 2 1,3 4-1,-1 1 2,3 1-2,-3 4 0,2 0 1,1 0 0,-1 2-1,0 0 0,-1 2 0,-1-1 1,3 0-1,-5-1 1,0 2-1,5-3 0,-7 4 0,0-3 0,2-4 0,-2-1 0,-1 1 0,-1-1-1,0-2 0,0 0 0,0-3-2</inkml:trace>
  <inkml:trace contextRef="#ctx0" brushRef="#br0" timeOffset="17396">4993 820 3,'6'1'2,"0"0"0,3-1 0,-3 1-1,2 0 0,2-1 0,1-1 0,-1 0 0,3 1-1,-3 0 1,0-1-1,1-2 0,-3-1 0,-2-2 0,-2 2 1,2-2 0,-4 0-1,0-2 1,-4 0-1,0 1 0,-2 0 0,-2 0 0,-2 0 0,-1 0 1,-5 2-1,2 2 0,-5-1 1,0 3-1,3 1 0,-3 1 2,3 0-2,-3 4 0,1 3 1,1 0 0,1 4-1,6 1 1,-1 2-1,1 0 0,2 2 0,6 1 0,2-2 1,2 1-1,2 1 1,5-1 0,1 1 0,3-1-1,1-4 0,3-1 0,3-2 0,-1-2 0,4-2 0,0-1 0,-2-2 1,-3-3 0,3-2-1,-2 0 0,-3-3 0,-1 3 0,-3-3 0,1 0-1,-5 1 0,-2-1-1</inkml:trace>
  <inkml:trace contextRef="#ctx0" brushRef="#br0" timeOffset="18721">5936 649 1,'0'-2'4,"-2"2"-1,2 0 0,0 0 0,0 0 0,2 2-1,2 3 1,-4 2-1,4 4 0,0 0-1,1 3 0,3 2 0,-2 4 0,0 1 6,0 1-7,1 3 13,-1 1-8,2 1 6,0 2-15,-1-4 14,-1 0-2,0-2-13,0-2 19,-2 2-14,5-2-6,1-1 13,-4-4-1,-2 0-7,3-1-6,-1-3 0,-2-3 1,-2 0 0,0-5-1,0-1 2,0-3-1</inkml:trace>
  <inkml:trace contextRef="#ctx0" brushRef="#br0" timeOffset="18976">5973 638 3,'0'-8'3,"0"0"0,0-1 0,4 0-1,1 0 0,1 1 0,0 1-1,4 1 2,1 2-2,5 0 0,-1 1 0,1 3 0,1 1 0,-1 2-1,3 2 1,-3 1 0,1 1-1,-3 2 0,1 1 0,-3-1 1,1 1-1,-7 2 1,-4 0-1,2 0 0,-2-1 0,-2 2 0,-4-1 1,-2 1-1,-2-1 1,-3-2-1,-1 1 0,-1-1 1,-1-2-1,2-1 0,-1-1 0,3 0 0,0-3 0,1 0 0,3-2 0,4 0 0,0-1 0,0-1 0,2 0 7,2-2-7,0 0 6,4-1-1,0 0-1,5 0-6,1 1 0,5 1 0,1-1 0,1 3 7,4 0-1,1 3-6,-1 0 0,2 2 0,0 2 0,-2 3 7,-1 2-1,-1 1 0,-2 2 0,-3 2-9,-1 2 2,-5-1 7,0 4-7,-3 0 7,-3-1 0,-2 2-1,-2 0-1,-2-1 0,-5-4 6,-1 1-14,-2-1 8,0-1-1,-7-1 6,5-3-13,-1-1 1,-1-3 13,1-1-7,1-2 6,-1-3-1,3-1-13,2-2 7,0-3 6,-1-1-14,3-2 1,2-4 0,0-2 1,4-5-1,0-1 2,4-3 0</inkml:trace>
  <inkml:trace contextRef="#ctx0" brushRef="#br0" timeOffset="19504">6375 662 2,'-3'-1'4,"1"-1"-1,0 4 0,4-2 0,-2 0-1,2 1 0,1 2 1,3 3-1,2 1 0,4 0 6,3 3-8,3 0 0,1 1 7,2 0-8,-1 0 1,-1 0-1,2-1 0,-3-1 0,1-3 0,-2-1 0,-5 0 0,-2-1 0,1-4-1,-3 0 1,-2-2 0,-2-3 0,-2-2 0,0-1 0,0-2 0,-2-3 0,-2-1 0,2-1 1,0-1 0,0 1 0,0-1-1,2 3 1,1 1-2,-1 0 2,2 2 0,0-1 0,2 2 2,2 0-1,1 1-1,-1 1 1,0-2-1,0 5 1,1-1 0,1 1 0,-2 1 0,3 2 0,-1 0-1,-2 1 0,1 1 0,-1 0 0,0 2 0,-4-1 0,0 0 0,-2 2 0,1-1 1,-3 2-1,0-1 0,0 2 1,-5-1 0,3 1 0,-2 0 0,-2 1-1,0 0 0,0-1 0,-3 3 13,3-1-14,-2 2 12,2 2 0,-1-1-8,1 3 5,0 0-7,4 2 0,0 1 6,0 0-7,2 2 0,2 0 6,0 0 0,0 3-1,2 1-7,0 0 0,5-2 7,-3-3-7,0 1 14,-2 1-15,2 0 13,0-3-14,3-1 7,-3-1 5,0-1-7,-2 1-12,0-3 20,3-1-1,1-2-1,-2-1 0,-2-1-16,2 0-4,3-2 1,-3-2 0,0-2 2,0-2 1,1-1 0</inkml:trace>
  <inkml:trace contextRef="#ctx0" brushRef="#br0" timeOffset="20089">7003 679 4,'2'2'3,"-4"1"0,0-2 0,2 4-1,0 2 8,2 2-2,0 4-7,0 2 6,3 2-8,-5 2 7,4 3-1,-2 1 0,0 2-1,0 0 7,-2-2-9,0 1 12,2-2-14,-2-1 6,4-1 6,2-3-1,1 0-8,-1 1 0,0-4-1,0-3 0,0 0-7,3-2-5,-1-1 0,0 0 8,0-2-6,1-3 0,1-2 1,-4 0 1,0-1-1,1-4 0</inkml:trace>
  <inkml:trace contextRef="#ctx0" brushRef="#br0" timeOffset="20353">6923 635 2,'-2'-2'4,"4"-1"6,2 0-8,0-1 0,2 0 1,0 0 5,3 0-7,5-1 6,1 3-1,3-3-1,5 1 0,2 2 6,-3 0-15,1 1 1,0-2-1,0 1 1,-5 1-1,1 1 0,-5 0 0</inkml:trace>
  <inkml:trace contextRef="#ctx0" brushRef="#br0" timeOffset="20545">7264 569 4,'0'1'3,"0"1"0,0 3 0,0 3 0,-2 2 0,2 4 6,0 3-2,0 0 0,-2 3 5,0 1-14,2 2 6,-2-1 7,2 1-16,0 2 15,0-1-8,2 1 0,0-4 0,4 0 6,0-1-1,0 0-1,5-4-7,-1 0 13,2-4-2,5-1-14,0-3 13,3-4-7,3-1 6,2-3-1,4-3-1,-2-1-20,0 1 15,1-7 0,-3 3 6,-2-2-7,0 2 0,-7 0 7,-3-2-15,-3 1 1,0-1-5,-5 2 1,-3 0 0,0 2 2,-4 0 0,-5-2 1</inkml:trace>
  <inkml:trace contextRef="#ctx0" brushRef="#br0" timeOffset="20857">7272 524 4,'6'-8'4,"3"-2"-1,-1-1 0,4 1 0,5-2-1,-1 1 1,3 3 5,2-2-7,-1 3 0,-1 1-1,0 1 0,-1 1 1,-5 3-1,-1 2 0,-2-1 0,-3 5-1,-1 1-1,-4-1 0</inkml:trace>
  <inkml:trace contextRef="#ctx0" brushRef="#br0" timeOffset="21018">7340 704 2,'2'0'4,"3"1"0,1 1-1,2-1 0,2-2 0,3 1 6,1-2-8,1-1 6,1-1 6,1-2-14,4-1 12,1 0-7,1 1-7,2-2 0,0 0 7,2 1-7,-5 0-1,-1 0 0,2-1 0</inkml:trace>
  <inkml:trace contextRef="#ctx0" brushRef="#br0" timeOffset="21709">8459 497 2,'-8'3'3,"-2"3"0,-3 0-1,-1 2 0,-3 0 0,1 1 0,-5-1 0,0 2 0,1 0 0,1-2 0,0 0-1,1 1 0,1-4 0,1-1 0,1-1 0,3-1 0,2-1 0,1-2-1,3-4 0,2 0 0,0-2 1,0-1-1,2-1 1,2-3 0,4 1 6,0-3-8,0 1 0,4 0 7,5 0-7,-3 3 0,2 2 7,1-2-7,-1 2 6,3 2-7,-3 2 0,3 3 13,-1 2-14,5 3 0,-1 6 7,-1 2 0,-3 2 0,1 5-1,-5 2-1,1 2-6,-5 3-1,-2-1 9,-6 3-8,0 0 8,-4 1-8,-3-2 8,-1 0-8,-3 0 14,-1-1-15,2 0 0,-1-2 9,-5-3-9,3-2 2,1-3 7,-1-3-7,1-3 0,3-3 7,-1-3 7,4-3-15,-3-2-1,3-4 9,0-2-1,-3-3-7,5-4 0,-2-4 1,2 0 0,4-3 1,2 0 0,0 0 0,0 1 0,4 3 0,0 3 0,0 1 1,0 2 0,2 3 1,-4 1 0,5 3-1,1 1 0,2 3 0,3 2 0,-3 3 7,5 2-7,-3 3 7,4 0-1,1 2-8,0 1 1,-1 0 1,1 3-1,1-2 1,1 1 0,-5 1 0,1-1 0,-3-2 1,3-2 0,-5 1 0,0 0-1,3-3 0,-1-3-1,-1-1 0,-1-4-1,2-2 1</inkml:trace>
  <inkml:trace contextRef="#ctx0" brushRef="#br0" timeOffset="22266">8668 616 2,'-2'1'3,"-2"1"0,2 2-1,-4 2 1,0 2 0,-3 4-1,3 1 0,-2 3 1,2 1-2,-1 2 0,3 0 0,2-1 0,0 2 7,0 0-8,2-3 0,2 1 0,4-4 0,1 0 0,1-4 7,4-2-8,1-1 0,5-2 1,-1-4-1,1-2 0,1-2 0,0-1 0,1-4 1,1-2-1,-7-1 0,-1-2 1,-1-1-1,-1 0 1,-7 0 0,2-2 0,-6 1 0,-4 0 1,0-1-1,-5 1 0,-1 1 0,-2-1 0,-3 2 0,-3 1 0,-1 1 0,0 2 0,-1 1 0,1 1 0,3 2 7,-1 0-7,0 2-1,3 1 0,-1 1 0,5-1-2</inkml:trace>
  <inkml:trace contextRef="#ctx0" brushRef="#br0" timeOffset="23226">9330 426 2,'-2'0'4,"2"0"0,0 1-1,2 0 0,-2 4 7,2 2-9,-2 2 0,2 6 6,0 2 6,-2 2-2,2 2-14,0 0 1,-2 0 6,0 2 0,2 0-7,1 1 7,-3-2 0,2-3-9,-2 1 2,0-2 14,0-1-9,0-2-7,2-3 0,0-2 1,-2 1 0,2-3 0,0-3 0,2-3 0</inkml:trace>
  <inkml:trace contextRef="#ctx0" brushRef="#br0" timeOffset="23433">9258 505 3,'-7'-11'3,"1"1"0,-2-2 0,4 3 0,0 1-1,0 0 0,2 3 1,4 0-1,2-1 0,2 3-1,2-2 0,5 4 0,1 0 0,5 2 0,1 1 6,3 2-7,0 3 0,2 2 0,0 1 0,1 2 12,-1 2-14,0 1 1,-2 2 6,0 1-7,-7 0 0,-1 1 0,1 0 1,-6 0 6,-1-1-7,-5 0 1,-4 2-1,-2-1 1,-4-1 6,-5-2-6,1 1 12,-5-1-14,-1 0 7,-1-2-1,1-1 1,-3-2 5,3-1-7,-1 0-1,3-2 6,1 0-13,3-3 13,2-3-13,1-1 0,3-2 0,2-6-1,2 1 2,2-2 0,2-4 0</inkml:trace>
  <inkml:trace contextRef="#ctx0" brushRef="#br0" timeOffset="23770">9707 487 1,'-3'1'4,"1"2"0,0 0-1,2 1 0,-4 3 7,2 2-8,-2 3 6,0 0-8,2 4 0,-2 1 7,2 0-8,-1 1 7,1 0-1,4 0-1,3-1-6,-1 0 0,0-2 6,6-1-6,3-2 6,-3-1-7,0-4 1,5-1 0,1-2 13,3 0-7,0-3-8,-3-3 1,3-2 0,-3 0 0,1-3 1,-3-3 0,-1 0 1,-3-3 0,-2-1 0,1-1 0,-5-1 6,-2-2 0,-4 1-7,0-2-1,-5 2 8,1-2-1,-4 2 0,0 0-7,-1 2 0,1 1 1,-5 2 0,1 0 6,4 1-6,-1 2 0,3 3 0,4 2-1,-2 0 0,6 2 0,0-2 0,2 2-1</inkml:trace>
  <inkml:trace contextRef="#ctx0" brushRef="#br0" timeOffset="24108">10075 410 4,'0'5'4,"2"3"0,-2 5-1,0 2 0,0 0 13,-2 3-16,0 2 7,0-2-7,2 2 6,0 0-1,0-1-1,0 1 0,2-1 7,2-2-9,0 1 6,0-2-7,0-1 6,2-1-7,1 0 0,-1-4-7,0 0 2,2-2 0,-2-2 0,-1-3 0,1 0 1,-2-2 1,0-4 0,0 1 0,0-4 0,-2-2 1,3-2-1,-5-1 1,0-3 0,-3-1 0,1-4 0,-2 0 1,0-3 0,-2-3 0,-2-3 1,1 2 0,-1-4 0,2 3 0,-2 0 0,-1 1 0,1 3 0,4 2 0,-2 0 1,4 4 0,-2 0-1,4 2 1,4 5 0,0-1-1,2 1 0,2 4 0,5 1 0,1 2 0,3 1 0,3 0 0,1 4 0,2 1 0,0 3 0,-1 0 0,-1 5 0,-2 2 0,-1 2 0,-3 0 7,-1 2-8,-3-1 0,-5 0 0,0 0 7,-8 1-7,-2 0 0,0-2 7,-7 0-1,3-2-1,-4 0 0,1-3-7,1 1 7,-5-3 0,-1-1-9,1-1 16,3 0-15,-4-3 7,1 2-7,1-3-1,1-1 1,1 1 0,1-4-1,1-1 0</inkml:trace>
  <inkml:trace contextRef="#ctx0" brushRef="#br0" timeOffset="25152">10596 157 4,'-2'0'3,"-2"2"-1,0 2 1,-3 3-1,-1 2 0,-2 6 1,-1 7 0,3 3-1,-2 5 0,-1 5 12,3 3-8,2 1-1,0 0 0,0 1-1,3-1-1,3 1 7,0-3-8,3-1 6,1-2 5,4-1-14,2-1 6,1-3 0,5-2 0,1-2-9,-1 1 2,3-4 7,-3-3-8,3-2 8,0-2-8,-3-3 0,1-3-5,-5-1 1,1-2 0,-3-5 8,0-1-7,-1-1 0,-3-4 1,-2 0-1,2-6 1</inkml:trace>
  <inkml:trace contextRef="#ctx0" brushRef="#br0" timeOffset="25808">10811 436 3,'0'-6'4,"0"0"0,2-1-1,-2-2-1,0 0 1,2 0 13,2-2-16,2 1 13,-1 0-2,3 1-14,0-4 14,2 0-8,1 1 6,-1-1-2,5 1 0,-3 3-1,3 1-14,-3 1 8,0 1 6,1 2-7,-1 2 0,-1 1 6,-1 2 0,0 1-7,1 1 7,-5 3-8,-2 2 1,2 2 0,-4 4 7,-2 0-13,-2 2 7,-4 2 6,0 0 7,-3 5-3,1-4-1,-2 3-7,-1-1-6,-1 0-6,2 0 8,-1-2-8,1-1 2,2-1 1,2-1 0,-1-1 0,5 0 0,2-2 2</inkml:trace>
  <inkml:trace contextRef="#ctx0" brushRef="#br0" timeOffset="26078">10970 702 2,'-2'2'4,"2"-2"-1,0 1 0,0 2-1,-2 0 0,2-1 0,0-1-1,0 0 0,2 0 1,4 0 0,-1 1-1,1-1-1,2 0 0,0-2-1,3-2-1</inkml:trace>
  <inkml:trace contextRef="#ctx0" brushRef="#br0" timeOffset="26326">11148 48 2,'2'-3'4,"-4"0"-1,2-2 0,2 1 0,-2 0-1,0-1-1,4 2 1,0-2 1,1 1-2,-1 0 1,6 2-1,2-1 0,1 2 6,-1 0-7,1 0 0,-1 2 0,1 1 0,-1 3 0,-2 0 7,1 2-1,1 1-8,-2 1 1,-1 2 0,-3 1 0,0 2 0,0 0 0,0 1 1,-1 3-1,-3 4 7,0 1-1,2 2 0,-2 0-1,2 3-7,-2 0 7,4-5 0,1 5-1,-1-1-8,2-1 9,-4-1 5,2-2-1,1 1-14,-3-5 7,2-2 6,-2-3-13,-2-2 7,0-2-6,-2-3 13,2-3-14,-2 0 7,-2-2-6,0-1 0,2 1-1,-4-4 1,0 0 0</inkml:trace>
  <inkml:trace contextRef="#ctx0" brushRef="#br0" timeOffset="26783">11210 21 3,'0'-1'3,"0"-3"0,0 2-1,2 1 0,-2-2 0,0 2 0,2 1-1,0-1 1,0 1 1,5 1-2,-5 0 0,2 2 0,2 1 0,2 5-1,5 1 1,-1 2 0,1 4 0,1 4 0,0 4 0,3 3-1,0 3 0,-3 5 1,3 1-1,-3 2 0,-2 0 7,1-2-8,-5 2 1,0 0 0,-3 0-1,-1-2 1,-4-3 0,-2 0-1,-2-2 1,-5 0 0,-1-2 0,-3-3 13,1-1-2,-4-2-14,-1-1 7,0 0 6,3-2-14,-3-1 7,5-2-7,0-1 19,1-3-14,3 1-7,2-2 7,0-2 13,1 1-14,-3-3-7,6-1 1,0-3 20,2 0-15,-2 2-6,0-2 14,0-1-1,4-1-1,0 0-7,0 0 0,-4 0 14,0-3-15,0 1 7,0-3-7,0 1-7,0 0 2,2 1 0,-5-3 0,1 1 0</inkml:trace>
  <inkml:trace contextRef="#ctx0" brushRef="#br0" timeOffset="30810">3717 1672 2,'0'0'4,"0"1"-1,-2 4-1,0 3 0,2 7 1,-2 5-1,-3 3 0,1 8 0,-2 2 0,0 1 0,0 3-1,-3 0 0,1 1 0,0-2 0,-2 0-1,-1 0 0,3-5 1,-4 2 0,1-2 0,3-3 0,-5-2-1,5-3 0,0-3 0,2-7 0,0-3 0,3-5 0,1-1 0,2-3 0,-2-3 0,6-6 0,1-6 0,1-5 0,2-4-1,0-5 1,3-5 0,-1-2 0,2-3-1,1-2 1,-3-3 0,3-3 0,-1-3 0,-2 3 0,3 1 0,-3 4 0,-2 7 0,1 4 0,-3 7 0,-2 4 0,-2 6 1,2 3-1,-2 3 0,0 2 1,0 4-1,0 5 7,3 6-1,1 4-1,0 3 6,2 4-14,3 4 14,-1 3-9,2 1 6,3 1-1,-3 0-1,3 2 0,1-2 6,-1-2-9,-1 1 0,-1-1-7,-1-2-6,3 1 2,-1-4 7,-4 0 6,1-2-6,-1-3-7,-4 1 1,0-3 0,1 1 0,-5-3-1</inkml:trace>
  <inkml:trace contextRef="#ctx0" brushRef="#br0" timeOffset="31268">3719 2075 2,'0'-2'4,"2"2"0,-2-2-1,2-1 7,2-1-9,2 0 0,5-1 1,1-1-1,-2 1-1,7 0 0,0 0-1,1 0 0,1 1-1</inkml:trace>
  <inkml:trace contextRef="#ctx0" brushRef="#br0" timeOffset="31460">4248 1972 1,'7'-8'3,"3"-1"0,0-3 0,3 1 0,-3-2-1,2-1 0,-1-1 0,-3 0 1,0 1-1,1-1 6,-3 3 5,-4 3-8,-2-2 6,0 3 0,-2 1-3,-4 0-7,-1 5 0,-3-1 0,-2 3 0,-5 2 12,-4 2-1,-3 4-15,-1 3 14,0-1-2,-2 4-1,0 1-1,0 3-1,0-2-7,5 0 0,5 1-6,1-2 7,3-2-6,1-2-6,5 1 14,3-3 6,0-2-13,4 0 1,2-1-6,4 0 0,3-5 2,3 0 14,3-2-7,5-1 0,1-3 0,4 0 6,2 1-7,-2-1 7,-3 0-7,-1 1 0,0 0 7,-3 3-7,-1 1 7,-1 1-8,-1 1-6,-3 4 8,-1 2-6,-1 3 13,-2 2-7,0 3 0,1 1 13,-1 4-7,0 3-8,-2 0 1,-1 3-6,1 2 1,-4 2 19,2 4 0,-2 1-2,-2 0-2,0 0-1,0-1-1,0 0-13,0-2 14,0-1-8,0 1 1,0-5 0,-2-3-7,0 0 7,2-4 0,-4-3-6,2 0 7,-2-4 0,-1-3-13,1-1 8,2-2 7,-2-4 6,0 1-1,0-3-8,-2 2 7,-1-3 6,-1 0-2,0-3-14,0 1 0,-5-5 13,-1-1-14,-1-1 13,1-4-7,-3-2-13,1-2 14,1-3-7,1-3 1,-1-3-6,5-3 7,-2-5-7,1-2-5,3-2 2,4-4 0,4 3 2,2-2 0,4 1 1</inkml:trace>
  <inkml:trace contextRef="#ctx0" brushRef="#br0" timeOffset="32052">4540 1999 3,'0'-1'4,"2"-1"0,-2 0-1,4 0-1,-2 0 0,0-2 0,2 2 1,5-3-2,-3 2 0,0-1 0,4-3 0,-1 1 0,1 1-1,0-2 0,5 0 0,-5-1 0,1 1 0,-3 0 0,-2 0 0,-2-1 0,-2-1 0,0 1 1,-4 2-1,-2 2 0,-2-1 0,0 3 0,-3-1 0,1 1 0,-2 2 0,-5 0 0,1 1 1,1 4 0,-1 1-1,2 2 0,-1 2 7,5 1-1,-2 2-7,1 1 0,5 0 0,0-1 7,2 4-1,4-2-1,0 1 7,6 2-16,3-2 15,-1 0-15,2-2 14,1-1-1,1 0-7,3-3-1,-1 2 7,3-4-7,2-1 6,1-2-1,1-2-7,-2-1 0,2 1 7,-3-4 0,3-2-15,-4 2 2,-3-4 20,1 1-14,-1 0 14,-3 1-2,-3-3-8,-2 4 6,-4-2-7,1 1-13,-3 0 14,0 2-6,-6-1-6,2 0-1,-3-1 2,-1 3 0,-4 0 0</inkml:trace>
  <inkml:trace contextRef="#ctx0" brushRef="#br0" timeOffset="33132">5903 1802 2,'-2'-4'4,"0"-1"-1,2 1 0,0 1 7,-2 2-2,0 1-7,2 0 0,0 0 0,0 0 6,0 0-8,0 1 0,0 7 7,-4 5-1,-1 6-6,1 1 0,0 3 0,0 2 0,2 1-1,-2 3 1,0-3 0,0 0 1,-1-1-1,3 0 7,0-3-1,2-2-7,0-1 7,2-3-7,0-3 0,0-3 7,3-1-7,1-4 6,2-4-7,0-2 0,3-3 1,1-4 0,5-3 0,-3-3 0,1-1 1,1-1 0,-1-4 1,-1 1-1,-1 0 7,3 0-1,-4 2-7,-3-1 1,1 3 6,-2 3-7,-1 2 0,-1 2 1,0 3 6,-2 3-7,0 1 0,-2 1 0,2 2 0,1 3 0,3 2 1,0 2 0,2 0 7,3 0-7,-3 2 0,1-1 0,-1 1 0,6-2 7,-1 0-1,1 0-7,1-2 0,2-2 0,-5 0 1,1-1 0,-3-3 0,-2-1 0,-1 0 0,-1-3 7,0-2-8,-2-2 0,-2-4 1,-1-1 0,-1 0 0,-2-3 0,-5-2 0,1-1 1,-6-1 6,-2-1-7,3-1 0,-3 0 6,-5-1-6,3 3-1,-1 0 1,-1 4 0,-1 3 6,3 3 0,6 2-1,-1 0-7,7 2 1,-4 2 0,6 2 0,2-2 0,2 2 0,5 3 0,-3-2-1,10 0 0,3 0 1,2 0-1,-1 0 1,5-1 0,0 0 0,0 0 0,0 0 1,-1 0 1,-1-3 0,-4 0 0,-3-1 0,1 0 0,-5 2 0,-1-1 0,-3 3 1,-4-1 0,0 1 0,-4 1 0,2 0 0,0-2-1,-2 4 1,-2 1 0,-2 1 0,0 4-1,-2 2 0,-3 4 0,1 1 1,0 4 0,-2 2 0,1 0-1,1 1 7,2-1-8,4-1 0,0-1 0,4 1 1,0-2-1,4-2 1,2 0 0,5-2-1,-1-2 1,5-3 0,3-2 0,1-2 0,4-2-1,0-2 0,2-1 0,-3-2 1,1-4-1,-4 1 1,-3-3-1,-1-1 1,-3 1-1,-1-1 1,-7-2 0,-4-2 0,0 3 1,-4-3-1,-4 0 0,0 0 1,-7 2-1,1-3 1,-3 1 6,1 1-8,-3 0 1,-1 1 6,1 2 6,-1 1-1,-1 1-8,-2 1 5,5 1-13,-3 2 7,5 2 0,1-1 6,1 2-14,4 2 7,-3-1-6,7 1 0,0 2 0,4-2-1,2 1 1,4 0 1,3-1-1</inkml:trace>
  <inkml:trace contextRef="#ctx0" brushRef="#br0" timeOffset="34036">6863 1676 1,'-5'-3'4,"3"2"0,0 2-1,0 1 0,0 5 0,0-2 7,0 5-3,0 4-7,0 2 0,-2 1 0,4 4 0,0 1 7,4 2-1,0-1-8,-2 0 1,4 0 6,3 1-7,-1-5 0,0 1 1,3 0 6,1-3-7,2-1 1,-1-3 0,-1 1 0,1-3 6,-1-2-7,-2-3 0,1 0 0,-5-3 1,-2-1 0,0-2 0,-4-2 0,2 0 1,-2-3-1,-2-2 1,-4-2-1,2-1 1,-2-2 0,-3-2-1,-1-1 0,-2-3 1,-1 0 0,-1-4 0,3 1 0,-5-2 0,1-3 0,5-2 0,0 0 0,3 1-1,-1 2 1,6-1-1,2 3 1,2 0 0,4-1 0,3 2 0,-1 3 0,4 2 0,3 1 0,1 4 0,5 2 0,0 1 0,-1 3-1,5 4 1,-2 2 1,-2 1-1,-1 1 0,-1 3 0,-5 3 0,-1 1-1,-5 0 1,-4 2 0,-2 1 1,-2 5-1,-4 2 0,-2 0 0,-2 1 0,-3 0 0,-3-2 0,2 2 7,-1 0-8,-1 0 7,-1-2-7,3 0 0,1-4 6,5 1-7,4-2 7,2-1-7,0 0 7,2-1-8,2-1 7,7 2-7,-1-4 7,2 1 0,5-1-7,0 2 7,1-1-7,3 0 7,-3-2-7,1 0 0,-2 0 1,1 0 0,-5 1 0,1-2-1,-1 0 1,-3-2 0,-2 0 0,-2-1 0,3 1-1,-5-2 1,2 1-1,-2-2 0</inkml:trace>
  <inkml:trace contextRef="#ctx0" brushRef="#br0" timeOffset="34626">7384 1707 4,'0'0'4,"0"0"-1,0 0 0,2 1-1,-2 5 0,4 2 0,0 3 1,2 3-2,-1 2 1,1 3 6,0 1-1,0 4-7,0-1-1,-2 1 0,1-1 7,-1-1-7,0 0 0,-2-3 0,2 0 0,-2-3 7,2 1-7,-2-5 0,0-1 0,1-2 0,-1-3 0,2-1-1,0-2 0,-2-2 0,4-1 0,0-2-1,1-3 1</inkml:trace>
  <inkml:trace contextRef="#ctx0" brushRef="#br0" timeOffset="34842">7417 1716 3,'-4'-5'4,"-2"-2"-1,1 0 0,1 1 0,2-2 0,2 1 0,0 0-2,2 2 0,5-1 1,1 0-1,4 2 0,1 2 0,5 0 0,1 6 0,2-1 0,1 4-1,1 1 0,2 5 0,0 1 1,2 1 0,-7 2-1,-1 1 0,-3 1 0,-1-1 0,-5 2 0,-4 0 7,-1 0-8,-5-2 1,0 2-1,0 1 7,-7-2-7,-1 0 0,0 1 7,-5-1-7,-1-2 6,-1-1-1,-1 0 0,-1-5 7,3 2-15,-1 0-1,-3-3 9,1-3 5,1 1-7,1-2-7,1 0 7,-1-4-8,3 1 0,-3-2 2,3-2-1</inkml:trace>
  <inkml:trace contextRef="#ctx0" brushRef="#br0" timeOffset="36715">8505 1562 1,'-6'-4'4,"-1"1"-1,-1-2 0,2 0 0,0 1-1,0-2 1,1 5 0,1-5-1,2 0 0,0-1-1,0 1 0,2-2 0,2 0 0,0-2 0,2 3 0,5-3 0,-3 2 6,2 0-1,2-2-1,1 2 0,-1 1-1,0-2-1,3 4 1,3 0 5,1 1-14,2 2 1,1 0 7,-1 2-7,4 3 7,-1 1-7,-1 3 7,0 3 6,-5 2-14,-1 2 7,-1 1 0,-1 2 6,-7 2-7,-2 1 6,-4-3-14,0 4 1,-4 2 7,-4 2 6,-3-2-13,-1 0 13,-3-2-1,3 1-7,0 0-6,-1-2 14,-1 1-8,1-2 1,3-2 6,2-3-14,-1 1 0,7-1 0,0-1 1</inkml:trace>
  <inkml:trace contextRef="#ctx0" brushRef="#br0" timeOffset="37067">8683 2197 1,'-2'4'4,"-2"2"-1,1 0 0,1 0 0,2-4-1,2 3 0,1-2 0,1 0 0,2 0-1,4 1 0,1-3 0,1-1 0,2-1-1,3-2 0,0-1 0,1-1 0,-1-2 0,-1-1 0,1 0 0,-5 0 0,1-2 0,-5-1 0,-2 1 0,-2 2 1,-6 1-1,0 1 0,-2 1 1,-2 1 0,-3 1 0,-1 0-1,-2 2 1,-1 0-1,1 1 0,2 3 0,-1 0 0,1 3 0,0-2 0,3 3 1,1-1-1,0 2 0,0-1 1,4 2 0,2-3-1,-2 0 0,4-2 0,-2-2 0,2-1 0,0-1 0,2 0-1,0-1-1</inkml:trace>
  <inkml:trace contextRef="#ctx0" brushRef="#br0" timeOffset="45466">1123 508 1,'-6'-2'3,"4"1"0,2-2 0,0 3-1,-2-1 0,2-1 0,0 1 0,-2 1-1,2 0 2,2 0-1,-2 0-1,0 0 0,0 0 0,0 0 0,0 0 0,0 1 6,0-1-7,2-1 6,-2 0 0,2-2-7,-2-1 0,2-1 12,2-1-7,2-2-7,3-1 7,5-2-7,3-3 0,5-1 7,5 0-7,4 0 1,4-1 0,5 0 6,5 1 0,3-1 0,6 2 5,1 0-13,8 3 6,1 1-6,4 1 13,4 3-1,5 3-14,-1 0 1,3 3 7,0 3 0,-5 0-7,-2 3 1,-3 2 0,-7 1 13,-6 0-7,-5 0 6,-5 2-1,-5-1-7,-4-1-7,-6 0 1,-6 2 7,-6 0 0,-1-4 0,-3 0-6,-3 0 7,-3-1 6,-3 0-8,-2-2-6,0-1 7,-2 2 6,2-1-13,0-3 1,-2 4 0,1 1 0,-1-1-1,-2-1 1,2 3 0</inkml:trace>
  <inkml:trace contextRef="#ctx0" brushRef="#br0" timeOffset="46307">885 2379 3,'-2'-6'3,"0"2"0,0-1-1,2 2 1,2 0-1,-2 1 0,0 2-1,0 0 2,2 0-1,-2 0-1,2 2 0,0 1 0,3 1 0,-1 2 0,2 2-1,2 2 1,2 0 0,1 3-1,-1 1 0,3 1 1,1 2-1,1 2 1,20 21 6,-4-4-7,4-3 6,2 0-1,2-4-7,7 1 0,4-2 1,-26-14 12,7 0-7,5 1 7,1-1-9,4 1-6,46 17 0,-4-5 13,-3-4 5,-1-6-2,4-1 0,-3-2-9,1-4 6,-4-1 5,-3-1-8,-2-6 1,-5 1-2,-3-2-14,-6 0 8,-3-4-6,-5-1 13,-2-3 0,-3 2-1,-8-3-7,-1 0 13,-5-2-2,-2-1-7,-3 1 0,-3 0 6,0 0 0,-4-1 4,-11 7-8,2 0 6,-2 0-1,1-1-8,-3 2 14,2-2-9,0 1-7,-3 2 6,1 0-7,-2-1 1,-2 2-7,2 1 20,-2-1-8,2 0-6,-2 0 6,-2 0 0,2 1-7,1-2 13,-3 1-8,0 1-6,2-1 7,-2 1 0,0 0-15,0 0 15,2-1-6,-2 1 0,0 0 13,0-1-20,0 1 14,2-3-7,-2 3 0,0 0 13,0-1-7,0 1-7,0 0 7,0 0-1,0 0-12,0 0 7,0 0-12,0 0-5,-2 0 3,2 0-6,0-3 4,-2 0 2,0 2 0,-1-1 2</inkml:trace>
  <inkml:trace contextRef="#ctx0" brushRef="#br0" timeOffset="46963">2832 2641 3,'-3'-1'2,"1"1"0,2 0 0,-2 0 0,2 0 0,2 0 0,-2 1-1,0-1 1,2 0-1,-2 1 2,3-1-2,-1 0 0,4 2-1,2 1 1,2 0 0,3-2 0,3 2 0,3-1-1,0 0 1,1 1-1,1-2 0,2-1 0,-3 0 0,1-1 1,0 0-1,2-2 0,-7 1 0,1 1 0,-5-2 1,0 0-1,-1-1 0,-3 3 0,0 0 1,-4-1 0,3-1-1,-5 2 1,0 0-1,0 1 0,-2 0 0,0 0 0,0 0 7,0 1-7,-2 2-1,2-1 1,-2 1-1,0 1 0,-2 3 0,-1 1 1,-1 3 0,0 1 0,0 2 0,-2 1 6,-1 1-7,1 0 0,-2 1 1,6-7-1,-3-1 7,1 1-7,0 2 0,0 0 6,-1 0-6,-1 1-1,2 0 7,0 1-7,0-1 0,-3-1 0,3 0 0,2-1 8,-2 0-7,0 1-1,1-3 1,1-1 0,-2 2 0,2-3 0,2 0 0,-2-2 0,2 0 0,2-2 7,-2 1-7,0-1 0,-1 1 0,3-2 7,-2 1-7,0-1 0,2-1 6,0 0-7,0 0 1,0 1-1,0-1 0,0-1 7,0 0-7,0 0 1,2 2 0,-2-1-1,0-1 0,0 1-1</inkml:trace>
</inkml:ink>
</file>

<file path=ppt/ink/ink3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2:51.412"/>
    </inkml:context>
    <inkml:brush xml:id="br0">
      <inkml:brushProperty name="width" value="0.05292" units="cm"/>
      <inkml:brushProperty name="height" value="0.05292" units="cm"/>
      <inkml:brushProperty name="fitToCurve" value="1"/>
    </inkml:brush>
  </inkml:definitions>
  <inkml:trace contextRef="#ctx0" brushRef="#br0">126 56 3,'0'0'3,"-2"1"-1,-2-1 1,2 0-1,2 0 0,-4 2 0,4-1-1,0-2 0,0 1 2,0 0-1,0 0-1,0 0 0,2 2-1,2-1 1,0 0 0,-2 1 6,0-2-7,-2 1 7,6-1 5,3 0-1,5 0-8,7 2 0,2-1-1,8 2 12,4-5-14,8 4 6,3-2-7,6 2 1,1 3 0,5-3 0,4 3 6,5 3-1,1-2-7,0 2-6,1 4 7,-1-3-6,-2 3 7,-2-2 0,0-4 13,-4 0-1,-4 2-16,-2 0-4,-2-4 7,-5 0 0,1 0-6,-11-3 7,0 3 0,-3-3 6,-1 2-7,-6-2 13,-5 1-1,-3-2-8,-2 0 6,-7 0-8,-2 0 0,-2-2-12,1 1 7,-5 2 7,0-2-7,0 2 1,0-2 0,-2 2 0,-2-1 1,2 0 7,0 0-8,-2 0-6,2-1 1,-2 1 0,-5 1 1,-1-1 1,0-1-1</inkml:trace>
  <inkml:trace contextRef="#ctx0" brushRef="#br0" timeOffset="686">116 107 2,'-4'-1'3,"-3"1"-1,5 0 0,2-1 0,-2 1 0,6 1 0,1-1 0,-1 1 0,6 0 1,7 0-1,7 2-1,12 0 1,7 0-1,11 1 0,6 0 6,10 1-1,7 2 0,4-1-7,5 1 0,-1-4 0,4 1 6,-2-1 0,-4 2-7,0 0 0,-3-3 0,-5-2 1,-3 0-1,-5 0 1,-5-1-1,-6 1 1,-5-1 0,-5-2 0,-5 1 0,-6 1 0,-6-1 0,-2-2 0,-6 0 1,-2 1 0,-5-2 0,-1 3 0,-3-2 0,-2 0 0,-2 2 0,1 0 0,-5 2 0,0-1 6,-2 0-7,0 1 1,0-4-1,-2 3 0,0-3 0,-5 2 0,1 0-1,-6 0 0</inkml:trace>
  <inkml:trace contextRef="#ctx0" brushRef="#br0" timeOffset="1146">0 164 2,'0'-1'3,"4"2"-1,-2 1 1,2-3-1,2 0 0,7 1 0,8-1 0,10-3 0,8-1 0,9 3-1,7-5 0,5 3 0,5-4 0,5 1 0,4 1 0,5-2-1,4 2 1,-2 0-1,-1-1 1,1-1-1,-4 1 0,-3-1 1,-2 0-1,-5 2 0,-3-1 0,0 1 0,-6 3 0,-6-3 0,-5 1 0,-5 0 0,-5 0 0,-6 1 0,-4 0 0,-6 2 0,-1 0-1,-5 1 0,-1-1 1,-8 1 0,1 1 0,-1 0 0,-2-1 0,-2 1 0,0 1 0,-2-1 0,2 1-1,-2 2 1,-2-1 0,0-1 0,0 0-1,-2 3 0,0-2-1</inkml:trace>
</inkml:ink>
</file>

<file path=ppt/ink/ink35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5:57.7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99 122 3,'-2'-3'3,"0"1"0,0 0 0,0-2-1,-2 1 0,0-1-1,-1 2 1,1-3 1,0 2-2,0-2 0,-2 2 0,0-1 0,-1 2 0,1-1 0,0 0 0,0 2 0,0-2 0,-1 1 0,3 1-1,0 1 1,0-1-1,2 1 1,0 1-1,2 0 7,2 1-8,2 3 0,6 1 0,7-1 7,6 0-1,10 0 0,8 0 6,9-2-15,8 2 15,6-3-3,8-1-7,3 0 6,9-2-1,5 0-7,7-1 13,1-1-14,2 1 0,2-1 14,3-1-22,1 1 15,-1-2-1,-1 2 6,-2-1-8,1-1-6,-5 1 6,-2 0-6,-4 1 7,-4-2-7,-4 0 7,-3 1-7,-5-1 1,-7 1 0,-4-1-1,-4 1-4,-4 0 13,-4 1 0,-3 0-15,-3 2 9,-5-3 0,-1 3 6,-7-1 0,0 1-7,-4-1 0,-2 1 0,-3 1 7,-3-1-7,0 0 0,-1 0 7,-1 1 0,-4-1-8,-1 1 0,0-2 1,-3 2 7,-1 0-8,1 0 8,-5 0-9,2-1 9,-2 1-1,0 0 5,1 0-7,-1 0 6,-2 0-1,0 0-20,2 0 21,-2-1-1,3 1-7,-1 0-7,-2 0 14,0 0-7,2 0-13,-2 0 1,-1-1 0,1 1 3,-2 0 0,0-1 1,2 0 0</inkml:trace>
  <inkml:trace contextRef="#ctx0" brushRef="#br0" timeOffset="5588">2502 3222 1,'-10'-1'3,"0"0"0,-3-1 0,5 1-1,4 0 0,0 1 0,4 1 0,0-1 0,0 0 1,4 3-1,4-2 0,7 1-1,-3-1 0,5 0 6,7 2-1,7-2-7,7 1 1,7 1 12,54-1 0,5 1-9,-52-3 0,8 2-7,4-2 13,4 0-1,77 1-14,-9 0 7,-8 0 6,-5 0-13,-66 0 13,8 1-7,1-1 0,68 2 0,-12 1 6,-12 0-7,-13 0 7,-8-2-1,-15-1-7,-5-1 7,-38 1-7,0-1 14,0 0-15,0 0-8,-2 0 3,-2 0 1,-3 0 13,-1 0-7,-2 0 7,-3 0-7,-1 0 6,-5 0-7,1 0 1,-3 2 6,-2-2 0,1 0-1,-3 0-15,-4 0 2,2 0 2,-4-2 0,-2 2 0,-4 0-2</inkml:trace>
  <inkml:trace contextRef="#ctx0" brushRef="#br0" timeOffset="6984">6341 3209 4,'-4'-1'3,"0"3"0,0-2-1,2 1 0,0-1 0,-3 0 0,3 0 0,0 2 1,2-2-1,-2 2-1,2-2 0,-2 1 7,2 0-8,2 0 0,0 1 7,0-1-1,0 1-7,3 0 12,3 2 0,2-2-2,1 2-1,5-1-1,1 1-1,24 3-7,-2-3 13,3 0-8,-1-1-7,0 1 0,1-3 0,-3 1 1,-2 1 7,-2-2-1,1 1-7,-22-1 13,1-1-20,-1 1 7,1 1 8,-1-1-8,-2-1-7,-1 1 15,-1-1-13,-2 0 7,-1 0-6,-1 0 0,2 1 1,0-1-1,5 0-1,-1 1 2</inkml:trace>
</inkml:ink>
</file>

<file path=ppt/ink/ink35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6:05.2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0 3,'0'4'3,"0"1"-1,0-2 1,2 0-1,0 0 1,2-2-1,0 4 0,6-3 1,5 2-1,-1-1-1,7 0 7,4-1-8,2-1 0,2-1 7,4 1-7,0-1-1,0-1 0,0 2 0,2-1 1,-2 0 6,0 1-1,-2 1 0,0-1-1,-4-1 0,0 1-8,-2 0 1,-2 0 7,-1 0-7,-1 1 7,-2-1 7,-5 0-3,1-1-7,-1 1 6,-3-1-7,-3 1 0,0 0-6,-4 1 13,0-2-7,-2 0 6,0 0 0,-2 0-1,3 0 0,-3 0-15,0 0 15,0 0-7,0 0 7,-3 0-8,6 0 8,-3 0-9,0-3 2,0 3 0,0-1 0,0 1 1,-3 0-7,3 0 1,0 0 0,-2 0 1,2 0 0,-2 0-2</inkml:trace>
  <inkml:trace contextRef="#ctx0" brushRef="#br0" timeOffset="20586">3347 1017 1,'-2'-2'3,"0"1"-1,-2-2 0,2 0 0,-2-1 0,-1 1 0,1-1 0,2 3 0,-2-1-1,2 2 2,2-1-2,-2 1 0,2 0 0,-2 0 0,2 0 0,0 0 0,0 1 0,2 0 0,0 0-1,0-1 1,0 1-1,0 2 1,0-3 0,2 0 6,3 2 5,3 0-8,4 0 0,5 0-1,2-1 1,6 1-1,8-2-1,4 0 6,7 0 12,9 0-8,10 0-2,7 0-8,4-2 0,3 1 12,6 2-14,-2-1 6,3-1-7,3 0 8,5 0-2,1-1-7,2 1 6,2-1-6,5 1 6,1-2 0,7 2-1,4-2-13,1 0 20,1 1-13,2 1 6,0-1 6,2-1-20,4 2 14,-4 0 0,-2 0 6,-2-2-8,-2 2 0,0-1 0,-2-2 0,-7 2 0,1 1 7,-7-3-2,1 3-13,-7-1 13,-6-3-1,-3 2-7,-5-2 7,-4 1-1,-11-2-6,-2 0-6,-6-1 13,-4-1-7,-5 0 0,-5 0 7,-7 2-1,-4-1 6,-4 1-7,0-1-7,-6 1 7,-7 1-1,3 1 6,-7-1 0,1 2-8,-3 2 0,-4-1 0,0 0 13,-1 1-14,-3 1 12,0 0-14,-2 0 1,2 0 12,-2-1-7,0 1-13,-2 0 8,0 0 0,0 0-12,-5 1-12,-3 2 3,0 0 1</inkml:trace>
  <inkml:trace contextRef="#ctx0" brushRef="#br0" timeOffset="21512">4485 1238 1,'2'-12'3,"4"1"0,-2-4 0,2 0-1,0-1 0,1 4 0,-1 1 1,-2 5 0,2 3-1,-4 2-1,2 0 7,-2 3-8,1 7 1,-1 6-1,0 9 13,2 4-8,-2 6 13,0 5-3,0 5-2,2 5-1,-2 3-22,0 4 22,-2 4-9,4 8 6,1 6-7,-5 3 12,0 3-8,-3-1-7,1 3 14,0 3-9,0 1 0,-4 6 12,0 1-15,0 2 13,2-1-2,-1 0 5,-5 1-8,2 0-2,2 1-7,-3 0 6,1-2 0,2-1-7,-2-3 6,1-1 6,-1 1-8,4-3 0,-2-1 6,2-3-2,-3-3-7,5-3 0,-2-5 13,4-4-14,-2-3 12,0-4 0,2-5-9,4-4 0,-4-3 0,-2-5 6,4-4-7,2-7 0,0-2-1,3-4 0,-3-4-6,0-7-5,2-5-6,-2-4-3,0-1-5,-4-3-4,0-3 3,5-5 2</inkml:trace>
  <inkml:trace contextRef="#ctx0" brushRef="#br0" timeOffset="22365">6855 1036 1,'6'-7'3,"0"1"-1,3-1 1,-1-1-1,-2 0 0,0 0 0,3-2 0,-3 2 0,0-1 1,0 1-1,0 1-1,-2 1 1,3 1-1,-3 1 0,-2 1 6,2 1-7,-4 1 0,2 1 0,0 2 0,-2 5 0,0 6 0,-2 4 0,2 7 0,-4 8 0,4 10 0,-2 6 6,2 6 0,0 6-7,0 4 6,-2 3-1,0 3 0,0 4 7,0 8-9,2 1 0,-2 3 6,2 4-1,-3 1-1,1 1-1,0 5 0,0 4 6,-4 3-8,0 1-1,0-1 0,-3 1 6,-1 0-1,0-3 7,1-2-9,1-5-13,-4-4 13,-1-7-1,1-6-6,2-5 0,-3-6 0,5-4 7,-2-4-7,-1-2 0,5-7 7,0-4 5,0-3-7,1-4 6,1-1-8,2-6-6,4-2 7,-4-6-1,0-2-6,4-1 7,-2-5-7,2-1 1,-2-4 7,2-1-7,0-1 7,3-2 6,-3 0-14,0 1-5,0-3 20,0 0-8,0-3-6,2 0 13,-2-1-2,-4-1-13,2 0 13,0 0 0,-2 0-15,2-1 8,-2 0-12,-2-1-5,4-2 0,0 2 2</inkml:trace>
  <inkml:trace contextRef="#ctx0" brushRef="#br0" timeOffset="23986">4677 1147 3,'-2'-3'3,"-2"-1"-1,0 1 1,-3 2-1,-1-3 0,-6 0 0,-3 2 0,-6-1 1,-4-2-1,-1 1-1,-3 1 0,-3 0 0,-3-1 0,-4 1 0,-7 1 0,-3-2 0,-5-1 0,-4 2 0,-6-1-1,-7 2 1,-5-1-1,-3 0 0,-2 3 7,-6-2-1,2 1-7,0 1 6,-1-4 0,1 3 6,2 2 4,2-1-14,7 0 6,3 0 5,7 0-6,4 1-2,8 1-1,3-1 0,5-1 0,5 0-1,8 0 6,4 0-7,4-1 0,4 1 6,7 0-7,3 0 0,3-3 6,4 2 0,2 1-15,-2-2 9,4-1-13,2 1 1,0-1 0,2-2 2,2 0 1,2 0 0</inkml:trace>
  <inkml:trace contextRef="#ctx0" brushRef="#br0" timeOffset="25508">1566 776 3,'-2'-7'3,"2"2"0,-4-2-1,2 1 1,-2 0-1,-2 1 0,2 0 0,-3-1 0,-3 2-1,0 4 1,-3 0 0,-1 3-1,-3 2-1,1 4 1,-3 4-1,0 4 1,1 1 0,1 3 0,1 3 0,-1 2-1,5 0 0,-1 2 0,3 0 0,4 1 0,0-4 1,1 1-1,5 0-1,0-3 1,3-3 1,3-2-1,0 1 0,6-6 0,-1-4 0,3-4 0,3-5-1,1-3 1,3-1 0,4-5-1,-4-3 0,-1-5 0,3 0 0,0-3 0,-5-2 0,-1-4 0,1 1 0,-3-2 0,2 0 0,-5 1 1,0-2 0,-1 1 0,-1 1-1,-2 4 1,1 3 0,-3 1 0,0 2 0,-2 4 1,0 2 0,-2 2 0,0 2 0,-2 1 0,0 2-1,2 1 1,-4 5-1,0 1 0,2 5 1,-6 5-1,2 2 0,-2 1 0,2 3 0,-1 1 1,1 1-1,0 1 0,4 1 0,2-4 1,-2 1-1,4 0 0,-2-1 0,7-2 0,1-2 0,0-3 0,3-2 0,1 0 0,-1-3 0,3-3 0,1-4 0,1-1 0,-1-4 0,2-2 0,-3-1 0,1-3 0,-7-3 1,2-1-2,-5-1 1,-1 0 1,-4-4-1,0 2 0,-6-2 0,0 0 0,-2 0 0,-5 0 1,1 3-1,-3 1 0,1 2 0,0 1 1,-5 2-1,1 1 0,-3 3 0,4 2 0,3 2 0,0 1 0,3 1-1,1 1 1,0 1 0,2 0 0,4-1 0,4 1 0,0-1 0,2 2 0,2-2-1,6-1-1,3 1 0,1-3 1,5 0-1,0 0 1,4-4 0,-1 0 0,1-2-2,0 0 2,0-1 0,-2-3 1,-1 1 0,-1-1 0,-4 1 1,-3 0-1,1-1 1,-5-1 0,-2 2 1,0 2-1,-3-1 0,-1 3 0,-2 0 0,-2 0-1,0 1 1,-2 3 0,2 2 0,0 1 0,-4 2 0,-3 3-1,1 3 0,-2 2 0,-2 7 0,-1 1 0,1 3 0,-3 0 0,3 2 0,2 1 0,0 0 0,1 2 0,3-3 0,0 3 0,4-2 0,2-1 0,0-2 0,4-2 0,1-2 0,1-2 0,2-1 0,3-1 0,1-2 0,5-5 0,-1-1 0,3-3 0,0 1 0,2-7 0,-1-2 0,-1 1 0,0-5 0,-3-1 0,-1-2 0,-3-2 0,-3 0 0,-3-3 0,-4 1 0,0-3 0,-6-1 0,-2-1 0,-4 2 0,-1-1 0,-3 3 1,-2 0-1,-1 3 0,1 1 0,-5 5 0,0 1 1,1 1-1,-1 4 0,3 1 0,-1 1 0,3 0 0,1 3 0,3 2-1,2-2 0,1 1 0,5 2 0,0 1-1,2-1 0,6-2 0</inkml:trace>
  <inkml:trace contextRef="#ctx0" brushRef="#br0" timeOffset="26518">2313 595 1,'-2'-5'3,"0"1"0,0-2 0,2 0-1,-2 4 0,0 1 0,0-2 0,2 3 0,0 0 0,2 4-1,2 2 0,2 3 0,-4 5 0,2 2 0,0 3-1,-2 2 1,0 2-1,3 1 1,-1 2-1,0-2 0,4 3 0,0-3 0,-3-1 0,1-2 0,0 1 0,0-5 0,2 2 0,3-4 0,-5 0 0,2-3 0,-2-3 0,1-3 0,-3-1 0,0-2 0,0-2 1,-2-1-1,2-4 0,-2-1 0,0-2 1,-2-4-1,0-2 0,-2-3 0,-4-2 0,2-3 0,-2-2 0,0 0 0,-3-1 0,1-3 0,-2 0 0,1-1 0,-1 0 0,0 1 0,-1 0 0,5 2 0,2 2 0,0 2 0,0 1 0,4 1 0,2 1 0,-2 4 0,8 0 0,-2 2 0,7-1 0,1 2 0,5 3 0,-3 2 0,3 2-1,2 1 1,-3 1 0,-1 0 0,-5 1 0,1 1 0,-3 1-1,-2 3 1,-2 2-1,1-1 1,-5 3 0,-2 4 0,0-2 0,0 3 0,-4 0 0,-1 1 0,1 1 1,0 0-1,-2 0 0,-2 0 0,4 1 0,-3 2 0,3-1 0,-2 1 0,2-1 0,-2-1 0,2 1 0,1-2 0,1 1 0,2 2 0,2-3 0,1 1 0,1-2 0,4 0 1,0-1-1,3-2 0,-1 1 0,0 0 0,3-2 0,-1-2 0,0-1 0,-1 0 0,1-3 0,1-1-1,-3 1 1,0-2 0,1-1 0,-3-2 0,2 0-1,-1-2 0,-3 0-1,2-1 0</inkml:trace>
  <inkml:trace contextRef="#ctx0" brushRef="#br0" timeOffset="27252">2712 474 3,'0'0'2,"2"0"0,0 5 0,2 6 0,1 4 1,1 4-1,2 1 0,0 2 0,1 4 0,-1-2-1,2 0 0,-2 1 0,1-1 0,-1-2 0,-2-1 0,0 0 0,-1-2-1,1-3 0,-4 0 0,2-2 0,-2-2 0,-4-3 0,4-1 0,2-3 0,-4-2-1,0 0 0,0-2 0,0-3 0,0-1-1</inkml:trace>
  <inkml:trace contextRef="#ctx0" brushRef="#br0" timeOffset="27480">2745 338 2,'2'-3'3,"-2"1"-1,6 1 0,1 0 0,5 0 0,0 2 0,5 0-1,2 2 0,1 2 0,5 2 0,0 3 0,6 2 1,-4 4-2,-2-1 0,0 2 1,-1 3 0,-5 0-1,-2 2 0,-5 0 0,-4-1 1,-2 3-1,1-2 0,-7 2 0,-5-2 0,1-3 1,-2 0-1,-6 1 1,-3-4 0,-1-1-1,-3-1 0,-2-1 0,3-3 1,-3-1-1,-2-3 0,3 0 0,1-1 0,3-3-1,-1-2 0,2 0-1</inkml:trace>
  <inkml:trace contextRef="#ctx0" brushRef="#br0" timeOffset="28044">3440 759 1,'0'2'2,"-2"2"1,0-1 0,-2 2-1,0 2 0,-7 0 0,-1 0 0,-2 1-1,-5 0 0,-4 0 0,-4 2 1,-4-1-1,-4-1 0,-4 1 0,-3 1 0,-5-1 0,-5 3 0,-4-1 0,-4 1 0,-6 3 0,-6-1 6,-3 2-7,-1 0 0,-7 2 12,4-1-7,-3 1-7,1-1 14,0 2-3,7 1-7,-1 3 6,5 0-1,4-1 5,2-1 0,8 1-22,4-3 15,7-2-9,3 2-4,9-2 20,6 0-22,5-3 15,1-2-7,9 0 7,1-4-8,5-1-6,2-1 1,2 0 1,2-3 0,6-2 0,2-2 0</inkml:trace>
  <inkml:trace contextRef="#ctx0" brushRef="#br0" timeOffset="28568">3302 947 2,'2'0'2,"0"0"0,0 3 0,0-2 0,-2 0 0,-2 0 0,0 2-1,0 0 1,-5 3-1,-1 1 0,-6 2 0,-1 0 1,-3 2 0,-3 0-1,-6 0 0,-6 3 0,-2 1 0,-5 0 0,-5 1 6,-5 3-7,-1 0 13,-7 0 5,-2 2-9,-6-1-7,-3 0 6,1 0-1,-2-1 5,6 1-1,-1 0-2,3 0 5,2-1-8,3 1-7,1 0 14,4-1-3,4-2-1,5-1-7,2-1 0,3-1 6,3-1 6,4 0-15,4-3 12,7-3-1,3 2-8,3-5-6,3 2-6,1-1 14,4-2-1,0-2 0,-1 2-7,3-2-5,2-1 13,2-1-6,0 1-13,-2 0 15,2 0-20,0-1 3,2-3 1,2-1 2,2 1 2,-1-1 0,3 0 2,0 2 0,7 1 1</inkml:trace>
  <inkml:trace contextRef="#ctx0" brushRef="#br0" timeOffset="29329">3829 1122 2,'-2'0'3,"0"2"0,-2 0 0,-3 2-1,-1 3 0,0 2 0,-4 4 0,-3 0 1,-6 4-1,1 1-1,-5 0 1,-4 3-1,-2-1 0,-4 0 0,-5 0 6,1-2-7,-4 1 0,-3-3 6,-1 3 0,-3-3-7,-2 0 6,3-1 7,-1-2-9,5 1-8,1-1 15,3 0-14,6-2 13,1 1-14,3-3 7,2 1 0,5-4-7,1 1 1,4-1 7,3 0-7,3 0 13,5-1-1,2-1-7,2-1-7,2 0 1,2-1 1,2 1-1,2 0 0,2 1 0,2-2 0</inkml:trace>
  <inkml:trace contextRef="#ctx0" brushRef="#br0" timeOffset="30190">4793 2215 1,'-4'-2'3,"-3"-1"0,1 1 0,0-2-1,0 2 1,2 2-1,0-1 0,-1 1 1,5-1-1,0 0-1,-2 1 7,0 1-7,4-1-1,-2 0 13,2 1-2,0 0 0,1-1-9,3 0 6,4-1-1,7 0-7,5 0-6,9-1 13,7 2-7,9 0 0,5-1 0,14 2 13,9-1-8,5 2-7,7-2 7,6 2-8,4 0-5,7 3 13,5 0-7,-1-1-6,-3 0 14,-1-2-7,-7 0 6,-4-2-7,-4-1 7,-8 1-7,-3-2-6,-9 1 13,-7-3 7,-9 3-9,-1-2 0,-11 0-13,-3 1 20,-9-2-1,-4 3-1,-7-1-7,-3 0 6,-5 0 0,-2 2 4,-4-1 5,0 1-8,1-1 0,-5 0-2,0 0-1,0 0 0,0 1 5,-2-3-13,2 3-6,-3-1-5,-3 0-7,0 0 4,-2-3 0,0 1 1</inkml:trace>
  <inkml:trace contextRef="#ctx0" brushRef="#br0" timeOffset="31000">4898 1638 1,'-4'0'3,"4"1"-1,0 0 1,0-1-1,0 0 0,6 0 0,3 3 0,7-1-1,7-2 0,6 1 0,10 2 1,7 0-1,7 1 0,5-1 0,6 2 0,5-4 0,3 4 0,3-1 0,3 0-1,1 0 0,8 1 0,0 0 1,4-1-1,0 1 0,-3 1 1,-1-2-1,2 0 0,-4 2 0,2 0 0,-8-3 0,-7 0 0,-6 2 1,-6-3-1,-4 2 0,-11-3 0,-1 0 0,-9 2 0,-4-3 0,-4 0 0,-6 0 0,-5 2 0,1 0 1,-3 1 0,-3-2-1,-5-2 0,0-1 0,-2 4 0,-2-1 0,0 1 0,0-2 0,-2-2 0,0 2 0,0 0 0,0 0 0,-2 0-1,2 0 1,-2 1-1,-4 1-1,-2 1 0</inkml:trace>
  <inkml:trace contextRef="#ctx0" brushRef="#br0" timeOffset="32878">6021 1460 1,'4'-4'3,"3"-3"-1,1 1 0,0 0 0,1 0 0,-1-1 0,0 1 0,0 1 0,1-1 0,-1 2 1,-2 1-2,0 0 1,0 0-1,-1-1 0,-1 2 0,0 0 0,-2 1 0,-2 1 6,-2 0-7,2 1 0,-4 3 0,-2 5 6,-5 2 6,-5 2-8,-7 4-7,-4 1 1,-2 5-1,-2 2 1,-6 0 7,0 3 6,-3 2-2,1 2-14,2 0 14,2 3-8,2-2 0,1 0 0,4 2 0,-1-3-7,2-2 7,4 0-6,4-4 1,1-2 13,3-4-8,1-3 6,1-1-13,5-5 7,2-2 6,2-2-14,0-1 1,4-2 1,-2-4 0,6-3-1,0-2 1,-2-2 0</inkml:trace>
  <inkml:trace contextRef="#ctx0" brushRef="#br0" timeOffset="33220">5542 1395 2,'0'-2'4,"0"1"-1,-3-1-1,6 2 1,-3 0-1,0 0 0,0 4 0,6 1 1,0 4-2,2 4 0,3 3 0,1 3 0,0 4 0,3 2 0,1 2-1,-1 2 1,3 0 6,3 3-7,-4 1 0,1 3 6,-1 1 6,-1-1-14,-1 1 14,1-2-3,-3 0 5,-1-2-8,-1 0 6,-3-3-1,0-1-2,-2-3-1,1-2-1,-1-2-7,-2-2-6,0-4 7,2-1-7,-2-1 7,-2-1-13,1-1 1,-1-3 0,-2-1 1</inkml:trace>
  <inkml:trace contextRef="#ctx0" brushRef="#br0" timeOffset="33937">4156 3621 1,'0'1'4,"0"1"-1,2-2 0,2 0 0,-4 3-1,2-2 0,2 2 0,7 0 1,5 0-2,11 1 13,8-1-8,9 3-1,13-1 6,10-1 0,7 4 4,9-1 4,8 2-8,6 0-2,11 1-7,5 1 6,9 2-1,0 1-7,5-1 6,1 0 0,-2 0-8,-2-1 7,-8-1 5,-4-1-13,-7-3 6,-8 0 0,-4-3 6,-8 1-8,-6-3 7,-9 1-14,-6-1 7,-10 1 0,-9-1 6,-5-2 6,-7 1-2,-6-1-8,-7 1 0,-5 1 0,-5 0 5,-1-3 0,-7 1-1,2-1-1,0 2 5,-2-2-1,-2 1 0,2 0-3,-2-1-7,0 1 0,0 1-6,0-2 7,0 1-14,0-1 3,0 1-5,0 0-12,0-1 4,0-3 0</inkml:trace>
  <inkml:trace contextRef="#ctx0" brushRef="#br0" timeOffset="34816">4716 2929 3,'4'5'3,"5"-1"0,3 2-1,9 0 1,6-1-1,10 0 0,6 1 0,11 0 1,8 0-2,11 1 7,7 0-8,7 3 1,4 0 6,4 2-8,2 2 7,7 0-7,1 0 0,-3 1 0,-1 4 7,0 0-1,-3-4-1,-5 2-6,-6-2 6,-1-1-7,-5-1 1,-11-3 6,-6 1 0,-6-2-7,-4 2 7,-10-3 0,-5-1-1,-4 0-1,-8-4-6,-6 0 7,-7-1 5,-1-1-1,-5 0-13,-2-3 7,-4 2-6,0 0 0,-2-1 1,-4 0-2,-4 1 1,-5-5 0</inkml:trace>
  <inkml:trace contextRef="#ctx0" brushRef="#br0" timeOffset="35280">5579 2636 1,'0'-4'4,"0"0"-1,2 0 1,-2 0-1,2 2 7,-2 1-9,2 1 0,-2 1 0,2 1 0,0 2 0,0 4 0,2 5 0,0 0 0,3 4 0,-3 2-1,2-3 0,-2 2 0,2 0 0,1 1 0,-1-3 0,2 2 0,-2-4 0,0 0 7,5 0-1,-1-2-1,0-1-7,1-2 0,1-1 0,1-2-1,-1-2 1,0-2-1,-1-2 0,3-2 0</inkml:trace>
  <inkml:trace contextRef="#ctx0" brushRef="#br0" timeOffset="35516">6137 2694 2,'6'0'3,"-4"-1"1,3 0-2,-3 2 0,0 0 0,0 0 0,-2 0 0,0-1 1,0 4-1,-2-1-1,0 3 0,-2 5 0,-3-1 0,-1 2 0,-2 1-1,-1 0 0,-1 1 7,-3 0-7,1-1 6,0 1-7,-1-2 0,1 1 0,-3-1 7,0-1 6,-3-1-14,3-2-1,1-1 14,-1-1-7,3-1 5,1-2-1,1 1-7,4-2-1,1-1 7,1 1-1,4-1-1,0-1 0,0 1-1,0 0-1,0-1 0,2 0 0,0 1-1,-2 1 0,0 2-6,-2 2 6,-1 1-6,-3 1 0,4 2 7,-2 1 6,2 2-1,-3-1-7,3 2-7,0 1-5,2 3 1,-2-3 7,0 0 1,2 1 14,0 0-15,0-4 13,0 2-2,0-2-1,-3 2-1,3-1 1,0-3-8,4 1-1,-2-1-5,0 2 1,-2-1 0,4 0 7,0-2 0,0 0-12,-2 2 1,5-1 0,-1 0 1,-2 0 2,0-1-1,0 0 1,0-1 0</inkml:trace>
  <inkml:trace contextRef="#ctx0" brushRef="#br0" timeOffset="36148">5901 3099 2,'-4'2'2,"2"2"0,2-2 1,0 7-1,4 2 0,0-1 0,-4 5 0,0 0 0,3 2 1,-1 0-2,0 3 0,2 0 0,-2-2 0,-2 1 0,4-1 0,-2 1 0,-2-1-1,-2-2 1,2 0 0,-2 0-1,4-2 0,-4 0 0,-2 0 1,0-2-1,0-1 0,4 0 0,-5-1 0,3 0 0,-2-2 0,2 0 0,0 0 0,0-2 1,2 0-1,-2-2 0,4-1 0,-4 0 0,0 0 0,2-2 0,4 0 0,-2-1 0,0 0 0,-2 0 0,2 0 0,-2-1 1,0 0-1,2 1-1,-2-2 1,2 2 0,0-1-1,3 1 0,-5-2 0,2 0-1</inkml:trace>
  <inkml:trace contextRef="#ctx0" brushRef="#br0" timeOffset="36973">4638 2271 1,'2'0'3,"0"0"-1,2-1 0,-2 1 0,0 0 0,0 1 0,0-1 0,-2-1 0,0 1 0,-2 0 1,0 0-1,2 0 0,-2 0 6,-2 0-8,0 0 0,-5 1 7,-3-1-8,-7 1 7,-1 0 5,-1 1-7,-4 0 0,-4 0-8,-2 0 14,-4-1-2,-2 1 6,-7-1-2,1 1-20,-5-1 13,-1 2 0,-3-2 11,0 0-8,-3 1-13,-1 1 7,-4 0-1,6-1 0,4-1 13,1 1-1,5-1-3,5 2 5,2 0-14,6-1 0,0 1-7,6-1 14,2-1 0,7 1-8,-1-1 6,7-1 5,1 0-7,3-1 5,4 1-7,0-2-6,2 1-6,2 1-5,0-2-6,6 0 2,5 0 1,3 1 2</inkml:trace>
  <inkml:trace contextRef="#ctx0" brushRef="#br0" timeOffset="38368">3783 2589 3,'-4'0'2,"0"-3"1,2 3 0,0-1-1,0 1 0,0 0-1,4 0 1,-2 0 0,0 0 0,-4 0-1,4 0 1,0 0 0,-2 2-1,-4 2 6,-5 0-7,-5 6 7,1-1-8,1 2 1,-3 2 0,1 1 6,-1 1-7,3-1 6,-1 1-7,3 3 13,1-2 0,3-1-9,2 0 6,2 0-14,2-1 8,4-2 6,2 0-8,2-4 7,2 1-14,5-3 7,1 0-6,5-3 7,-3 0 0,11-5-7,-6 0 1,2-4 7,0 0-6,-3-2-1,3-2 1,-7-2 1,-1 2 7,-3-3-1,-1-1 7,-3 0-2,-4-1-7,-2 0-6,-2 2 6,-2-1 7,-4 0-8,-2 2 0,-1 2-6,1 0 7,-2 1 6,-1 2-13,1 2 1,-4-1 13,5 2-14,1 2 1,-2 1 13,1 2-1,1-1-13,2 0 7,2 1-7,0-1 1,2 0 0,0 0-1,4 2 2,0 1-1,0 0 1,2 2-1</inkml:trace>
  <inkml:trace contextRef="#ctx0" brushRef="#br0" timeOffset="38834">3986 2531 4,'0'-3'3,"-2"0"0,0 0 0,2-1-1,0 2 0,0 1 0,2 1 1,2-1-2,2 0 0,3-1 0,-1 4 0,2-1 0,1 0 0,-1 1 0,2 2-1,1 0 1,-1 0-1,1 3 0,-1 1 1,-2 1-1,-1 1 0,-1-1 0,0 4 0,-2-2 1,1 0-1,-5 2 1,-2 1-1,-2 0 0,-3 2 0,-1-1 0,0 1 1,-4 1-1,-1-2-1,-1 0 1,0-1 0,-1 1 1,-1-2-1,1-3 0,1-1 0,6 0-1,-1-4 1,3-1 1,2-1-1,0 0 0,2-1 13,2-2-14,2 0 6,5 0 0,1-1-1,4-2-1,3 1 1,4-1-1,-1 0 6,3 0-8,-2-1 0,4 2 6,-1-1-1,1 1-7,-2 1-6,-2-1 7,-3 1 0,-1 0-6,-1-1 7,-5 2 0,-3 0 0,-2 0-7,-2 0 7,-2-1-7,-2 1 1,0 0 14,0 0-1,0 0-14,-2 0 14,2 0-1,0 0-14,0 0 1,-2 0 0,0 1 1,-2 1-1,0-2 2,0 0-1,2 0-1</inkml:trace>
  <inkml:trace contextRef="#ctx0" brushRef="#br0" timeOffset="39756">3868 1175 2,'0'0'4,"0"0"-1,0 0 0,-2 0 0,2 0 0,-2 4-1,0-1 1,-6 4-1,-3 3 0,-1 2-1,-7 2 0,5 1 0,-1 1 0,3-1 0,0-1 0,1 0 0,3 1-1,2 0 7,0 0-7,1-1 12,1 1 0,2-2-16,2-2 15,2 1-16,0 0 8,5-2 6,1-1-14,2-2 1,7-1 13,-3-1-14,1 0 1,1-4 0,3 0 13,-3-2-1,1 0-1,2-2-7,-5 0 0,1-2 0,-1-2 6,-4 0-1,1 0 7,-5-1-9,-2-1-14,-4-2 9,0 1 7,-2-2-8,-2 1-5,-2-1 20,2 0-8,-5 1-1,-1 0 6,0 2-7,-1 1 0,-1 1-1,-5 2 6,3 2 0,-3 0-8,5 2 8,-3-1-2,5 2-14,4 0 8,4 2-13,2 0 9,-2 0 7,2 0-13,4-1 0,4 0 3,7 2 0,-1-3 1,3 1 1,3-1 0,1-1 1,2-2 0,2 2 1,-3 0 0,3-1 1,0-2 0,-2 2 1,-1-2 0,1 1 0,-4-2 1,-3 2 0,1 0-1,-5 0 1,-1-1 1,-3 1 0,0 1 6,-4-2-7,-2 2 1,3 1 6,-3-2 5,0 1 0,-2 2-15,0 0 13,0 0-1,0 0-13,0 0 6,-2 1 7,0 1-14,-1 1 1,-1 3 7,0 1 12,-2-2-8,0 5-1,2 0 1,-1 1-2,1 0-1,2 1-13,2-1 15,-2 2-1,4-2-1,0-1-14,2 1 16,1-2-8,3 0 7,2 1-7,3-5 7,1 1-7,3 0 7,1-1-14,1-2 2,0-2 13,-3 0-13,1-2 7,-1 1 1,-3-1-7,-3 0 1,-2-4 7,-2 1 6,-4-2-1,5-1-7,-5-1 1,-2 1 6,-4-4-13,-1 2 13,-1-3-13,0 0 7,-4 0-7,-1 0 14,-1 0-13,0-1 7,-3 3 6,1 1-7,-1 1 6,-1 1-1,-1 4 7,0-2-15,3 1 6,-3 2 0,3 0-7,-1-1-7,3 3 2,0 2 0,3 2 1</inkml:trace>
</inkml:ink>
</file>

<file path=ppt/ink/ink35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6:07.5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421 1392 3,'-2'-1'2,"0"2"0,0-1-1,0-1 1,0-1 0,-2 1-1,-1 0 0,3-1 1,0 2-1,2 0 0,0 0 0,0 0 2,0 0-2,2 0 0,0 0 0,1 2 0,1-2 0,0 0 0,4 0 0,7 1-1,3-1 1,9 0 0,6-1 0,6-2 6,9 1-8,4 1 1,8-2 0,4 1 0,2 0 0,0 1 0,-2 1 6,2 0-7,3 1 7,-3-1-7,-4 2 6,-4 3-1,-4-1 0,-7 0 0,-3 1-1,-7-1 0,-2 1-7,-6-2-1,-4 2 2,-7-4 0,-1 0 7,-7 2-1,-1-2 7,-5 1-15,0 0 8,-2-4-1,-2 2-6,0 0 6,0 0-6,0 0-1,-2 0 22,0 0-10,-2-1 0,-3-1-8,3-1 1,-2 2 12,0 1-7,2-1-1,0 1-7,-3-1 7,3 0-1,0 1-6,0-2 6,2-1-14,-2 1 3,0 2 1,4-2 0,-2 2 1,2 0 0,-2-2 1,2 2 0,0 0 1,0 0 1,0 0 0,0 0 0,0 0 1,0 0 0,0 0 0,0 0 1,0 0-1,2 1 1,0 0 0,-2-1 0,2 3 0,-2-2 1,2 0-1,0 0 1,0-1 0,-2 1 0,2 1-1,-2-2 1,0 2 0,2-2 0,-2 0 0,0 0 0,0 0 0,0-2 0,0 2 0,0 0 0,0 2-1,2-2 1,-2 0 0,2 0 0,-2 0 0,2 0 0,-2 0 0,0-2 0,2 2 1,3 1-1,-1 0 0,0 0 0,2-1 0,2 1 0,3 0 0,1-1 0,5-1 0,-3 2 0,5 1 7,1-1-8,5 0 0,0 2 1,4 1 6,0-1-7,4 0 0,-2 0 0,4 0 7,0-1-8,3-1 7,1 1-7,2 1 1,1-2 6,-1 1-1,-2-1-7,1 0 0,-1 1 1,-6-1 0,0 0 1,-4 0-1,0 0 7,-4-1-6,-3 1 6,-3-1-7,0 0 0,-5 2 1,1-1 0,-7 0 0,0 0 0,3-1 0,-5 0 0,0 0 0,0 0 0,0 0 1,1 0 6,1 0-7,-2 0 6,4 0 0,1 0-1,-5 0-1,0-1-6,0 2 0,-1-1 1,-3 1 6,0 0 0,2-1 6,-4 2-14,-2-1 6,2-2 6,0 1-7,0 0 6,0 0-7,0 0 0,0 0-6,2 0 1,-2 0 7,0 1-1,-2-1 0,4 0-6,-2 2 0,2-1 7,-2 0 0,2-1 6,-4-1-7,2 1 0,0 0 0,0 0-7,0 0 13,-2 0-7,2 0-6,-2 1 1,2-1 7,0 0-7,0 0 1,-2 0-1,4-1 15,-4 1-2,2 0-14,0 0 8,0 0-7,0 0 7,0 0 6,0 0-1,0 0-13,0 0 7,0 0 6,0 0-7,0 0 6,0 0-13,0 0 7,2 0 0,-2 1 6,2-1-7,-2 0-6,0 2 20,0-2-8,2-3 6,-2 3-2,0 0-1,0 0-7,0 0-7,0 0 14,0 0-1,0 0 6,0-1-3,0 1-13,2-3 13,-2-3-8,4-1 6,-2 1-7,0-2 0,-2-3 0,2 1 7,0-1-2,0 0-7,-2-2 6,0-2 0,-2 0-1,0 0-7,0 0 7,0-4-7,0-1 0,2 0 1,-2 1 6,-2-2 0,0 1-1,0-1-6,-3 1-6,3 0 13,0 2 0,0-2-7,-2 0 7,4 2 6,0 1-2,0-1-6,2 3-8,-5 1 15,3 2-22,0-2 3,-2 0 13,2 1 0,2 2 0,2 0-1,-4 0-13,0 0 21,2 1-14,-2-2 7,0 3-7,0 0 0,2-2 1,-2-1-6,4 2 7,-4 0 7,2-2-7,-2 3 7,0-1-7,0 0 0,4 1 13,-2 0-8,0 0 0,0 1 6,0 2-14,0 0 7,0 2-7,0-1 7,-2 2 0,-1-1 0,3 1-1,0-2-12,0 3 7,3-2 1,-6 1 0,3 1 13,0 2-7,0-1-1,-2 0 6,4-1 0,-2-1-8,0 2 0,0 0-6,-2 1 13,0-2-1,2 1-13,0-1 1,2 1 7,-4-1 6,2 2-13,-2 0-1,2-1 8,-2 1 8,0-1-2,0-1-14,-2 1 7,0 0 7,0-1-14,-7 0-6,-1 0 2,2 1 8,-5 1 7,-1-2 5,-3 2 0,0 0-8,-3-1 6,-3 1-1,-2-1-13,-4 1 1,-6 1 7,-3-1 6,-5 0-1,-1-1-1,-1 2-7,1-1 1,-1 0-13,1 0 15,-1-1-1,3-1 7,1 1-7,3 2 12,-5-3-14,4 2 7,-1 0-14,1-1 8,2 0 6,-3-2-13,3 2 14,2 0-14,-1 0 8,-1 0 6,-2 0-7,3 1 6,-3 0-7,0-2 7,1 0-7,1 0 6,-2 2-13,2-1 8,-1-1 12,1 1-13,2 1 6,-1-1-7,1 0 7,2-1-1,0 0-6,0 2 6,0-1-6,1 0 6,1 0-12,2-1 7,0 0 6,2 0-13,0 2 14,3-2-7,1 2 7,2-2-7,0 0-6,0 1 13,3-1-7,3 1 13,1 0-14,1 1 7,-1-2-1,-1 2-12,3 2 13,-1-1-13,1-1 1,5 0 8,3 1-14,-2-1 9,0 0 7,-1 1 0,-1 0 7,0 0-9,-1 1 7,-1-2-8,0 2 1,-3-2 0,5 1 0,-3 0 12,1 1-14,0 0 0,-1-1 7,3 1-7,-3-1 6,3 0-6,0 1 6,-1 0-13,3-1 8,0 0 6,0 2-7,1-2 7,1 0-7,0 0 6,2-1 0,0 1-7,2-1 7,-3 1-13,3 1 13,0-2-19,0 1 21,0 1-7,2-1 6,0 0-19,0 2 14,0-1 6,2 0-7,-2 1 13,0 1-14,2 0 6,-2-1-13,2 2 14,0 0-7,3 0-6,-1 2 7,0 3-12,0-1 20,0 1-1,2 2-7,1 1 7,-3 0-7,2 2 0,0 1 6,-2 0-7,0 3 7,0-2-1,1 2 6,-3 0-8,0-1-12,0 2 13,0 1-6,-2-1 6,2-2-6,-4 2-6,2-2 7,-2-1-12,0 0 21,0 0-1,0-2-1,0 0-1,-1 0-6,3-2 6,-2-2-7,0 1 7,0 0-13,0-2 14,2-2-7,-2 2 6,2-2-13,0 0 14,-2 0-7,2-1 13,0 1-8,0-1-7,0 1 7,0-1-6,0 0-6,0 1 20,2-2-14,-2 1 0,2 0 7,-2 0-7,2 0 13,0 1-8,0-2-6,-2 1-6,5 0 14,-3 0-7,0-1 7,2 0-1,-2-1 7,2 1-2,0 0-7,0-1-7,0-1 1,3 1 7,-3-1 0,4-2-8,2 0 15,1-1-14,1-1 19,5 0-14,-1 0 12,1-1-14,20-3 7,2 0-1,-1 1 0,-3-1 0,-6-1-1,0 1 6,0 0-20,-7 2 14,-1 1-7,-4-2 7,-5 2 6,0 0-8,-1 1 0,-3 0 0,-4 0 6,2 0-7,-4 0 0,0 1-6,-2-1 7,0 0-6,0 0 6,0 0-6,0 0 1,0 0 0,0 0-7,0 0-4,-2 0-11,0-2-2,0 1 2,2 0 4,0 2 1,0 0 3,0-1-1</inkml:trace>
  <inkml:trace contextRef="#ctx0" brushRef="#br0" timeOffset="4282">1430 1838 1,'-2'-6'2,"0"1"0,0-1 0,2 2-1,-2-1 0,2-1 1,-4 2-1,2-2 0,-4 4 1,4-3-1,-3 0 0,3 2 0,-2-2-1,-2 2 1,2-1 0,-4 2-1,-1-2 0,3 4 2,-4 0-2,-3 0 1,-1 0 0,-1 5 0,-3-2-1,-1 3 0,-1 1 1,-1 3-1,-2 0 0,2 2 0,1 2 0,-1 1 0,2 0 0,3 1 0,-1-1 0,7 3 0,0-1 0,1 1 0,3-1 1,2 2-1,2-2 0,6-1 1,4 2-1,1-2 0,3 2 0,3-1 1,5-1-1,3 3 0,-2 2 0,1 1 0,-1 0 0,0 2 0,-3 0 1,1-1-1,-4 0 0,-5 2 1,-2-1-1,-6 0 0,0 1 0,-4-1 0,-6 1 0,-2-1 0,-3-2 0,-1 1 0,-9-2 0,2-2 0,1 0 0,-3-3 0,-2 0 0,0-2 0,-2-2 0,3-3 0,1-2 0,0-1 0,2-1 0,3-4 0,1-1 0,1-1 0,1-2 0,3-4 0,3 0 0,1-1 0,4-1 0,0-1 0,4 1 0,0-1 0,6 0 0,-2 2 0,5 0 0,1 1 0,2 0 0,1 1 0,1 3 0,1-1 0,1 3 0,1 1 0,1 3 0,-1 1 0,-1 2 0,1 2 0,2 3 0,-5 0 0,1 4 0,-1 3 0,-4 2 0,1 1 0,-1 3 0,-4 5 0,-4 2 0,-2 3 0,0 3 1,-4 1-1,0 1 0,2 2 0,-2-2 0,2 1 1,-2-2-1,0-1 1,4-2-1,0-1 0,0-3 0,4 0 0,0-3 0,2-3-1,-2 0 1,4-3 0,1-4 1,3 1-1,3-4 0,1-2 0,-1-2 0,3 0 0,1-4 0,-1-2 0,3-1 0,-2 1 0,-1-4 0,-1 0 0,-3-1 0,-1-2 0,-3 1 0,-4-2 0,1 2 0,-1 1 7,-4 3-7,0-2-1,0-1 0,-2 1 0,0-1 1,0 0 0,0 0 0,0 0 0,2 0 0,-4 0 6,2 0-7,0 0 0,0 0 7,0 0-7,0 0 0,0 0 6,0 0 0,0 0-1,0 0-1,0 0-6,0 0 6,0 0 1,0 0-9,0 0 9,0 0-8,0 0 8,0 0-1,-2 0-1,2 0 0,0 0 0,0-1-7,0 1 0,0 0 0,-2-1 1,2 1 0,0 0 0,0-4-1</inkml:trace>
  <inkml:trace contextRef="#ctx0" brushRef="#br0" timeOffset="6014">1753 2675 1,'-8'0'2,"-1"-1"0,1 0 0,4 0 0,-2-1 0,2 1 0,0 1-1,-1 0 1,5 1-1,-2-1 0,2 2 0,-2-2 0,2 0 1,2 0-1,0 1 0,3 1-1,-1-1 1,4 2-1,6-1 1,7-1 0,2-1 0,12 0 0,9-2 0,9 1 0,9-3-1,9-1 1,9 0-1,9-1 1,13-1-1,11 0 0,14 0 7,7 0-1,9 2-1,6 3-7,0 0 0,-1 0 7,-7 2-1,-4 0-7,-7 0 7,-8 2-6,-6-2-1,-7 0 1,-5 0 0,-5 0 1,-6-3 0,-8 1 0,-4 0 0,-5 0 0,-6 0 7,-8 0-7,-6-2 0,-8 1 6,-9-1-7,-6 2 0,-6-2 0,-8 2 7,-1 0-7,-3 0 1,-3-1 0,-6 2 0,1 0 6,-3 0 0,0 1 6,-4 0-8,2 0 6,-2 0-14,0-1 13,0 2-1,2-1-1,-2-1-7,0 1 13,0 1-7,2-1-1,-2 1-1,0-1-7,0 0 7,0 0-14,-2 0 2,2 1 14,2-1-13,-2 0 14,0 0-7,0 1 6,2-1-7,-2 0-6,0-1 14,0 1-1,0 0 0,0 0-9,0 0-4,0 0 0,0 0 14,0 0-7,0 0 6,0 0-6,0 0-7,0 0 8,0 0 6,0 0-7,0 0-6,0 0 7,0 0 12,0 0-7,0 0-7,0 0 7,0 0-8,0 0 8,0 0-8,0 0 13,0 0-14,0 0 1,0 0 7,0 0-14,0 0 15,0 0-9,0 0 9,-2 0-15,0 0 1,0 1 1,-4 2 0,-2-2 0</inkml:trace>
  <inkml:trace contextRef="#ctx0" brushRef="#br0" timeOffset="8152">1848 1549 1,'-6'-8'2,"0"1"0,0 1 0,-3 2-1,3 0 1,-2 0 0,-3 0-1,3 3 0,-2 0 0,0 2 0,-3 2 0,1 2-1,-3-1 1,-1 0 0,-1 3 0,-4 1 1,1 3-1,-3-1-1,0 3 1,1 1-1,-1 1 1,2 1-1,0 3 0,1 2 0,-1 2 1,2 3 0,1 2-1,-1 1 0,5 3 0,3 1 0,3 2 0,4 1 0,2 0 0,2 2 1,6 0 0,0 1-1,5-1 0,3 2 0,1-3 1,3 2-1,5-2 0,2-2 0,4-3 0,2-2 0,4-4 0,2-2 0,0-4 0,5-3 0,5-4 0,-1-3 0,6-4 0,-5-5 1,-1-4-1,1-1 0,-1-4 0,-3-3 0,-2-3 0,-5-1 0,-5-4 0,-4-1 0,-5-5 0,-5-6 0,-3-3 0,-5-2 0,-3-2 0,-6-1 0,-2 0 0,-2-1 0,-5 1 0,-3-2 0,-3 1 0,-3 3 0,-3 1 0,0 4 0,-3 4 0,-1 1 0,-2 4 0,0 4 1,0 0 0,0 5 0,0 4-1,-4 3 0,2 2 0,5 3 0,1 1 0,-2 3 0,2 1 0,3-1-1,1 2 1,2 2 0,1 0 0,1 1 0,3 2-1,-3 1-1,5-1 0</inkml:trace>
  <inkml:trace contextRef="#ctx0" brushRef="#br0" timeOffset="9305">1790 2651 1,'-4'-10'2,"0"0"0,-2 1 0,2-2 0,-3 3 0,1 0 0,-2 1-1,0 0 0,-1 1 1,1 1-1,-6 2 0,3 2 2,-5 0-2,-1 3 0,-1 3 0,-3 0 0,0 6 0,1 3 0,-3 3 0,2 3-1,-2 2 0,3 6 1,1 6 0,3 1-1,-1 4 0,5 1 0,-1 3 0,5-1 0,2-1 0,4 2 0,0-2 0,4 0 0,4-2 0,4-3 1,1-1-1,5 0 0,5-3 1,4-2-1,1-1 1,8-2-1,1-2 7,4 0-7,7-3-1,-1-4 0,5-1 0,-1-5 1,3-1 0,0-6 0,-3-1 0,1-5 0,-2-4 0,-7-2 0,0-3 0,-3-2 0,-5 0 0,-4-4 6,-5-1-7,-3-4 0,-4-3 0,-5-2 0,-2-3 0,-3-1 0,-5-3 7,-2-1-7,-5-2 0,-1-1 0,-4 1 1,-2 0 0,-3 0 0,-4 2-1,-1 1 0,-1-1 1,-4 4 6,-2 4-7,0 4 0,-4 2 0,3 3 0,1 3 7,-2 3-8,2 1 1,-2 4 0,4 1 0,2 3 7,0 1-8,1 2 0,-1 1 1,4 2-2,-1 1 1,1-1-1</inkml:trace>
  <inkml:trace contextRef="#ctx0" brushRef="#br0" timeOffset="10536">4105 1774 2,'0'0'3,"0"-1"0,2-1 0,0 0-1,-2 2 0,2 0 0,0-1 0,2-1-1,-2 0 1,4-1-1,-2-2 0,5 0 0,1-4 0,-4 5 0,7-2 0,1-1 0,9-2-1,4-3 1,6-2 0,48-17 6,8-7-7,8 0 0,-41 17 6,10-2-7,83-31 0,2 1 7,-73 25-1,13-1-7,104-33 0,-11 6 0,-6 5 1,-92 28 0,5 0 0,96-25 0,-24 6 0,-20 7 0,-17 3 1,-10 5 0,-21 4-1,-10 2 0,-15 2 0,-10 3 1,-8 1 0,-9 1 0,-6 1 0,-4 3 0,-8-2 6,-4 3-1,-5-1-6,-3 1 0,-3 2 12,-1 0 0,-3 1-15,-4-1 0,-2 0 1,2 2 7,-2-2 13,0 1-22,-2 1 13,-2 2-14,0-2 1,-1 0 0,-3 2 0,0 2 0,-5-1-1</inkml:trace>
  <inkml:trace contextRef="#ctx0" brushRef="#br0" timeOffset="11266">6858 611 2,'-9'-1'3,"1"-3"0,2 2 0,0 1 0,1 0-1,1 1 0,4 0 0,0 0 1,0 2-2,7 1 0,-1 3 0,6 1 0,5 1 0,5 0 0,9 3-1,7-3 1,5-1 0,3 1-1,5-2 1,3-1-1,-2-1 1,2-1-1,-1-1 0,-1 0 0,-2-2 1,-3 3-1,-5-2 0,-7-1 0,-4 1 0,-8-1 0,-5 1 0,-5-1 0,-3 1 0,-6-1 0,-2-1 0,-4 1 0,0 0 0,-8 1 0,-3 2 0,-1-1 0,-3 3 7,-1 0-1,1 0-8,-2 2 1,5 0 6,-5 2 0,3 4-1,-3 2-7,-1 3 7,1 3 7,0 0-2,3 2-8,-3 6 6,1 1-1,7-14-7,1 3 7,-1 1-1,-1 2 0,2 0-8,-1 0 1,3 1 7,-2 1-15,2-1 15,-1-1-13,3 0 7,0-1 0,0-2 0,1-1-6,-1-2 7,4 0 0,-2-4-6,2 0 7,-2-3 0,2-1 0,0-1-6,-2 0 0,2-2 0,2 0-1,-5 0 0</inkml:trace>
  <inkml:trace contextRef="#ctx0" brushRef="#br0" timeOffset="13523">8609 486 3,'0'-7'2,"-2"2"0,2-1 0,0 0 0,0 1 0,-2 2 0,0-1-1,2 2 1,-2-1-1,2 0 0,0 1 1,-2 1-1,2 0 0,0-2 0,2 3-1,-2-1 0,0 0 1,0 1-1,0 0 0,0 0 0,0 0 0,0 0 0,0 1 0,2-1 0,-4 1 1,2-1 0,0 0-1,0 0 1,0 0-1,0 1 0,0 1 0,0-2 0,0 0 0,0 0 0,0 1 0,0-1 0,0 1 0,0-1 0,0 1 0,-2 0 0,2-1 0,0 1 0,0 1-1,0-1 0,0 0 0,0 0-1</inkml:trace>
  <inkml:trace contextRef="#ctx0" brushRef="#br0" timeOffset="14795">8789 417 2,'0'0'3,"-2"0"-1,0 0 0,0 1 0,-2 1 0,-4-1 0,1 4 0,-3 2-1,2-1 0,-5 1 0,1-1 1,0 1-1,-3-2 0,5 0 0,-3 0-1,-1-1 1,4 1-1,-3-3 0,3-2 1,0 0 0,-1 0-1,3-1 1,0-2-1,3-1 0,-1-3 0,2-1 0,2-2 0,2-2 0,4-1 0,-2-2 0,7 0 0,-1 0 0,2-2 0,3 2 0,-1 3 0,2 0 0,1 3 0,1 1-1,1 2 1,-2 1 0,1 3 0,-1 2 0,-1 4 1,0 3-1,3 5-1,-7 2 1,3 3 0,-7 3 1,2 2-1,-4 5 0,-4 2 0,0 1 0,-2 2 0,-2 0 0,-2 0 0,-4 1 0,-5 1 0,3-1 0,-5-3 0,9-15 0,0 1-1,-3 1 2,-1 0-1,0-1 0,-1-1 1,1 1-1,1-2 0,-1-4 0,2 0 0,-1-3 0,1-1 0,2-1 0,-3-5 0,3-2 0,0-3 0,2-3 0,-1-2 0,1-2 1,4 0-1,0-2 0,0-1 0,2 1 0,2 0 0,2 1 0,0 3 0,0-1 0,3 2 0,1 1 0,-2 1 0,2 1 0,3 3 0,-1 0 0,2 3 0,-1 1 0,1 3 0,3 1 0,-5 2 0,2 0 0,-1 1 0,1 0 0,-1 1 0,9 11 0,-3-6 0,-1-1 0,-3-4 0,-3-1 0,-2-1-1,1-1-1,-3-4 0</inkml:trace>
  <inkml:trace contextRef="#ctx0" brushRef="#br0" timeOffset="15422">8998 176 3,'0'0'3,"-4"0"-1,6 0 1,-2 1-1,-4 11-1,0 3 0,2 2 1,0 4-1,2 5 0,-2 2 0,0 1 1,4 1-1,0 0-1,-2 1 1,0-2 0,4-3-1,-2 1 1,0-3-1,2-1 1,-2-4 0,0-1-1,4-3 1,-3-1-1,-3-5 0,2-2 0,0-1 0,0-1 0,2-3 0,-2-1 0,0-2 0,2-3 0,4-1 0,-3-3 0,3-1 0,0-2 0,0 0 0,3 0 1,-3 1-1,2 1 0,1 0 0,-1 3 0,2 1 0,-1 1 0,-3 2 0,0 2 0,5 0 1,-5 4-1,0 2 0,1 1 0,-3 1 0,2 0 0,-4 2 0,0 1 0,-2 2 0,0 1 0,1 0 0,-3-2 0,-3 2 0,-1-1 0,0 0 0,-4 0 0,2 0 0,-3-2 0,1 0 0,-2-3 0,-3-1 0,3 0 0,-2-4 0,1 2 0,1-4 0,-2-1 0,1-2 0,1-2 0,2 0 0,-3-3 0,3-2 0,2 0 0,2-2 0,2-5-1,2 0-1,2 0 0</inkml:trace>
  <inkml:trace contextRef="#ctx0" brushRef="#br0" timeOffset="15890">9273 432 1,'-2'2'3,"2"3"0,-4 3-1,0 0 0,0 1 0,0 3-1,0 1 1,1 1-1,1-3 0,4 3 0,-2 0 0,5-1 1,-1-1-1,2-2-1,0-1 1,2-2-1,-1-2 0,3 0 0,0-3 0,3 0 0,1-4-1,-3-4 1,-1-1 0,2-2 0,1-5 0,-3-1-1,0-1 1,-1-3-2,-1 0 2,-2 0 0,-2 1 0,0 1 0,1 3 2,-3 1-1,0 1 0,-2 5 0,2 2 0,-2 1-1,0 3 0,2 1 0,-2 2 0,0 3 1,2 3-1,-2 3 0,2 5 0,0 0 0,2 4 1,0 2 0,0 2-1,1 1 0,-3 0 0,0 2 0,0 0 0,2 0 0,0-2 0,0-2 0,-2 2 0,2-2 0,1 0 0,-1-2 0,-2 1 0,0-1 1,0-1-1,-2-4 1,0-2-1,0-1 0,-2-1 0,2-3 0,-2-2 0,0-2 0,-2-1 0,-3 2 0,-1-4 0,2-2 0,-4-1 0,-1-2 0,-3-4 0,-1-2 0,-1-4 0,-1-1 0,3-4 0,-1 2-1,3-5 0,-1-1 0,3-2 0,4-2-1</inkml:trace>
  <inkml:trace contextRef="#ctx0" brushRef="#br0" timeOffset="16420">9654 0 2,'0'0'3,"0"0"0,0 0 0,0 0 0,-2 0-2,2 0 1,0 6-1,0 0 1,4 8 1,-2 2-2,2 4 0,6 3 0,1 3-1,-1 3 1,0 2 0,-3 0 0,-1-1 0,0 1 0,-2 2-1,2-3 0,-3-1 0,-3 0 0,2-1 0,-2 0 0,0-2 0,-2-1 0,2-2-1,0-2 0,-3-2 0,6-4 0,-1-1-1</inkml:trace>
  <inkml:trace contextRef="#ctx0" brushRef="#br0" timeOffset="16666">9689 395 3,'-2'0'3,"2"1"-1,-2 0 1,0-1-1,4 2 0,-2-1 0,4 2-1,4 0 1,-2 2 0,3 0-1,5-2 0,1-1 0,-1-1 0,5 1 0,1-2 0,1-2 0,0 1-1,0-1 0,-1-1 0,1-2 0,-2-2 0,-1-1 0,-1-2-1,-3 1 1,1-3 0,-3 1 0,-2-3 0,1 0 0,-3 0 1,-2 0-1,0 2 0,-1-2 0,-3 5 0,-2 2 0,0 1 0,0 3 0,-2-1 0,-3 2 1,-1 1-1,-2 3 1,-2 5-1,-1 4 0,1 3 0,-2 0 0,-1 3 0,3 4 0,1 1 0,1 2 0,4 1 0,0-1 0,2 0 0,4-1 0,0-1 0,2-2 1,4-2-1,1-1 0,3-3 1,5-2 0,1-2-1,3-2 0,2-2 0,-1-3 0,1-2 0,2-1 0,2-2-1,2-3 0,-4-2-1</inkml:trace>
</inkml:ink>
</file>

<file path=ppt/ink/ink35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52.5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0-1 3,'0'0'2,"0"0"1,0 0-1,0 0 0,2 0 0,-2 0-1,0 0 0,0 0-1,0 0 0,0 0-1</inkml:trace>
</inkml:ink>
</file>

<file path=ppt/ink/ink35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06.4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1020 1090 2,'2'-14'3,"0"7"-1,0-1 0,-2-2 0,2 1 0,-2-2 0,0 0-1,0-1 1,-2 1 0,0-1 1,0 3-2,-3 1 1,1 0-1,0 2 0,-2 1 0,0 2 0,-2 0 0,-3 4 0,-1 4-1,-1 3 0,-3 4 1,-1 2-1,-20 18 0,6 2 0,2-2 7,6-1-8,3-2 1,5-3-1,3-2 1,3-2 0,5-2 0,4-2 0,2 0 0,3-3-1,3 0 1,4 0 0,-1-9 6,1 2-7,2-1 0,3 2 0,2 2 0,1-1 7,1 2-7,2 1 0,-3 0 0,3 2 0,-2 1 0,0 1 0,-1 2 0,-3 2 1,-1 3 0,-1 0 0,-5 0-1,-2 3 7,-3 0-7,-3 1 0,-7 1 1,-1 1-1,-4-1 1,-2-1-1,-7 1 7,0-1-7,-6 0 0,-24 26 0,-3-7 0,2-9 7,3-3-7,1-5 0,1-5 0,22-15 6,0 0-6,-1 0 6,1-1-7,0-2 0,2 0 0,3-1 0,1-1 7,3-1 0,-1-1-7,5-3 14,2 0-9,1-3 0,3 1-7,4-3-1,2 0 2,3-2 0,3-1 7,15-8-7,3 5 1,3 0 0,7 2 0,3 6 0,2 3 0,-20 2 1,2 2 0,1 5-1,3 3 8,0 7-7,0 7 0,0 4 0,-2 5 0,2 5 0,-5 5 6,3 2 0,-4 4-1,0 4 0,-3 3 0,-3 5-8,-1 5 1,-1 1 14,-5 2-9,-2 2-7,0 1 0,-4-1 9,-4 1-1,0 1-1,-2-2 6,0-1-13,-2-2 1,0-1 13,-1-5-14,-1-2 1,2-2 13,0-4-2,-1-5-13,3-5 13,0-5-1,4-3-7,0-5 1,0-4 0,2-4-7,2-4 7,1-4 7,1-4-1,2-3-1,0-4 0,3-2-8,-1-1 1,2-3 0,-1-1 7,1-2 0,1-1-15,-3-1 15,2 0 0,1 0-8,9-5-7,-1 3 9,-6-1 13,-5 3-8,0 2-1,-1 1-6,-5 2 0,-2 0-7,-2 0 9,2 1 6,0-1 0,-2 1-1,0 0-7,0 1-7,0 3 22,-2 0-2,-2-2-8,2 1 6,2-1-1,0 3-13,0 0 1,-2-2-6,0 0 0,-1-1 2,3-1 1,-2 1 0,2-1 0</inkml:trace>
  <inkml:trace contextRef="#ctx0" brushRef="#br0" timeOffset="2609">31 82 2,'-2'-7'2,"0"0"0,2 1 0,-2 0 0,0 0-1,2-1 1,-4 1 0,-1 1-1,-1-1 0,6 0 0,-2 1 0,-2 1 0,2-1-1,2 3 2,0-1-1,0 2 0,2 0-1,-2 1 0,0 1 1,0 0-1,0 3 0,4 2 0,0 3 0,2 5 0,1 3 1,1 4-1,0 6 1,0 4 0,3 5-1,-7-15 1,0 5-1,0 3 0,2 4 0,3 0 1,-3 3-1,0 2 1,0-1-1,3-1 0,-3 1 0,-2-1 0,2-1 1,0 0-1,1-3 1,-1 0-1,-2-1 7,0-4-8,0 0 1,0-3-1,0-2 1,-2-2 0,3-3-1,-3-1 1,0-2 0,0-4 0,0-1 0,-2-1 0,2-1 0,0-2 0,-2-3-1,2 1 0,0-3 0,-2-4 0,2-2-1,-2-2 0,2 0 0</inkml:trace>
</inkml:ink>
</file>

<file path=ppt/ink/ink35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51.0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513 633 1,'0'0'2,"0"0"0,0-2-1,0 1 0,0 0 0,0 1 0,0-2-1,0 1 1,0 1 0,0-2 0,-3 0-1,3 0 0,0 2 0,0-1 1,-2-2-1,2 2 0</inkml:trace>
  <inkml:trace contextRef="#ctx0" brushRef="#br0" timeOffset="245">556 454 3,'0'-6'2,"-2"0"1,0-1-1,2-2 0,0 2 0,0-2 0,0 1 0,0 0-2,-4 1 1,2-2 0,0 0 1,-1 0-1,-3 0 0,2 3-1,0 1 1,-2 0 0,0-2 0,-3 0-1,1 1 1,-2 0 0,-1 2-1,-1-1 0,2 2 0,-3 0 0,1 2 0,-1 0 0,-11 3-1,-1 3 1,4 2 0,2 2 0,3 0 0,-1 3 0,3 0 0,1-1 1,3 4-2,2 1 1,0-1 0,3 0 1,1 1-1,4-1 0,0-1 0,2-1 0,0-1 0,3-2 0,1-2 0,0-1 0,2-2 0,1-3-1,3-1 2,0-4-1,5-1-1,-1-3 1,-7 4 0,-1-2 0,2-2 0,1 1 0,-1-1 0,2-2 0,-1 1 0,-1 1 0,-2-1 0,1 1 0,-1 1 0,0-1 0,-2 2 0,1 1 1,-1-1-1,0 0 0,-2 3-1,0-1 2,0 2-1,1-1 0,-1 0 0,0 1 0,2 1 0,-2-1-1,2 1 1,1 1 0,-1 0 0,0 3 0,0-2 0,0 2 0,1 1 0,-3 0 0,2 1 0,2 1 0,-2 0 0,1 1 0,-1 1 0,0 0 0,0 1 0,0 0 0,-1 1 0,-1-1 0,0 2 1,0-1-1,0 1 0,0 1-1,0-2 1,-2 1 1,1 0-1,1-2 0,-2 1 0,0-1 0,0 0 0,-2 0 0,0-2 0,2 0 0,-2-1 0,0-1 0,0-2 0,2 1 0,-2 0 0,0-2 0,2 1 0,0-3 0,0 2-1,-2-1 0,0 0-1,0-4 0</inkml:trace>
  <inkml:trace contextRef="#ctx0" brushRef="#br0" timeOffset="958">211 0 1,'-11'2'2,"-1"1"0,-3-2 0,1 2 0,-1 2-1,1 3 1,-1-1 0,1 4 0,-1 2-1,3 3 0,-2 2 0,1 4 0,1 5 1,3 3-1,1 3 0,2 5-1,0-1 0,2 1 1,2 1 0,2 0-1,4 0 1,0-2-1,2-1-1,2-1 1,1 0 1,3-2-1,5-3 0,1-3 0,3-2 0,4-3 0,4-2 0,0-2 1,4-1 0,0-3-1,-15-9 0,3-3 0,2 1 0,2-1 1,4-2-1,0-4 0,0 1 0,35-10 0,-6-1 0,-5 0 0,-5-2 0,-3-2 0,-5 1 0,-3-3 0,-4 0-1,-2 0 1,-4-2-1,-4 0 1,-3 0 0,-7-1-1,-3-2 1,-2-2 0,-3-3 0,-3 1 0,-7-3 0,1-2 0,-6-1 0,-7-1 0,-5 1 0,-1-1 0,-2 5 1,-4-1-1,0 3 0,13 17 1,-3-1 0,0 0 0,-1 1-1,-3 2 0,0-1 1,0 3 0,-1 0-1,1 2 7,-4 1-7,4 0-1,-4 3 1,3-1-1,-24 2 1,5 2 0,7 4 0,3 0 0,6 2-1,3 2 1,-1 1 0,6 3 0,1-2-1,-1 3 1,4 1-2,1-3 1,2 1-1,-1 3 1,-1 2-1,3-4 0,3-1 0,0 1 0</inkml:trace>
</inkml:ink>
</file>

<file path=ppt/ink/ink35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09.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35 317 3,'-6'-6'2,"0"-1"-1,4 0 1,-3 3 0,1-2 0,0 1-1,4 3 0,-2-2 0,2 3 1,-2 0-1,-2 1 0,8-1 0,-2 1-1,-2 0 2,0 0-1,2 0 0,4 1-1,3-1 0,1 1 0,4 2 0,5-2 1,-11 0 0,5 0-1,1-1 1,5 1-1,-1-1 0,3-1 1,4-1 0,2-2-1,2 1 0,4-3 0,0 0 0,0 0 1,42-9 0,-5 0-1,-2 0 0,-2 1 0,-35 7 1,2 0-1,5 0 0,-1 0 1,2-1 0,0 1-2,5 0 1,-1-1 0,1 1 0,49-5 0,-8 2 0,-5 0 0,-3 3 7,-40 4-7,2-1 6,3 2-7,1-2 6,3 0-7,-1 2 1,3-2-1,-1 2 1,44-5 0,-10 2 7,-9-1-1,-3 4-7,-5-1 0,-6 0 0,-5 1 1,-28 2-1,4 0 1,0 0 0,0-1 0,0 1 7,0 0-8,0 0 1,0-1 0,2-1 0,-2 2 0,0-1 0,0-1 1,0 0-1,27-3 1,-7 2 6,-7 0-7,-5 1 0,-4 0 0,-4-2 0,-4 2 0,2-1 1,-3 2 0,-1-1 6,0 1-8,-2 1 1,-3 2 6,1-1-7,2 0 1,-5 2 0,3-1 0,-3 2 0,3-1 0,-11-1 0,2 0 0,-1 1 1,3 0 0,1 1-1,-1 1 7,0-1-7,1 2 0,1 0 0,-1 0 0,1 0 0,-1-1 1,1 2 0,-2-2-1,1 1 1,-1 0 6,1-2-7,-3 2 0,2 0 0,-1-1 0,-1-1 0,0 1 1,1 1-1,9 3 1,-1 0 0,-2-1-1,-3-1 7,-4 0-7,3-1 0,-3-1 0,1-2 1,-3 2 0,0 0-1,0-1 7,1 1-7,-3-2 0,0 1 0,0 3 7,0 0-1,1-1-7,-1-1 0,0 1 7,4 0-7,-1 1 0,-5-1 0,2 0 0,0 0 0,0 2 7,7-2 0,-3-1-7,1 3-1,-3 1 8,2 0-1,-2 0-7,3-1 1,1 2 0,1 0 0,-5-1 0,2 2 7,-2 1-7,5-2 0,-5 2 1,2-2 0,1 2-1,-3 2 1,0-2 0,3 4 7,-3-5-1,0 1-7,1 1 0,-3-2 7,2 3-7,-2-1 6,0 0-6,1-2 0,-3 2 6,-2-1-6,2-2 0,-2 3 6,2-1-6,-2-2 13,0 2-8,-2-1-1,2 0-6,-2-1-1,0 2 9,0 0-1,0-3-1,0 0 0,-2 2 0,2-2-7,-2 1 14,2 1-8,-2 2-6,2-3 13,0 1-1,0-2-13,-2 0 13,0-1-1,0 1-13,0 0 13,0-1-1,-2 0 0,0-1-7,-3 1 0,1 0-6,-2 1 14,0-2-14,-1-1 8,1 1-7,-2-1 7,-1 0 0,-1 0 0,-3 0 7,3-3-14,-2 2 7,-3 1 7,-2-3-7,1 2 0,-3-1 6,-2 1-1,1-3 0,-3 2-8,-2 1 1,2-1 0,-4 1 7,0 0-7,2-2 7,0 2-8,1-2 1,-1 2-6,-4-1 7,0 1 6,-3 1-13,1 0 14,0 1-1,0-3-13,2 1 13,0 2 0,-2-2-7,-2-1-6,2 1 1,-2 0 0,-1 0 14,1-1-1,-2 1-7,2 0 7,0 0-1,2-3 0,-2 4-15,1-1 15,3-1-7,-2 1 0,2 2 1,-2 0 6,2-2 0,0-1-1,0 2-7,-2-1 7,-2 1 5,2-2-7,-2 1-13,-1 0 20,1 0-19,2 0 13,0-1 0,0-2-7,0 1 7,-2 1-7,2-1 7,0 1-14,-3-2 16,5 1-1,0-2-1,4 1-7,-1 0 13,1 0-1,0 0-13,2 0 13,-2-1-7,0 0-13,0 3 14,0-2 0,1 3-13,-1-4 0,-4 1 16,0 0-1,0 1-7,0-1-7,-1-2 2,1 0 14,-2 3-14,0-4 1,15-1 14,-1 1 5,-2 1-14,-1-1 0,-3 0 7,0 1 0,0 0-15,-2 0 2,0 1 14,-26 1-1,5 0 1,5 0-2,1 0-7,5 2-7,2-1 15,2 0 0,0-2-8,4 1 1,0 0 7,4 1 5,-2-1-7,4 0-1,1-3-6,-3 1 13,14-1-1,-1 1-8,2-1 0,-3-1 7,1-1-8,-1 1-6,1-2 7,0 3-6,-1-1 7,3 0 0,-3-2 0,5 2-6,-2-2 13,-1 1-8,1 0 7,2 2 0,0-2-2,1 2-7,1-3 7,0 3-1,0-1 0,2-1-1,-1 1-7,1-1 1,0 0 7,0 1-1,0 1-13,0-2 8,0 1 6,0 0-20,1 1 15,-1-2 8,2 2-16,0 0 9,0-1 6,0 0 0,0 1-1,0-1-1,2 1-7,-2 0 7,2-1-1,-2 1 0,2 0-13,0 1 14,-2-1 6,2 1-8,0 0 0,0 0 0,0 0 6,0 0-20,0 0 20,0 0-13,0 0 6,0 0 0,0 0-6,0 0 7,0 0-7,0 0-12,0 0 1,0 0 2,0 0 1,4 0 0</inkml:trace>
  <inkml:trace contextRef="#ctx0" brushRef="#br0" timeOffset="5515">4161 1892 2,'0'0'2,"0"0"0,0 0 1,0 0-1,-2 0 0,2 0 0,0 0-1,0 0 1,0 2-1,0-2 2,0 1-2,0 0 0,-2-1 0,4-1 0,-4 1 0,2 0-1,0 0 1,0 0 0,0 0 0,0 0 0,0 0 0,0 0 0,0 2-1,2 1 1,-2-3-1,2 1 0,0 0 0,0 1 0,3 0 0,-1-2 0,2 2 0,0-1 0,0 0 0,-2 0 7,3 1-1,3-1-7,0 0 6,7 0-7,-1-1 7,3 1-1,2 0 7,3-1-2,1-2-14,2 1 13,4 0-1,-16 0-13,3-1 13,5 1-7,2 0 6,2-1-1,4 1 0,33 1 6,-2-3-14,-4 1 6,-2 0 0,0-1 6,-3 0-8,1-1-6,-2 1 13,-3-1-7,-1-1-13,0 1 2,-1-2 14,1 0-1,-5-1-13,-4 2 14,1-1-1,-3 1-13,-6 2 15,0-1-9,-2 1-4,-4-2 0,-2 4 8,-3 1-6,1 0 0,-7 0 14,3 0-8,-3 0-6,3 1 13,-7 0-13,1 2 13,1 0-1,0 1 6,1 0-7,-3 0-8,3-2-7,-3 1 15,0 1 7,5-2-9,-3-1 0,-1 2-1,1 0-6,2 1 7,-1-3 5,1 0-13,-1 0 1,1 0 6,-1-3 0,1 1-6,-4 1 0,3 0 7,-3-2-1,-2-1-6,1 3 7,-1-1-1,-2 1 0,-2-2-13,1 2 14,-3 0 0,2-1-1,-2-1-13,0 4 15,-2-2-1,0-2-7,2 4 7,-2-1 0,0-1 6,-2 0-14,2-3-6,0 3 14,-2 0 6,0 0-13,0 0 6,2-2-6,-2 0 7,0-3 12,-1-1-8,-1 1-8,2-4 1,-2 0 0,0-1 0,0-2 7,0-1-9,2-1 14,-3-3-8,1-1-1,0 0-6,0-2-13,0-1 15,0-1 0,0 0 0,4 0 0,-2-2 0,0 4 8,2-1-2,0 1-7,-3 1 7,3 1 5,0 0-7,3 2 6,-3 1-1,0 1-8,0 0-6,2-2-5,-2 0 1,0 3 7,0-3 1,2 2 6,-2-1 0,-2-1-1,2 1 0,2 2 0,-4-1 5,2 3-7,-2-2-12,2 2 7,-3 3 7,1-1 6,2 1-14,0 0 1,0 3 7,0 0 5,-2 2-7,2-2-19,-2 3 21,2-3-13,0 3 14,0 0-7,0 0-5,0 1 6,0-2 8,-2 2-1,0-1-1,2 2-13,0 0 7,0 0-7,0 2 16,0 0-2,-2-4-7,0 2-7,-2 1 8,0 0 1,0-3 7,-1 0-9,-3 2 1,0 2 7,0-2-8,-3 0 1,-3 3-1,1-1 8,-1 1-1,-5-3-1,-1 1-1,-1-1-6,-2-1-6,-2-2 7,1 2 7,-5-2-1,0-2 0,-2 3-21,14 1 16,-4-2-6,-1 2 7,-1 0 0,-2 0 6,-4-2 0,2 2-1,-4-1-14,-29-2 15,2 1-1,7-1-14,1 1 14,0 2-7,5 0-7,1-3-4,5 1 14,2-1 6,0 0-1,6 0-7,14 3 0,0-1 8,-1-1-2,-1 2-20,-1-2 15,-1 1-13,2 0 15,-1 0-1,-1-2 6,2 2 0,-1-2 0,1 1 4,-2 1-14,3-2 7,-1 1-7,0-1 1,-16 0 0,6-1 6,5 1-6,-1 0 0,4 1 0,2 1 0,1 1 1,-3-1 0,0 0-1,3 1-5,-1-1 13,1 1-7,1 0 0,1 1 0,1 0 0,-2 1-6,1 0 14,-1-2 0,-1 1-2,-1 0-1,1 0 0,1 1-7,-2 0 7,5 0-13,-5 0 20,3-1-20,-1 2 0,1 0 8,3-1-6,-1 1 1,1 1 13,1 0-13,0-2 7,1 1 6,3-1-7,-2 0 7,1 0-2,1 1-7,2 0 7,2-1-1,-3-1 0,3 1-1,2 2-19,-2-2 7,2-1 8,0 2 1,0-1-7,2 0 1,0 0 1,0-1 1,2 1 6,-2 3 0,0-2 6,0 2-7,0 0 6,0 1-1,0 3-7,0-2 7,2 1-7,0 0 6,-2 2-14,2 0 15,0 0-15,0 0 16,2 4-2,-1-3 6,1 4-2,0 0-13,-2 1 0,2 1 1,-2 0 6,0 0 0,0 2-13,0-1 7,-2 1 1,2 1 6,3 1 6,-3-1-20,0 0 8,2 0 6,-2-1-13,0 2 0,0-1 8,0-1 14,0 2-15,-2-1 0,0-2 7,2-1-1,0 1-13,0-1 14,-2-1-1,2 1-13,-2 2 8,2-3 6,1-2-7,-3 1-7,2 0 16,2-4-2,-2-1-7,-2 2-7,4-2 15,-4-3-1,0 0-1,4-3-7,-4 0 1,0 0 6,0-2-6,0 2 0,0 0 6,0 1-13,2-2 8,-2-2 6,0-1-7,2 2 7,-2-1-1,2-4-7,-2 3 1,2 1 0,0 1 6,3 1 0,-1 0 6,4-2-8,0 0 0,5 0 0,-5 1-1,0-1 7,3 0 0,-1 2-2,2-2-21,-1 0 15,3-1-6,-1 4 1,-1-2 13,2-4-13,-3 5-6,-1-2 14,-2-2-1,-1 2 0,1-2 0,-2 1-7,-2 2 14,0 0-14,-4-1 1,2 1 13,-2-2-14,0-1 7,0 1-7,0-3-12,0 2 1,-2 1 2,0 1 1,-2 1-1</inkml:trace>
  <inkml:trace contextRef="#ctx0" brushRef="#br0" timeOffset="8235">7355 1667 1,'0'0'2,"0"0"0,0 0 0,0 1 0,2 2 0,-4 0 0,2 0-1,0-2 0,0-1 0,0 1 0,0-1 0,-2 2-1,2 0 0,0 0 1,0 0-1,0-1 0,2 1 1,-2 1-1,0-3 0,0 0 0,0 0 0,2-1-1,-2 1 0,0-3 0</inkml:trace>
  <inkml:trace contextRef="#ctx0" brushRef="#br0" timeOffset="8683">8180 1638 2,'4'0'2,"2"0"0,-2 0 0,-2 0 0,1 1 0,-1-1 0,0 3-1,-2-2 1,2-1-1,-2 1 0,0 0 0,0 0 1,-2-1 0,2 1-1,-2 1 0,2-1-1,0 1 0,0 0 0,-2 0 0,2-2 1,0 0 0,-3 0 0,3-2 0,0 4 0,0-2-1,-2 0 1,2 1-1,-2 1 0,2-1 0,0-1 0,0 0 0,0 0 0,0 1 0,-2-1 0,2 3 0,0-2 0,0-2 0,0 1 0,0 0 0,0 0 0,0 0 0,0 0 0,0 0 1,0 0-1,0 0 0,0 0 0,0 0 1,0 0-2,0 0 1,0 0 0,0 0 0,0 0 0,0 0 1,0 0-1,0 0-1,0 0 1,0 0 0,0 0 0,0 0 0,0 0 0,0 0 0,0 0 0,0 0 0,0 0 0,0 0 0,0 0 0,0 0 0,0 0 0,0 0 1,0 0-1,0 0 0,0 0 0,0 0 0,0 0-1,0 0-1,0 0 0,0 0 1,0 0-1</inkml:trace>
  <inkml:trace contextRef="#ctx0" brushRef="#br0" timeOffset="9466">8935 1690 2,'0'0'3,"0"0"0,0 0 0,0 0-1,0 0 0,0 0 0,0 0-1,0 0 0,0 0 0,-2 3 1,2-1-1,-2 2 0,4-4 0,-2 0 0,-2 1-1,2 0 1,0-1 0,-2 1 0,4-3-1,-2 2 0,0 0 0,0 0 0,0 0 0,0 0 0,0 0 0,0 0 0,0 0 0,0 0 0,0 0 0,0 0 0,0 0 0,0 0 0,0 0 0,0 0 0,0 0 0,0 0 0,0 0-1,2 1 0,2-1 0,-2 0-1,0 1 0</inkml:trace>
  <inkml:trace contextRef="#ctx0" brushRef="#br0" timeOffset="38827">8099 1607 2,'0'0'3,"0"1"-1,2-1 0,-2 0 0,0 1-1,2-1 0,-2 0 0,2 1 1,1-1-1,-1 1 0,0-1 0,0 0 0,0 2 1,0-2-1,0 1 0,0-1-1,0 0 0,-2 1 0,2-1 0,-2 0 0,0 1 1,0-1-1,0 0 0,0 1 0,-2 0 1,2-1-1,0 2 0,0-2 0,0 0 0,0 1 0,0-1 0,0 0-1,-2 0 0,2 1 0,0-1 0,0 0-2</inkml:trace>
  <inkml:trace contextRef="#ctx0" brushRef="#br0" timeOffset="39506">8974 1542 2,'0'0'3,"0"0"-1,0 0 0,0 0 0,0 0 0,0 0-1,0 0 1,0 0-1,0 0 0,0 0 0,0 2 0,0-1 1,-2 0-1,2 0 0,2-1 0,-4 0 0,2 0-1,0 0 0,0 0 0,0 0 0,0 0 0,0 0 1,0 0-1,0 0 0,0 0-1,0 0 1,0 0-1,0 0 0,0 0-1</inkml:trace>
</inkml:ink>
</file>

<file path=ppt/ink/ink35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19.6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0 147 1,'0'0'2,"0"0"-1,0 0 0,0 0 0</inkml:trace>
  <inkml:trace contextRef="#ctx0" brushRef="#br0" timeOffset="29931">70 0 2,'0'0'1,"0"0"0,0 0 0</inkml:trace>
</inkml:ink>
</file>

<file path=ppt/ink/ink35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25.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 46 3,'-4'0'2,"-2"-1"0,2-1 0,2 1 0,-3 1 0,3 1 0,2-1 0,2 0 0,-2 1 1,0-1-1,7 0-1,-1 1-1,6-1 1,7-2-1,6 1 1,6-3-1,8 2 1,6 0 0,7-1-1,6 1 0,4 0 0,4-1 0,9 1 1,-3 0-1,1-1 0,-1 1 0,2 1 0,-1-1 0,3-1 0,-3 2 1,-1-1-1,0 1 0,-5-1 0,-3 1 0,-6 1 0,-2 1 0,-5 1 0,-1-1 0,-5 0 0,-1 0 0,-5 0 0,0 2 0,-5-1 0,-3-1 0,-5 0 0,-3 0 0,-4 1 0,-5-1 0,3-1 0,-7 0 0,-2 0 0,-1 0 0,-3 0 0,-2 0 0,-2 0 0,0-1 0,-2-1-1,0 0 0,-2 0 0,-1 1 0,-1-2-1</inkml:trace>
  <inkml:trace contextRef="#ctx0" brushRef="#br0" timeOffset="6618">41 727 2,'-4'-1'3,"2"-1"0,-3 2 1,3-1-1,0 1-1,0 0 0,0 0 1,2 0-1,-4 0 12,0-1-14,2 1 6,0 0-1,0 1 0,0-1 6,2 0 4,0 1-1,-2 2-21,-1-2 20,1-1-21,2 1 27,2 0-15,-2-1 12,3 1-2,3 2 5,0 1-3,6 1-8,7 1 6,2-3-15,10 2 0,4 0 6,4-2 6,9 1-8,3-2-6,7-1 12,4-1-7,5 1 7,-1-2-8,4 0 6,-2 1-1,-2-2-7,-1 0-12,-5 0 20,-5 0-7,-1 2-6,-4-3 13,-3 3-1,-3-2-7,-5 1 6,2-1-19,-1-1 7,-5 1-4,-6-3 13,-2 4 6,-4-1-7,-3 2 7,-3-2-14,-5 0 13,1 1-13,-5 1 7,0 0 6,-2 0-1,-2 1-13,-1-1 7,-1 2-6,0-2 13,-4 0-7,2 1 6,0-2-13,2 1 13,-2 0-13,0 0 13,0 0-13,0 0 1,0 0 7,0 0-7,2 1 1,0 0 1,-2 0 0,2 0-18,-4 0 2,4 1 2,-2 0 1,0 0 3,0-1 0</inkml:trace>
</inkml:ink>
</file>

<file path=ppt/ink/ink35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26.3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4 746 3,'0'-2'2,"-2"-1"1,2 1-1,-2 0 0,4 2 0,-2-3 0,-2 2 0,2 0-1,0 1 2,0 0-2,0 0 0,0 0 0,2 0 0,4-1-1,7 1 0,8 0 1,3 0-1,7 0 1,5 1 0,5 1 0,0 0 0,5 1-1,1-1 0,3 2 0,0 1 1,-1-2-1,3 1 0,-4 0 0,-1 1 0,1-1 0,-1 0 0,-1-1 0,-5-1 0,-4-1 0,1 0 0,-7-2 0,-2 0 1,-3-2-2,-1 0 1,-2 2 1,-2-3-1,-5 1 0,-3 0 0,-3 1 0,-4 1 1,-2-1-1,0 2 0,-1-2 0,-3 1 0,-3 0 0,1 0-1,-2 0 0,-2 1 0,2 0-1,-4 1 0</inkml:trace>
  <inkml:trace contextRef="#ctx0" brushRef="#br0" timeOffset="972">2767 533 2,'3'-18'2,"-1"-4"0,-4-1 0,-1 1-1,-1-3 1,0-2 0,0 0 0,-4 2-1,2 0 0,-7-3 0,1 3 0,-3-1 0,-3-1 1,-5 1-1,0 0-1,-2 3 1,-2 0-1,-4 0 1,-2 3 0,-2 1-1,-4 4 0,-2 0 0,-7 3 0,0 5 0,-1 2 0,-1 7 0,3 0 0,-1 4 0,-2 2 0,1 4 0,-1 3 1,-2 3-1,1 3 0,1 5 1,5 2 0,-3 3-1,5 3 0,5 2 0,1 3 0,4 4 0,4 2 0,6 1 1,7 1-1,3-2 0,5-2 0,6-3 0,6-1 0,6-2 0,9-1 0,2-2 0,8-1 0,6-4 0,4-3 0,3-1 0,3-2 0,1-4 0,5-3 0,-1-1-1,2-4 1,3-3 0,1-2 0,4-4 0,0-3 0,-2-3-1,2-3 1,-2-1 0,-4-1 1,-5-4-1,1-1 0,-4-1 0,-3-4 0,-2-3 0,-1-2 0,-3-2 0,-4-5 0,0-2 0,-4-3-1,-6-2 1,-5-6 0,-3 1 0,-5-2 0,-4 1 0,-6 1 0,-4 4 0,-6 3 0,-5 3 0,-1 3 0,-7 2 1,-4 5-1,-4 1 0,0 2-1,-2 4 1,-4 0 0,0 4 0,-1 2 1,-1 2-1,4 4 0,-2 0 0,2 1 0,-1 1 0,1 5 0,2-1 0,0 2-1,0 3 0,4 1-1</inkml:trace>
  <inkml:trace contextRef="#ctx0" brushRef="#br0" timeOffset="7054">807 723 2,'-6'-5'3,"-3"0"-1,-3 1 1,2-1-1,-3 1 0,3 1 0,-5 2-1,3 2 0,-3 2 1,-1 1 0,1 3-1,-3 2 0,1 3 0,-1 3 0,-3 6 7,0 2-8,1 4 0,-1 3 13,2 3-14,1 3 6,-1 5-7,5 3 1,1 4 6,3 0 13,2 2-16,5-2 6,1-3-7,7 0 6,3-5-1,4 0-7,3-5 7,3-3-1,3-4-13,4-2 20,2-5-8,0-6-7,4-5-7,2 0 2,4-8 8,2-3-7,3-4 1,-1-5 1,2-3 0,1-2 1,-3-5-1,1-1 2,-3-3 0,-4-3 1,-2-1 0,-2-1-1,-4 0 1,-4-3 0,-3 0 1,-3-1-1,-7-4 1,-3 3 0,-3 2 0,-2-2 0,-6 4 1,-1 1-1,-3 2 1,-4 3 0,-3 2 0,1 1 7,-7 0-8,0 2 1,1 2-1,-5 2 7,-2 1-7,-2 2 0,0 3 0,-2 0 13,0 4-8,2 0 0,-2 3 0,-2 2-9,0 1 2,2 2-1,2 1 0,-2 3-1</inkml:trace>
  <inkml:trace contextRef="#ctx0" brushRef="#br0" timeOffset="33670">1584 402 4,'-2'0'4,"0"0"6,2 0 0,0 0-9,0 0 6,-2 0-7,2 0 0,0 0 6,-2 1 0,0-1-7,4 0-1,-2 0 0,-4 0-1,4 0-1</inkml:trace>
</inkml:ink>
</file>

<file path=ppt/ink/ink3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57.3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264 135 1,'0'-3'3,"-2"-2"-1,2-2 1,-2 0-1,-2 3 0,0-3 0,0 1-1,0 1 1,2 0-1,-5 1 2,3 0-1,0 1-1,-2 1 0,0 1 0,0 0 0,-3 3 0,-1 1 0,-4 2-1,-1 5 0,-2 3 1,1 3 0,-3 2 0,1 1-1,-1 2 0,3 2 1,1 1-1,1-2 0,5 1 0,1 0 0,2-1 0,2 0 0,4 0 0,2-2 0,2-1 0,2 0 0,0-3 0,5 0 0,-1-1 0,2-2 0,3-3 0,6-2 0,-3-1-1,5-2 1,0-4 0,-1-2 0,1 0 0,4 0 0,-4-5-1,0 0 1,-1 0-1,-3-1 1,0-1 0,-5 1 0,-2-1 0,-1 0 0,-3 0 0,-4 0 0,0-1 0,0 2 0,-4-3 0,3 2 0,-6 0 0,3 0 0,0 2 1,-4 1 0,-2 1-1,4-1 0,0 2 0,-2 0 0,0 1 0,2 1 0,-2 0 0,-1 0 0,1 1 0,4 1 0,-2-1 0,0-1 0,2 0 0,0 2 0,-2 0 0,2-1 0,0 0 0,0-1 0,0 1 0,0 0 0,2 0 0,0-1 0,-2 0 0,2-1 0,2 2 0,-4-2 0,2 1 0,1 0 0,-1-2 0,2 2-1,-4 0 1,0-1 0,2 0 0,-2 0 0,0 0 0,0 1 0,0 0 0,0 0 1,0-2-1,2 2 0,-2-1 1,0 1-1,0 0 0,0 1 0,-2 0 0,2 0 0,0 0 0,0 0 0,0 0 0,0 0 0,0 0 0,0 0 0,0 0 0,-2 1 0,0 1 0,-2 3 0,-3 0 0,1 2 0,0 3 0,0 0 0,-1 2 0,1-1 0,0 1 0,4 2 0,-2 0 0,4-1 0,2 1 0,-2-1 0,4 1 0,0-3 0,2-1 0,3-1 0,3-2 0,1-2 0,1-2 0,3-2 0,1-1 0,1-2-1,1-3 1,1-3 0,0 0 0,-3-2-1,-1-2 1,-3 0 0,-1 0-1,-1-3 1,-3 0-1,-5-2 1,0 0 1,-4-1-1,0-2 0,0 3 0,-6-2 0,-1 2 1,1 2 0,0 1-1,0 0 7,-2 3-8,-3 3 0,1 1 0,-3 3 7,1-1-7,0 4 7,-3 0-1,3 2-1,-1 0-6,3 0 0,-2 3-1,3 0 1,-1 1 0,2 0 0,1 0 1,1 0-1,0 1 0,2 0 0,0-1-1,2 0 0</inkml:trace>
  <inkml:trace contextRef="#ctx0" brushRef="#br0" timeOffset="961">804 212 1,'0'-1'3,"2"-2"0,-2 0 0,0-1-1,-2 1 0,2 1 0,0 0 0,-2 1-1,2 1 2,0 0-2,-2-1 0,2 2 0,-2 0 0,-2 2 0,2-1 0,-4 5 0,2 0-1,-3 2 0,-1 4 0,0 0 0,-3-1 0,1 2 1,0 1 0,1 2 0,1-2 0,4 0-1,-2 0 0,4-1 0,-2-2 0,4-1 0,2-2 0,0 0 0,2-2 0,-2-1 0,2 0 0,-2-2 0,2 1 0,3-3 0,1 0 0,4-4 0,-1 0 0,5-3 1,1 1-1,-3-2-1,1-1 1,1-1 0,5-2 0,-5 0 0,-1 0 0,-3 1 0,3-2-1,-3 2 1,-2-1 0,-1-1 0,-3 2 0,0 2 0,-2-1 0,-4 1 0,2-1 0,-2-1 1,-2 2 0,0 1-1,-2 0 0,-2-1 0,-2 0 0,-3 0 0,-1-1 0,-3 1 0,1-1 7,-3 1-7,3-1 0,1 1-1,-3-1 0,4 1 1,-1 0 0,1 1-1,1 0 1,3 2-1,0 0 0,2 2 0,4 0-1,-1 2 0,1 2 0,0-1 0</inkml:trace>
  <inkml:trace contextRef="#ctx0" brushRef="#br0" timeOffset="1449">1067 159 4,'0'0'3,"0"0"0,0 0 0,0 0-1,0 0 0,0 0 0,-2 3 1,2-2-2,-2 5 0,2 2 0,-2 5 0,2 2 0,-2 2 0,0 1 0,0 1-1,2 2 0,-3-1 0,3 1 0,-2-1 0,2 1 0,2-1 0,-2 0 0,3-3 0,-1-1 0,2-1 0,2-1 0,-2-1 0,2-3 0,-4-2 0,2-2 0,1-1 0,-1-3 0,-2 0 0,0-2 0,0-2-1,2-1 1,-2-2 0,2-4 0,0-2 0,-2-1 0,1-2-1,-3-2 1,-3-4 0,-1-1-1,2-3 1,0-1-1,0-2 1,0 0 0,-2 0 0,2 2 0,0-1 0,0 2 1,2 3-1,0 1 0,-2 1 0,4 4 0,0 0 0,2 2 0,2 0 0,0 0 0,5 1 0,1-1 0,3 2 0,3 1 0,1 5 0,2-1 0,-1 1 0,3 4 0,-4 2 0,-1 2 0,-1 2 0,-3 2 0,-3-2 0,-1 4 0,-2 4 0,-4-2 0,-2 4 0,-4 1 0,0 1 1,-2-2 0,-4 1-1,-3 0 0,-1-1 0,-2-1 0,-1 0 0,1-2 0,-5-3 1,5 0-1,-3-1 1,0-1 0,3-2-1,-1-2 0,3-1 1,2 0-1,1-1 0,5-1 0,0 0 1,2 0 0,0 1-1,4 0 0,0 2 0,0-1 0,2 1 0,3 2 0,1 1 0,2 1 0,3 3 0,1 1 0,3-1 0,1 2 0,-1 0 0,-1-1 0,3 2 0,0 0 0,-3 0 0,3 1 0,-3-1 0,1 0 0,1-2-1,-3 2 1,-1-2 0,-3 1 0,-1 0 1,-2-3-1,1-1-1,-5-1 1,2 0 1,-2 1-1,-4-3-1,2-2 1,-4 0-1,2 0 0,2-3-1,-2 0 0</inkml:trace>
  <inkml:trace contextRef="#ctx0" brushRef="#br0" timeOffset="2760">1570 186 3,'2'0'2,"0"2"0,0 2 0,0 4 0,-2 3 0,2 0 0,-2 4-1,0 0 1,0 4-1,0-1 0,4 1 1,0-1-1,0 2 0,-2-1-1,2 0 0,-1-1 0,1-3 0,0 0 0,0-4 0,-2 0 0,0-1 0,0-2 0,2 0-1,-2-2-2</inkml:trace>
  <inkml:trace contextRef="#ctx0" brushRef="#br0" timeOffset="2991">1526 115 2,'2'-3'3,"0"1"0,2 1-1,3-1 0,-3 0 0,2 2 0,2 2 0,5 2-1,3 1 0,3 3 1,1 1-2,1 2 1,2 1 0,0 1-1,-1 1 0,-1 1 1,-2 2-1,-3 0 1,-1 1-1,-1-1 0,-3 1 0,-3-1 1,-2 1-1,0-2 0,-2-1 1,-4 0-1,-2 0 1,-2-2-1,-2-1 0,0 0 0,-3-2 1,-5 1-1,2-2 1,-1 0-1,-1 0 0,-1 0 0,-1-2 0,-1-1 1,1 3 0,1-2 0,-1-2-1,1 1-1,3 1 1,1-2-1,3-2-1,2 1-1</inkml:trace>
  <inkml:trace contextRef="#ctx0" brushRef="#br0" timeOffset="4551">2066 428 2,'0'0'3,"0"0"0,0 0 0,0 0-1,0 0 0,0 0 0,0 0 0,0 0 1,0 0-2,0 0 0,0 0 0,0 0 0,0 0 0,0 0 0,0 0-1,0 0 1,0 0-1,0 0 0,0 0 1,0 0-1,0 4 0,0 2 0,0 1 1,0-2-1,4 0 0,-4 1 0,2-4 0,0 3 0,0-2 0,0-2 0,2 2 0,-1-2 0,-3-1 0,2 0 0,0 0 0,2-3 0,-4 0 0,4 1 0,-2-2 0,2 0 0,0-1 0,-4 0 0,2 0 0,-2 0 0,0 0 0,-2 2 0,2-1 0,0 1 0,-4 1 0,2 0 1,0 1-1,2 0 0,-2 0 1,2 0-1,-2 1 0,0 0 0,-2 1 0,0 1 1,-1 1-1,-1 0 0,2 0 0,0 1 0,-2 1 0,4-1 0,0 1-1,-1-1 1,3 1 0,0 0-1,0-3 1,3 0-1,-1-1 0,0 1 0,4-2 0,-2-2 1,4 1-1,1-1-1,1 0 2,-4 1-1,0-2 0,-2 1 0,1 0-2</inkml:trace>
  <inkml:trace contextRef="#ctx0" brushRef="#br0" timeOffset="5665">2593 230 2,'2'-2'2,"0"-1"0,3-1 1,-3 1-1,0 0 0,0 1 0,0-1 0,-2 1 0,2 2 1,-2 0-1,2-1 0,-2 1-1,0 0 0,-2 0-1,2 3 1,0 1-1,-4 3 1,-2 4 0,-3 2-1,1 4 0,-2-1 0,-3 1 0,3 2 0,-2-2 1,-1 2-1,3-2 1,-3 1-1,1 1 0,0-2 0,1-2 0,1-1 0,2 0 0,-1-1 0,3-2 0,2-1 1,-2-1-1,2-3 0,2 1 0,0 0 0,-1-4-1,-1-1 0,4-2-1,0-1 0,0 1 0</inkml:trace>
  <inkml:trace contextRef="#ctx0" brushRef="#br0" timeOffset="5989">2374 213 3,'2'0'3,"-2"2"0,4 3-1,-4 2 0,4 0 0,1 2 0,3 3-1,0 0 0,0 2 2,5 1-2,1 0 0,1 3 0,1-2 0,3 1 0,-5 0 0,5 0 0,-2-1 0,1 1 0,-3 1-1,1-2 0,-1 0 0,-3 0 0,-2-1 0,3 1 1,-5-3 0,0 1-1,-3-2 0,-1-1 0,0 0 1,0-2-1,-2 0 0,2-1 0,-2-3-1,-2 2 1,0-2-1,0-2 0,0-2-1</inkml:trace>
</inkml:ink>
</file>

<file path=ppt/ink/ink36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30.4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250 0 2,'-17'15'3,"-5"4"-1,1 0 1,0 0-1,-3 2 0,3-2 0,0 1 0,0-2-1,3-2 0,1-2-1,1-1 0,1-2 0,7-3 0,0-2-1</inkml:trace>
</inkml:ink>
</file>

<file path=ppt/ink/ink36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35.2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-1 862 4,'-2'1'3,"2"-1"0,0 0-1,0 2 0,2-1 8,-4-1-2,2 0 5,0 1-14,0 2 0,2-2 13,-2 0-1,0-1-2,0 1 5,2-2-14,-2-1 12,-2 2-7,2 0 13,0 0-4,0 0 6,0 0-16,0 0-7,2 0 13,0 0 5,2 0-1,0 0-9,0 1 6,2-1-8,3 2 0,1-2-7,-2-1 20,3-1-1,1-2-3,1 3 5,1 1-14,-2-1-1,5 0 6,-3-2-1,3 3-1,-3-2-1,3-1 0,2 0 6,-3 1-8,1 1-1,1 0-13,1-2 15,2 0-8,1 1 15,1-2-15,-2 2 7,2-1-7,1 2 7,1-1-1,2 0 6,0-2-7,-2 3-6,0-1 13,-1-2-7,-1 3-7,-2-5 13,2 4-7,-3 3-6,-1-1 1,0 1 7,1 0-1,-1-2 0,-3 2 6,3 0-7,0 1-6,-3-2 7,1 2 0,1-2 0,1 0 6,4 0-1,-1 1-13,1 0 1,0-1 13,0-1-7,-1 1-6,1 0 13,0 0-7,4 1 0,2-1 0,-4 3-7,-1-3 1,5 0 1,-2 1 1,-2-1 13,2 1 5,0-1-8,2 1-7,-2-1 6,0 0 1,-5 2-16,3 0 9,-4-2-6,4 0 13,-3 1-13,1 1 1,0-4 13,0 2-13,-3-1 13,3 2-7,0-1 6,2-1-7,-3-2-6,3 2 7,-2 0 0,2 0 0,-2 0 0,-3-1 6,3 1-7,-2 1-12,-3 0 20,3 1-7,-2-1 6,-3-1 0,1 1-14,-1-1 8,5 2 0,-7-1 6,7 0-7,-2 1 0,-3 1 0,-3-1 0,3-2 7,1-1-7,-1 4 13,3-1-15,-1-2 13,1-1-14,0 1 1,-3 1 7,3 0-1,-3 3 0,3-3-7,0 0 7,-3-3-1,3 3 6,-1 3-7,1-3 0,-4 0 12,5 1-20,-1 0 13,-1 0 7,1 1-9,0 0-7,-1-2-13,1 1 9,-3-1 14,3 0-7,0 0-7,-3-1 14,3 1-7,-3 0 6,1-2-7,-1 2 7,1-1-8,2 0-7,-1 1 22,-3 0-2,-1 0-2,1 0-7,1-1 0,-1-1-1,-5 0 0,2 1 0,-1 0 6,-1 0 0,0 2-1,3-1-1,1-1-7,-1 2 7,-1-3-7,-1 1 0,3-1 0,-2 0-6,-1 1 7,-1 1-7,5 0-4,-9 0 1,0 0 14,4 0 0,-1 0 0,1 0 5,0 0-7,1 0 0,1 0 0,0 0 6,1 0 6,-1 0-2,3 0-14,-3 0-6,1-1 20,-1 1-8,0 1 0,1-1-7,1 0 7,9-1 0,2 1-13,-4-3 14,-3 3 5,-1-1-19,-1 0 7,-1 0 0,-3 1 13,3 0-20,-3-1 20,5 1-13,1 0 0,-1 0 7,-1 0 5,1-1-13,-1-2 6,1 3 0,2 1 0,-5-1 0,3 0-1,1 0 8,-1-1-16,-1 1 9,1 1-1,-1-1 0,1 0 0,-1 0-8,-1-1 8,1 2 7,1-1-15,-11-1 2,5 1 7,-3 0-1,2 0 0,3 0-6,-1-1 7,0 1 0,1 0-1,1 0 0,1 0-6,-1 0 0,1-1 7,-1 2 6,17-1-19,-2-1 13,-2 1-6,0 0 13,-4 0 0,-1-1-16,3 1 2,-2-1 7,0 1-7,0-2 7,-1 1 0,1 0 7,-2 1-15,-1-1 7,1 1 0,-2 0 7,1-1-1,1 0-14,-4 1 7,1 1 7,-3-1-8,1 1 7,1-1-13,-1 1 7,-3 0-7,1-1 0,-1 0 16,-3 1-16,0-1 15,1 2-8,-3-2 0,2 0 6,-1 2-7,-3-2 1,-2 0 6,0 0-7,2 1 0,0-1-12,1 0 6,1 0 16,-2 0-9,2 0 7,1 0-7,-1 0 6,0 1-7,3-1 6,-3 0-13,2 0 14,11 1-14,-3-2 8,-3 2-7,-1-2 7,3 1 7,-5 0-7,1 0 6,-1 1-1,1 1-19,-1-2 20,2 0-19,-3 1 20,1-1-21,-1 0 23,1 0-8,-4 0 6,3 0-7,-1 0-7,-2 0 14,3 0-1,-3 0-7,0 1 6,0-1 0,1 1-1,-3-2-7,-2 1 7,0-1-13,2 1 7,1 1 0,-3 0 1,0 0-6,0-1 7,0 0-7,0 0 8,-2 1 6,-2-1-14,2-1 0,0 0 2,-2 0-24,0 1 15,0-1-16,0-2-16,0 1 4,-4 1 3</inkml:trace>
  <inkml:trace contextRef="#ctx0" brushRef="#br0" timeOffset="2207">5931 919 1,'-11'0'3,"1"0"-1,-3 0 1,3-2-1,-2 1 0,1 2 0,1 2 0,2-1 0,-1-1-1,3 2 1,4-2 0,0 1-1,2-1 1,2-1-1,-2 1 0,2 1 6,0-1 18,5 2-21,-1 2 18,2-2-3,4 2-1,5 0-4,20 3 0,5-4 3,5 1-8,3 0 6,6-2-3,-1 1-7,3-1-1,4 0 6,3-1-2,1-1 7,2-1-3,2 1-2,3-1-7,1 1 0,5-3 6,-5 1-8,1 1 0,-5 1 0,-4 0-14,-4 0 23,-4-2-9,-6-1 0,-3 1-6,-5 2-1,-5-1-4,-6 0 13,-4 1 0,-6-2 7,-6 0-8,-3 0-7,-4 1 0,-3 0 1,-3 0 1,-2 0 6,-2-2 7,0 1-2,0 2 5,-4 1-8,4-2-6,0 0-7,0 0 20,0 0-8,0 0-19,-2 2-4,2-4 7,0 2-3,-3-3-12,3 2 3,0 0 1,0-1 2</inkml:trace>
  <inkml:trace contextRef="#ctx0" brushRef="#br0" timeOffset="3347">8233 162 2,'0'-3'3,"-3"1"0,1 0 0,2 0-1,-2 2 0,2-1 0,0 1 0,0 0 1,0 1-2,0 1 0,0 0 0,0 4 0,0-1 0,-4 7 0,2 3 0,0 5 0,2 3 0,-2 4 0,-2 2 0,2 4 0,2-2-1,0 3 0,-2 2 13,0 1-2,2-1-14,0 1 14,2 1-15,0-2 1,0-2 14,2 1-2,0-1-14,4 2 7,-1-1 12,1-5-2,0 2-6,-2-1-9,5-4 1,-3 2-6,0-1 13,3-5 0,-1-2 0,-2-4-1,3 1-7,-3-5 0,-2-3 0,0-1-6,-2 0 2,0-2 0,-1-4 0,1 1 1,-2-4-1,-2-2 1,0-2 0</inkml:trace>
  <inkml:trace contextRef="#ctx0" brushRef="#br0" timeOffset="3769">8162 320 1,'0'-3'3,"-2"-1"0,0 1 0,0 0 0,0 2-1,4 0-1,-2-2 1,0-1 0,2 0 1,4 1-1,3-2-1,1-1 0,8-2 0,5 0 0,8-1 0,13-3 0,3 0-1,9 2 1,6-2-1,6 1 1,7 0 0,8 2 6,6-1-8,8 1 0,8 2 7,5 1-1,6-1 0,0 2-1,3-1-7,6 0 1,-3 0 0,-2-1 0,-7-1 0,1-1 0,-2 1 1,-3-2 0,-1 2-1,-5 0 1,-8 1 0,-4-1 0,-4 2 0,-2 1 0,-8 1 0,-3 0 1,-6 1 0,-1 2 0,-7-3 0,-5 1 0,-1 0-1,-6 0 0,-3 2 1,-1-2 0,-3 1-1,-4 1 1,-2 1 0,-1 0 0,-3 0 1,-3 0-1,-3 1 0,0 0 0,-2 2 0,-2-2 0,-3 1 0,1 0 0,-1 1 0,1-1 0,-2-1 0,-3 0 0,1 2-1,-5-1 1,-2-1 0,2 1 0,-1 0 7,1 0-8,-2-2 0,1 1 1,-5-1 0,2 1-1,-2 0 0,4 2 1,-1-2 0,-3 0 0,0 0 6,0 0 0,2-1-7,-4 0 0,2 2 0,1-1-1,-3 0 1,-2-1 0,2 2 0,0-1 1,0-1 0,-2 0 0,0 0-1,2 0 1,-4 0-1,2 0 1,0 0 0,0 2 6,-2-1-7,4 0 7,-2 1-7,0-1 0,2 1 0,-2 1 12,-2-1-7,2 4 7,0 1-15,0-1 7,-2 1 5,2 0-7,-2 1 6,0 1-7,-3 3 6,3 0-7,-4 2 7,2 2-1,2 1-7,-4 2 7,-2 4-13,3 0 13,-1 0-7,4-3 0,-2 0 1,-4 2 6,4 2-13,-5-4 7,1 1 13,4 2-14,-2-3 14,-1-2-9,1 1 6,0-2-1,2 2-1,0-3-7,0 0-7,0 0 1,4-3 7,-3 0 0,3 0 0,0-3 0,-2 1 6,2-3-13,2 0 0,3-1 14,-3 1-1,0-2 0,2-1-16,0-1 15,-2 1 0,0 0-8,-4-1 7,2 1-7,2-1 0,-2 0 7,2-1-1,-2 1 6,2-2-1,0 2-2,-2-2-7,-4 2 0,2-4-6,0 1 13,4 1-7,-2-1 0,-2 2 7,-2 0-8,0 1 7,2-3-7,0 0 12,-5 1-7,1-1 6,0 2-8,-2-1 7,-3 0-8,1 3 12,-6-3-20,-1 1 13,-2-1-1,-3 1 6,-1 0-14,0 1-6,-4-2 20,-2-1-7,0 1-1,-2 0-19,-2 2 21,-2-3-7,-2 3-12,-5-3 26,3 2-14,-2 3 7,-5-3-7,-1 1 13,-1-1-20,3 2 13,-5 0-7,-2-1 1,3 0 13,-3 1-1,0-2-15,-2 1 15,3-2-3,-3 0-13,2 2 1,1-3 13,-1 1-1,2 1-7,1-1-6,1 1 0,3 0 7,-3-1 6,5-2 0,-3 0-14,5 1 1,-1 0 1,1 0 13,2-1-7,-1-1-7,1 2 14,2-1-1,2 0-1,-3-1-14,1 0 1,4 1 1,-2-2 1,0-1-7,2 2 22,-2 1-7,3-1 5,4 1-13,1-1-1,0 1 2,-2 1-6,2-1 8,2 0-6,2 0 7,-1 1 6,1-1-13,-2 1 1,2-1 20,0 3-14,3-2 12,-3 0-1,2 0 0,1-2-3,-1 2 0,2 2-14,1-1 1,-3 0 7,2 1 0,3-1 6,-3 1 5,1 0-20,3 0 7,-3-2 1,1 3-7,3 1 7,-3-1 0,0 0 7,3-3 5,0 2-8,-1 2 0,3 0 7,-1-2-22,1 1 8,-1-1 7,-1-1-13,2 1 7,-3-2 7,1 5-7,1 0 13,-1-3-22,-1 2 15,3-2 0,-1 2 6,1-4-8,0 4 6,-1-3-7,-1 1-7,-1 1 20,5-2-8,-1 2-7,1-1 6,-2 2-13,1-4 20,3 1-7,-4 3-1,3-3-7,1 3 7,0-3 5,0-1 5,1 1-20,1 1 7,-2-1 12,0 0-26,1 0 8,-1 0 13,0 1-1,0-2-7,1 1 0,-1-1 0,2 2 7,-2-1-2,1 0-7,-1 3 7,-2-2-13,2-1 6,-1 1 8,1-2-15,2 2 2,0 0 13,-3-1 1,1 1-2,2-2-7,-2 1-7,-1 0 16,-1 0-16,4-1 16,-2 0-2,-1 1-1,1 1 0,0-3 6,2 2-14,-3 1 7,1 1-7,4-2 1,-2 1 6,-3-2 0,5 1-7,0 0 7,-2 0 0,2-1-7,-2 0 0,-1-1 7,1 1-13,-2 1 14,0 1 0,3-1-1,-3-1 0,2 0-1,-2 2-6,1-1 0,1-2 1,4 0 13,-2 1-8,2-2 0,0 2 0,0-1 6,2 0 0,0 0-8,2 0 0,-2 0 0,-2 0 0,2 0 6,0 0-1,0 0-13,0 0 0,0 0 8,0 0-12,0 0-5,0-1-18,2 1-8,0-5 4,0 2 2</inkml:trace>
</inkml:ink>
</file>

<file path=ppt/ink/ink36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46.0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458 0 1,'0'0'3,"-3"1"0,1 0-1,0-1 0,0 0 0,2 0 0,-2-1-1,-2 2 1,2-1-1,-2 0 0,-2 1 1,2 3-1,-5-1 0,5 3 0,-4 0-1,0 2 0,-3 1 0,-3 4 0,-1 6 0,1 3 1,-3 2-1,1 2 0,-1 3 0,1 2 1,1 4-1,1 4 0,1 1 1,1 2-1,1 0 0,3-1 1,2 1-1,2-21 0,0 3 0,0 2 0,-1 0 0,3 2 0,0-1 1,0 1-1,0 1 0,0-1 0,0-1 0,-2-2 1,2 0-1,0-3 1,0-1-1,0-3 0,-2 0 0,1-3 0,1-1-1,0-3 1,0 0-1,2-3-1,-2-1 0</inkml:trace>
  <inkml:trace contextRef="#ctx0" brushRef="#br0" timeOffset="430">0 570 3,'0'0'2,"0"0"0,0-1 0,0-3 0,0 1 0,0 0-1,0 2 0,3 0 0,-3 1 0,0-1 0,2 1 0,-2 0 0,0 1 1,2 1-1,-2 2 0,2 3 0,2 1 0,-2 4 0,4 1 0,-2 4-1,0 1 0,3 3 0,-3 4 1,2 0 0,-2 1 0,0 1 0,0-1-1,1 0 0,1 1 0,-2-3 0,0 1 0,0-2-1,0-1 1,2-2 0,-1-2 0,-1-1 0,2-1 0,-2-2 0,2-3 0,-2 0 0,3-4 0,-1-1 1,2-2 0,0-1-1,13-3 0,2-5 0,-3-3 1,1-4-1,2 1 0,-2-2 0,-1 1 0,3-1 0,-4 2 0,-3-1 0,1 0-1,-3 2 2,-1 1-1,-1 1 0,-2-1 0,-1 1 0,-3 4 0,0-4-1,0 3 2,0 1-1,-1 2 0,-3-1 0,0 1-1,0 2 1,-2-1 1,2 0-1,-2 1 0,2-1 7,-2 2-8,-2 0 0,2-1 7,0 0-1,0 0 0,0 0-7,0 0 0,0 0 0,0 0 7,0 0-7,-2 0 0,2 1 0,-2 3 0,0-3 1,0-1 0,2 1 0,0-2-1,0 1 0,0 0 0,0 0 0,-2-1-1</inkml:trace>
</inkml:ink>
</file>

<file path=ppt/ink/ink36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8:05.0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144 1630 160,'-2'0'29,"0"0"-15,-4-1 3,-4 1 12,1-1-5,-3 1-8,0 0-9,-1 0-14,-7-2 8,1 2-13,2-3-18,9 1 3,0 0 3,2 1 1</inkml:trace>
  <inkml:trace contextRef="#ctx0" brushRef="#br0" timeOffset="8718">798 45 3,'-2'-3'3,"2"-2"-1,-2 1 0,2-1 0,-2 0 0,2 2 0,-2-2 0,0 2 0,2-1 0,-2 2 0,2 0-1,-2 0 0,-1 1 0,3 0 0,-2 3 0,2 1 0,0 0 6,0 4-7,0 2 6,2 4 0,1 1-7,-3 2 6,0 2-7,2 1 0,-2 0 0,0 1 7,0 0-7,0 1 0,0 0 0,0 0 1,0 0 6,2-2 0,-2 2-7,2-1 0,-2-1 0,0-1 0,2-1-1,-2-1-1,2-2 0</inkml:trace>
</inkml:ink>
</file>

<file path=ppt/ink/ink36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8:14.6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1765 0 1,'-2'1'3,"-2"4"0,4-2 0,0 2-1,-4 0 0,2 5 0,0 1 0,0 2 0,2 3 0,-4 1-1,4 1 0,0 3 1,0 0-1,0 2 0,0 1 0,2 0 6,0-1-7,0 0 0,0 0 0,2-1 0,-2 1 0,0-1 0,0 0 0,4-1 0,-3-1 6,1 0-7,-2-3 0,2 2 0,0-2 0,2-2 7,-4 1-7,2-3 0,1 0 0,-1 2 0,0-4 0,0-1 1,2-3 6,-4-2-7,4-2 0,-3 0-1,1-4 0,0-1 0,-2 2 0,-2-4 0</inkml:trace>
  <inkml:trace contextRef="#ctx0" brushRef="#br0" timeOffset="4770">-1 323 3,'-2'0'3,"2"0"0,0 0-1,0 0 1,0 0-1,0 0 1,0 0 0,0 0-2,0 0 0,0 0 0,0 0 0,0 0 0,0 0 0,0 0 6,0 0-7,2 0 0,-2 0 0,2 0 0,2 2 0,2 1 7,5 2-8,3-1 0,1 1 0,18 6 0,8 0 1,3-2 6,-1 0-1,3-1-6,5-2 6,-26-2-7,8-2 13,2 0-7,5 1 5,-1-1-14,4 0 1,42 3 7,-6 0-1,-9-2-6,-8-1 7,-8 1 6,-4-2-2,-11 1-13,-6-1 7,-6 1-6,-6-1 7,-7 1-1,-2-2-6,-3 0 0,-5 0 7,0 0 0,-2-2-7,-2 2 8,-4 0-7,-4-1-1,1-1 2,-5-1-1,0-2 1,-3 1 0,3 0 0,-3 1 0,1-1 0,1-2 0</inkml:trace>
</inkml:ink>
</file>

<file path=ppt/ink/ink36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8:15.5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1472 14 2,'0'-3'3,"-2"1"0,2-3 0,0 3-1,-2 2 1,2-2-1,0 2 0,0 0 0,0 0 0,0 0-1,-2 0 1,2 2-1,2 0 0,-2 4 0,0 6 6,2 3-7,-2 1 6,0 5-7,0 2 7,0 1-1,0-1-7,0 4 7,0 0-1,0 1 7,2 0-15,-2-2-1,2 1 2,3-2 0,-3 1 1,2-2 6,0 2 7,-2-3-2,2-1-14,0-2 13,0 0-13,0-1 7,1 1 6,-5-1-14,2-8 0,2 2 1,0 1 1,-2-5-1,2-5 0,0-2 1,-4 2-1,0-3 1</inkml:trace>
  <inkml:trace contextRef="#ctx0" brushRef="#br0" timeOffset="4570">0 252 2,'4'0'3,"2"0"0,2 1 0,7 0-1,1 2 0,7-1 0,0-1 0,6 0 1,4 0-2,4 1 0,2-2 0,1 1 0,-1-2 0,4-2 0,1 2 0,-1 0-1,1 1 1,-5 0 0,0-1-1,-1 0 0,-3 1 0,-4-2 0,0 2 0,-6-1 0,-5 0 0,1 0 0,-2 0 0,-5 1-1,-4-1 0,1 1-1</inkml:trace>
</inkml:ink>
</file>

<file path=ppt/ink/ink36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8:16.4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1466 0 1,'0'-1'3,"0"1"-1,0 0 1,0 0 0,0 0 0,0 1-1,-2 6 0,2 4 1,-2 4-2,0 2 1,2-1-1,-4 3 0,6 0 0,0 2 0,0 0 6,0 1-1,3 3-7,-1-3 13,2 1-14,-2 2 7,0-2-1,0 1-1,-2-2 1,0 2-9,0-2 15,-2-1-8,3 0 0,-6 0-7,1-3 13,-2 2-13,2-4 1,0 2 13,0-3-14,0 0 1,0-2 13,0-3-14,2 4 1,0-3 0,2 0 7,0-2-1,-2 0-6,4-1-1,0-4 0,0 2 0,5-2 1</inkml:trace>
  <inkml:trace contextRef="#ctx0" brushRef="#br0" timeOffset="4267">0 330 2,'27'-1'2,"0"0"0,6 1-1,6 0 0,5-1 1,-1-1-1,3 2 0,-1 0 0,1 0-1,-3 0 1,0 2 0,-1-4 0,-1 2 0,-4 0-1,3 0 0,-5 0 0,-2 0 1,-2 0 0,-2 0 0,-2-1-1,-6 0 0,-1 1 0,-5-1 0,-3 2 0,1-1-1,-7 0 0,-4 0 0</inkml:trace>
</inkml:ink>
</file>

<file path=ppt/ink/ink36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8:17.2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2 1,'-2'-3'3,"2"3"1,0 0 0,0-1-2,0 1 1,0 0-1,0 0 1,0 0 5,0 0 5,0 1-1,2 1-8,-2 0 7,0-3-2,0 5-2,0 3-7,2 3 13,3 4-21,-1 5 20,-2 3-7,0 5-1,2 1 6,0 2-8,-2 3 12,0 2 0,0 1-15,0-1 12,0 3-1,0-1-8,3-1 6,-1-1-13,0-3-6,2 2 8,0 0 13,1-3-2,-1-1-13,0-1 13,-2-3-1,0-2-20,2 0 2,1-5 20,-5-2-7,2-2 0,-2-2-7,2-2 7,-2-1-7,-2-3 7,2 0 0,0-3 0,0-2 0,-2 0-1,-2-1 0,2-1-6,2-1-6,-2 1-5,0-2 1,2-1 2,0-2 1,-2-2 1,2-3 1,1-2 0</inkml:trace>
</inkml:ink>
</file>

<file path=ppt/ink/ink36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8:21.2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3,'10'0'3,"2"3"0,5-1-1,2 2-1,3-2 1,1 3 0,2 0 0,0-2-1,2-1 0,2 3 1,0-2-1,0 1 0,-3 1 0,8 0 0,-3 0-1,2-1 0,-2 0 0,-4 0 0,1 0 1,-1-1 0,0 0-1,-2 1 1,-2-3-1,-2 2 0,-1-2 0,-3 1 0,-1 1 0,-3-3 1,-1 0-1,-2 0 0,1 1 1,-3-2-1,-4 0 0,0 0 0,0 0 0,-1 1 0,-3-2 0,0 1 0,0 0-1,-3 1 0,3-2-1</inkml:trace>
</inkml:ink>
</file>

<file path=ppt/ink/ink36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7:21.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658 822 3,'-2'0'3,"2"-1"-1,0 1-1,0 0 1,0 0 0,0-1 0,0 1-1,-2 0 0,2 0 0,0 1 0,0 0 0,0 1-1,0 0 2,-2-1-1,2-2 0,2 1-1,-2 0 0,0 0 1,0 0 0,2 1-1,0-1 0,2-1 0,2 1 0,5 0 0,1 0 1,-2 1-1,3-1 1,-1 2 0,3-2-1,1 2 0,5 0 1,0 0 0,1 0-1,3 1 0,4-1 0,2-1 0,0 1 0,4 1 0,5 1 0,-1 0 0,0 0 0,1 0 0,3 1 0,-2 0 0,-3 0 0,1 0 0,-2-1 0,0 1 0,-2 0 0,-1-1 1,-1 0-1,2-1 0,0 1 1,2-1-1,0 0 0,3 0 1,-1 1-1,2-1 0,1 1 7,-3-2-7,0 0 0,-1 1 6,-5-2-7,0 0 6,0 0-7,0 1 7,-2 0-1,0-1 7,-2 0-2,0 0-8,-4 1 0,0 1-7,-3 0 2,1-1 6,-2 1 0,-1-1 0,-1 2-7,2-1 7,-5 1 0,3 0 0,-1 0-1,3 0-6,-2-1 1,-3 0 0,3 1 0,0-2 8,-1 1-8,3 0 15,-3-1-3,1 0-1,0 0-7,1 0 6,-1-2-13,0 0 14,1 0-14,1 0 14,0-1-1,3 0-7,-1-1 0,0 1 6,2 0 1,-2-1-2,1 1-14,1-1 22,-2 0-9,4 0 0,-2 0-1,-3-1 0,3 2-6,-2-1 0,0 1-7,2 1 9,-5-2 0,5 2 7,-4 0 0,-5-2 5,5 2-1,0 0-8,-5-1-12,1 1 13,1 0-6,-1 0-6,-1-1 14,1 1-14,-3 0 16,1 0-9,-1 0-5,1 0 13,-3 0 1,5 0-9,-5 0 8,5 0-9,-5 0 9,3-1-1,-3 1-1,3-3-7,-3 2 7,0 1 0,1-1-13,-1-3 14,1 3-1,-1 0 0,0-1-7,1 1 1,-1-1 0,3-1 7,-3-1-7,3 2-7,1-1 8,-1 1-6,-3-1 8,3 1 6,-1-3 6,-4 3-8,5-2-7,-1 2-1,1 0 2,-3-1-6,1 1 7,-1-2-6,0 2 1,-3 1 1,3-1 13,-2 0 5,3 1-8,-1-2-7,-1 0 7,1 1-7,0 1-6,1 0 7,-3 0 14,5-2-9,-3 2-1,0 0 6,3 0-7,-3-2 0,3 2-7,-1 0 13,3 0-1,-3-1-13,3-1 7,-3 1 0,1-1 0,-1-1 0,1 1-1,-1-1 0,1 3 7,-1-1-7,-1-2 0,-1 2-13,-2-2 14,1 2-6,-1 0 7,2 0-1,-3 1 0,1 0 6,3-2-7,-3 0-12,0 1 1,1 1 8,-1-1-7,0 0 2,1 0 1,-1 0 7,0-1 7,1 1-1,-1 1-7,0 0 0,1-2 6,1 1 7,-2 1-3,1-1-1,1 0-7,-2-1-6,3 1-6,-3-1 14,1 1-7,-1 1 7,2 0 6,-3-2-14,-1 2-5,4 0 13,-1 0 0,-1-2 6,2 2-7,-3-2-13,3-1 1,-4 3 20,1 1-7,1-1-7,-2 0 7,3 0-1,-3-2-12,0 1 7,2 0 7,-3 1-1,3 1-14,0-2 16,1 1-15,-1-2 15,-2-1 0,3 2-15,-3-3 2,4 5 8,-1 0-7,-1-1 7,0-1 0,1 1 0,-3 1-6,0-3 1,3 1 0,-3 0 1,0-1 0,0 1 1,-1 2 7,-1-1 0,0-5-9,0 3 9,0 1-9,-1-1 2,1 1 0,0-3 1,-2 1 6,0 0-7,2 0 1,-4 2 0,3-3 1,-1 1 0,0 0-1,0 1 1,0-1 0,0 1 7,0 0-8,1-1 0,-1 0 0,-2 1 1,4-1 7,-2-2-8,0 2 0,0-1 1,1-1 0,-1-1 0,-2 3 1,0-1 6,0 0-8,0 0 7,2-4-7,-2 2 0,0 0 7,-2-1-7,0-2 0,2 2 1,-2 0 0,2-3 0,-2 1 0,-2-1-1,2 1 8,-2-1-8,0 0 1,0-1 6,2-1-6,-2 0-1,0-1 7,0 0-7,0-1 7,0 1-7,-2-1 6,2 0 0,-1 0-1,-1-1 1,2-2-9,2 2 2,2-3 0,0 3 7,-2 1-7,0 0 1,0 0 0,-2 1 0,2 2 0,-2 2 7,0-1-7,0 1 0,0 1 0,0-2 0,0 1 0,0 3 1,0 0 0,0 0 7,2 2-8,-2 0 1,2-3-1,-2 4 1,-3-2 0,3 2 7,-2 1-7,-2 0 0,4 1 6,-2-1-7,2-2 1,0 0 0,0 3 6,-3 2-7,1 0 1,2-2 6,-2 1-1,2-3-6,0 4 6,0-1-7,0 0 14,0-3-16,-2 3 9,0 1-1,-1-1-7,-1 1 0,0 1 1,0-2 0,0-1 7,-3-1-7,-1 1 14,0 1-8,-3 0-1,1-1-6,-3 2 7,1 0-1,-3 0 0,1 4-7,1-3 1,-3-1 0,-1-1 8,2 1-9,1 1 2,-1 0 0,-3 0 0,1 2 1,-4-2 0,-1-2 7,1-2-1,-2 2 0,-2 2 0,2-1-8,-2 0 1,-2-1 7,0 1 6,-2 0-2,0-1-13,2-2 0,0 1 14,1 1-14,1 0 1,-2 1 0,0 0 0,0-1 8,2 1-1,-4 1-1,0 1-6,0-2 13,0-1-7,2 0-7,-2-1 1,2 1 13,0 1-8,-2 0 0,2 0 0,0-2-6,0 2 13,0 3-7,0-2-1,0-1-6,0 1 1,2 0 0,-2 0 1,0 2 7,0-3-8,3 1 9,-3 0-1,0-1-7,0 1 7,2 2-1,-4-3 0,0 0-6,2-3 6,0 2 0,0 1 6,2-3-14,0 0 8,-2 1-1,2 1 7,-2 0-8,0-1-6,-2 0 13,2 1-13,-4 0 7,2-2 0,-2 1 6,0-1-14,0 1 8,0 1 0,0-2-1,2 2 7,-4 1-14,4 0 7,-5-1-6,1-2 7,2 0-7,-2 2 8,0-1 6,0 2-14,2 2 14,-3-2-14,1 0 13,2 0-13,0 0 7,0 0-7,0 0 8,0-2-7,-2 4 7,-1-2 6,-1 2-14,2-1 7,-2-1 0,0-1 0,1 3 0,1-3 6,2 1-1,-2 1-13,4-1 13,0 0 0,2 0-1,0 1-13,2-2 7,0 1 6,0 3-13,3-3 8,-3-2 0,0 1-7,0 2 1,4-1 13,-2 0-13,1 2 1,-1-2 7,2 0 6,0 0-14,-2 0 7,5-3 0,-3 2-6,2 1 7,3 1 6,-1-1-8,0 3-6,3-5 1,-3 1 0,3 2 1,-1 1 0,1 0 8,-3-2-8,0 2 1,5 0 7,-3-3 0,3 2 5,-3 3-14,3-3 1,-5 0-1,3 0 2,-3 1 7,1-1-8,1 1 1,-2-1 1,1-1 0,-3 0 0,0 1 0,3 2 0,-3-1 0,-2 0 1,5 0 7,-3-2-7,0-2-1,3 2 1,-1 0 0,1 2 0,1-4 0,-2 2 7,3-1-7,1 0-1,-1 1 7,-1 0 0,5-2-7,-1 2-1,-1 0 1,2 1 7,1-2-1,1-2-6,2 1-1,-1 3 7,1-1-6,0-1 0,4 0 0,-3 0 0,1 1 1,0 0 0,-2 0 0,4 1 6,-7 0-7,3-2 7,0 1-7,-1 0 0,-1 1 0,2 0 0,0 0 1,-3 1 6,5-4-6,-2 2 6,-1 0-1,-1 2-7,0-2 1,-1-2 0,3 2 0,-2-2 0,2 3 7,-1 0-7,1 2 0,0-2 1,-1-1 0,1-1 0,-2 0 0,4 2 0,-1 1 0,3 0 0,-4 1 0,2-2 7,-2 0-7,1-2 0,1 2 0,2 1 0,-2 1 7,2-2-8,-3-1 0,1 2 8,0 3-8,2 0 7,-2-5-7,-1 3 7,1-3-7,0 1 0,2 2 0,-2-2 7,2 0-7,2 1 0,-3 0 0,1 1 7,0-1-7,-2 3 0,2-1 7,2 2-1,0-1-7,-2 0 0,1-2 7,1 3 0,0 1-7,2 0 1,0 0 6,0 0 0,2 2-7,-2-1 0,2 2 7,1-1 0,-1 0-8,2 0 8,-2 2-1,4 1 0,-2 0-1,-2 1-7,2 0 0,0 1 1,1 0 1,-3 0 1,2 0 6,-2 0-7,0 0 0,0 0 1,2 0 0,-2-1 0,0 3 7,-2-2-7,0 1 1,0-3-1,0 1 0,0 1 1,-2-2 7,0 1-7,0-1-1,2 0 7,-2 1-7,0 0 1,-2-1-1,2 2 1,-4-1 6,1 0-7,3-1 1,-2 0 0,2 2-1,-2-1 1,2-1 7,0-1-1,2 0-8,0-1 1,0 1 7,-2-2-1,2-2-7,-2-2 1,0-2 6,2 2-6,0 1-1,0-2 1,0 1 0,2-3 7,-2 2-1,2-2 0,0 3 0,0-3-1,2 0 0,2 1-7,0 0-1,3 0 9,1-1-1,2 0-1,3 1 0,2 0-6,1-1 0,5 0 0,2-1 1,0 1 7,3 0 0,1 0-1,7 0-7,1-2 7,0 0-8,2-1 1,3 2 8,-3-1 0,2 1-1,1 0-1,-5 0-6,-2-3-1,0 2 2,-2 0 0,-2 2 1,-2-2 0,-2 3-1,-2-2 0,-2 0 1,-3 0 0,-1 0 0,-2-1 0,-5 4 1,-2-3-1,-1-1 0,3 0 0,-6 0 1,1 0-1,-3 0 0,2 0 0,-2 0 1,0 0 0,-2 1 0,2 0-1,0 0 2,-1-1-1,-1 0 1,0 2 0,0-1 0,2 1 1,0-1-1,0-1 0,0 0 2,5-1-1,-5 0-1,0 0 1,4 0-1,-4-3 1,0 2 0,3-1-1,-3 3 0,0-1 0,0-1 0,0 0 0,-4 0 0,0 2-1,2-1-1</inkml:trace>
</inkml:ink>
</file>

<file path=ppt/ink/ink3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4:46.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1038 205 2,'6'-4'2,"3"2"0,-3 0 0,2 0 0,0-1-1,3 1 0,-5-2 0,0 1 0,0 0 0,1 1 0,1 1 0,-2 0 0,-4 1-1,0-3 1,2 3 0,-4-1-1,2 0 2,-4 2-1,0-1 0,0 0 0,-2 0 0,-6 0 0,-3 1 0,-5 2-1,-7-1 1,-2 2 0,-6-1-1,-6-1 0,-5 1 1,-1-1-1,-7-1 0,-2 0 0,0 0 0,-1 1 0,-1-2 7,4-2-1,0 2 6,1-2-1,3 0-2,3-2-1,-1 1-14,5 2 7,1-2 6,3 1-13,2 0 7,4-2 0,6 3 6,2-2-14,3 0 8,5 1 0,5 2 0,0-1-7,3-2 1,-1 1-1,6 1 0,2-1 2,-2-1-1,2 2 1,2 0 0,0 2-1</inkml:trace>
  <inkml:trace contextRef="#ctx0" brushRef="#br0" timeOffset="577">805 1 3,'-5'-1'3,"3"1"-1,-2-1 0,2 2-1,2 0 1,0 0-1,0 1 0,2-1 0,0 0 0,2 2 0,3 1 0,1-2 0,2 4 1,3-1-1,3 0 0,1 1 0,3 1-1,1-1 0,2 0 1,2 1-1,-1-2 0,1 0 0,0 2 0,-2-3 0,2 2 0,-5-2 0,3 1 0,0-2 0,-2 2 0,-3-3 0,-1 2 0,-5-3 0,-4 0 0,-1-1 0,-3 0 0,0 3 0,-4-2 0,0 0 1,0-1 0,0 0 0,-4 0-1,-2 1 0,-3-1 0,-1 1 0,0 0 0,-3 3 0,3 1 0,-5-1 0,3 2 0,-3 1 1,3 1-1,0 0 1,-1 0-1,1 2 0,-1 0 0,3 1 0,0-1 0,-1 1 0,1-1 0,2-1 0,-3 1 0,3 0 0,0-1 0,2 1 0,-3-2 0,3 1 0,0 0 0,0-2 0,2 0 0,0 0 0,1 0 0,1 0 0,-2 0 0,2 0 0,-2-2 0,2-2 0,2 1 0,0-2 0,-2-1 0,2 1 0,-2-1 0,2 1 0,0-2 0,-2 0 0,2 1 0,2-2 0,-4 1 0,2 0 0,0 0 0,0 0 0,0 0 0,0 0 0,0 0 0,0 0 0,0 0 0,0 0 0,0 0 0,0 0 0,-4 0 0,4 0 0,-2 0 0,0 0 0,-1 0 0,3 0 0,-2 0 0,0 0 0,2 0 0,0 0 0,-2 0 0,2 0 0,0 0 0,0 0 0,0 0 0,0 0 0,0 0 0,0 0 0,0 0 0,-2 0 0,2 0 0,0 0 0,0 0 0,0 0 0,0 0 0,0 0 0,0 0 0,0 0 0,0 0 0,0 0 0,0 0 0,0 0 0,0 0 0,0 0 0,0 0 0,0 0 0,0 0 0,0 0 0,0 0-1,0 0-1,0-3 0</inkml:trace>
</inkml:ink>
</file>

<file path=ppt/ink/ink37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8:45.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280 2276 2,'-2'-2'2,"2"0"0,-2-2 0,0 1 0,0 1-1,0-2 0,0 1 0,0-1 0,0 1 0,0 0-1,2 1 1,-2 0 0,0-2 0,0 2-1,0-1 1,-1 2 0,1 0 1,0-1-2,0 1 0,2-1 0,-2 1 0,0 0 1,0 0 0,0 0-1,2 0 0,-2 1 0,2 0 0,-2 0 1,2 0 0,-2-1-1,2 1 0,0 0 0,0 0 0,0 0 0,0 0 1,0 0-1,0 0 0,0 0 0,0 0 0,0 1 0,0 3 0,-2 0 0,2 0 1,0 0-1,2 1 1,-2-1-1,0 1 0,0 0 0,0 0 0,2 1 0,-2 0 0,0 1 0,2 0 0,-2 1 0,2-1 0,0 2 0,-2 0 1,0-1-1,2 2 0,-2-1 1,2 2-1,0-2 0,0 1 0,-2 0 0,2-1 0,0 1 0,1-1 0,-1 0 0,0-2 0,-2 1 0,2 0 0,0 1 1,0-2-1,0-2 1,0 2 0,0-2-1,0 2 0,0-4 0,-2 2 0,2-1 0,2-1 0,1 1 0,-1-1 0,0 1 0,2-2 0,0 1 7,2-1-1,-1 0-1,3 0-1,0-1 7,1 1-16,1-1 9,3-1-1,1 0-7,1 0 0,-1 0 8,1-1-8,1 1 15,3 1-9,-2-2 6,1-1-1,1 2-13,0 0 13,-1-2-13,3 0 7,0 1-1,0-2 7,2 2-7,-1-1 0,3-1-7,-2 1 1,0 0 13,2-1 6,4 1-8,-2-3 7,4 2-9,0 1 6,2-2-14,0 1 1,2 0 19,3 0-21,-1 2 14,0-3-8,3 3 14,-1 0-9,3 0 6,1 0-8,1 1 0,-3-2-1,2 2-6,1 0 0,-1-1 7,1 1 6,-3 0-1,1 0-14,-3 0-5,1 0 14,-1 0-7,-2 0 1,3-1 0,-3-1 7,-2-1 5,0 1-7,3 0 6,-1-1 0,-2 0-8,0 2 0,1-3 6,-1 1-1,-2 0-13,0 0 7,0 1 1,-2-1-8,-2 1 8,3-1-6,-3 0 7,0 0 6,0 0 7,-2 1-22,2-1 20,2-1-20,-2 1 7,2 0 6,33-4 0,-6 1-7,-31 4 6,2-1 0,0-1-1,2 2 6,0 0-13,2-2 6,-2 3 6,0-1-7,1-1 1,-3 2 5,0 1-7,-2-1 6,0 0 0,0 0-7,-3 1 0,1 0-6,0 0 7,0 0 6,0 0-13,2 0 7,27-2 12,-7 2-7,-5 2-7,-1-1 6,-6-1 0,-3 1-1,-16-1 0,1 0-7,1 0 7,3 1 0,2-1 6,-2 1-2,2-1-7,-1 0 0,3 1-6,0-1 7,-2 3-6,2-3-1,-2 0 2,2 0 0,0 1 1,-1-1-6,1 0 14,-2 0-1,27 0-13,-5 0 14,-3 1-1,-3 0-7,-4-1 1,1 0 6,-5-1 0,-2-1-1,-15 2 7,1 0-16,1 0 8,1-1 1,0-1-8,-1 2 15,1-1-3,0 1 0,-3 0-8,3 1 7,-3-1-1,1 0-1,-1 0 0,-1 2-7,-1-1-6,1-1 8,-1 1 6,3 1-7,-3-1 0,3 1 1,-3-2 6,3 2-7,-1-1 7,1 1-7,2 1 6,18-1-13,0 3 1,-4-2 14,-2-2-20,4 0 27,-4 1-20,-2-1 13,0-1-13,0 3 1,0 0 7,-2 1 0,-15-3 0,3 2 6,1-2-1,-1 0-13,1 0 13,3 2-20,0-1 15,-1 0 0,3 1 6,-2 0 5,-1-2-8,-1 1-13,3 1 14,-1-1-7,-2 0 7,1 0-1,1 0-13,-3 0 14,3 1-1,0-2-1,18 0 1,-2 2-9,-6 0 9,0-1-1,0-2-7,0 0 0,-2 1 8,4-3 5,-4 0-13,-3 2 0,3 0 0,-4-3 8,0 1-8,-11 1 1,-1 1 14,3-1-15,-2-2 13,5 2-14,-2-1 1,-1-1 13,0 2-14,3-2 14,0 0-8,-1 1 6,1 0-1,-1 0 0,1-1-1,1 1-7,1 0 0,-2 0-6,1-1 14,1 2-7,-3-2 0,3 2-12,0 0 14,1-1-7,17-1 14,-1 2-14,-5 0-5,-4-1 20,-5 1-14,-1-1 7,2 1 6,-3 0-1,3 1-7,0-1 0,-5 1 6,1-2-1,-2 0 1,-3 2-9,3 0-5,-3-1 7,1 1 6,-5 0-6,0 0 6,-6-1-13,1 1 7,1-1 6,0 1-6,-2 0 6,2 0 13,-2 0-10,3 0-1,-1-1-7,-2 1 7,0-1 0,0 1-2,0 0-7,-1-2 0,1 1 1,-2 0 6,2 1-7,0 0 7,0-1-1,0 1-1,-2-1 0,0 1 0,3-1-1,-1 0 6,0 1 7,0-2-9,-2 1-1,2 0 5,0 0-7,-2 1 0,2-1-7,-1 1 0,1-1 1,-2-1 7,0 1 5,2 0 0,0-1-22,0-1 15,0 2 6,1 0-7,-3 0 7,2 0 5,-2 0 4,2-2-14,-2 2 7,2-1-9,-2-1 0,0 1 12,2-1-7,-2-1-1,3 2-1,-3-2-7,0 0 14,2-1-8,-2 2-1,2-2-6,-2-2 13,2 1-7,-2 0-1,2-1-6,-1-2 7,1 0-20,0-1 22,0 0 6,0-2-21,0-1 8,0 1 7,3 0-7,-5-2 14,4 0-15,-2 0 0,0-1 1,2 1 8,-2 0 4,1-2-1,-1 1-1,0 0-7,0 0 6,0-1-13,0 1 7,-2 0 0,2 0-6,-1-1 13,1 0-13,0-1 1,0 1 6,0 0-12,-2-2 6,2 1 9,0 0-8,-1 0 8,-1 1-15,2-1 9,-4 0 0,2 1 13,0-1-7,0 1-1,-2 0-14,2-2 8,-2 1 14,0 1-28,0-1 22,0 1-1,2 0 0,-2-2-13,-2 3 7,2 0 7,0 0-7,0 0 13,0 2-22,0 0 9,0 1 14,-2 1-16,2 1 8,0-1-14,-2 1 8,0 0 6,0 2-13,0 0 8,2 0 0,-2 1 6,0 0 0,-1 0-7,1 0 0,0 0 7,0 1-14,2 1 20,-2 0-14,0-2 7,0 2-7,0-1-6,0 2 8,0-1 6,2 0 0,-2 1-7,0 0-6,2 1 13,-2-1 6,0 2-14,2 0 8,0-1-2,-3 1-14,3 0 15,-2 1-7,2-2 7,0 3 0,-2-1-15,2 0 9,-2 0 6,2 0 0,-2 1 0,2-2-8,0 2 8,-2 0-1,0 0 0,2 0-1,-2 0-13,0-1 8,0 0 7,0 0 0,-2 0-8,0 1 1,-3-1 0,-1 1 7,-2 0 0,-1 0-1,-1 0 0,-3 0-1,1 1 0,-3-1-6,3 1 6,-5-1 0,1 1 0,-1 0 0,-2-1-1,1 0 0,-24-1 0,3 1 0,0-1 0,5 0-7,18 1 1,-1-1-6,-6-1 15,1 1-8,-3 0 8,-2 0-15,-2 0 15,0-2-7,-2 3 1,-3-1 0,3 0 7,-4 0-7,0 0 0,0 1 0,-40-1 7,11 2-13,4-2 7,6 2 0,29-1 6,-2-1 0,0 1-7,-2 0 0,0 0 0,0 0-6,-2 0 14,0 0-1,-2 1-7,0-1 0,2 1 1,-3-1 0,1 0 6,-2 1 0,-35-1-20,5 1 21,7-1-7,9 0 0,28 0 0,-6 0-6,2 0 1,0 1 7,0-1-14,-2 2 3,3-1 1,-1-1 14,-2 0-7,2 0 0,-2 0-6,-2 0 1,2-1 1,-4 1-7,0 0 15,-2-2 0,-38 4-13,9-2 2,4-3 1,31 2 13,-4-1 0,-2 1-13,0-1-7,-3 0 9,1 0 7,0 0 0,-2-1 6,1 1-7,-1 1 7,-2-2-8,-1 1 1,1 0-14,-42-2 9,9 0 7,8-1-13,35 3-5,-2-1 7,-3 1 9,-1-2 0,0 1 0,-2 1-7,-3-2 8,-1 1-7,2-1 1,-3 1 7,1-2 0,-3 2-13,-43-4 7,9-2 1,44 6 7,1-1-14,-2 1 8,0-1-6,0 0 1,-1 0 7,-1 0 0,2-1-6,0 2 1,-1-1 0,1 1 13,0-2-1,-2 0-7,1 2-6,1-2 1,-2 3 7,2-3-7,1 2 7,-1 0 0,0 0-1,2 1-12,0-1 6,2 2 9,-1-1-8,3 1 1,0-1 14,0 1-9,0 1 0,2-2 0,3 2 0,-3-1-1,2 1 0,0-1-20,-2 1 23,4 0-1,0 1-20,0-1 15,3 1 1,-3 1 0,2-1 6,-2 1-1,0 0-6,3 0 6,1-1 0,-2 2 0,0-2-1,1 0-1,-1 2 0,0-1 0,3 1 0,-3-2-13,-2 3 7,4-3-5,-1 2 1,-1-1 1,0 0 1,2-2-7,1 1 3,-1-1 20,0 0-1,-1 1-8,1 0 0,0-1 6,-2 2-19,3-2 14,-3 2-1,0-2-6,1 1 7,-1 0 6,-2 0-7,0-1-7,0 0 1,-2 2 7,1-1 0,-1 0-7,-2 0 7,2 1 0,-2 0-1,2-1 7,0 0-8,0 0 0,2 1-6,1 1 13,-1-2-1,0 1-7,2 0 1,-2 1-13,3 0 20,1 2-7,-4-2-6,2 0 7,1 0 0,1 2-6,0-2 6,-2 3 0,5-2 0,-3 0 6,0 0-13,3 0 7,-3 1 6,0 0-13,3-1 7,-1 1-7,3 0-6,-3-1 22,3 0-22,-1 1 9,3-1-6,-3 1 13,3-2 0,1 1 6,1-1-7,-1 1-1,1 0 0,2 0-8,-1-2 15,-1 2-14,1-1 7,1 0-1,0 0 0,1-1 6,1 1-7,0-2 7,2 1-8,0 1-6,-3-1 14,3 0-14,0-1 14,0 1-14,1 0 7,1-2 0,-2 2 0,2-1-6,-2 2 1,2 0 7,-5-1-8,3 1 9,0-1-15,2 0 15,-2 1-6,2 0 6,-3 1-6,1-1 6,0 1-6,2-1 6,0 1-6,-1-1 6,1 1-6,0 0 6,0 1 0,0 0-7,0 2 14,0-2-15,0 1 7,1 0-12,-1 1 7,0-1 1,0 2-6,2-1 7,-2 1 6,2 0 0,-2 0-7,2 2 0,0-1 6,-1 0-6,1 2 6,0-1 0,0 0-7,2 0 7,-2 0-1,2 0-13,-2 0 8,2 1 6,-2-2-13,2 1 1,2 0 8,0 0 6,-2 0-13,2-1 7,0 1 6,0 1-7,-2 0 0,2 0 6,-2-2-6,3 2 6,-1 0-1,0 1-6,0 1 6,-2-2-7,2 2 1,2 0 6,-2-1 0,2 1-1,0 3 7,0-2-16,-2 0 8,3 1-6,-3-1 7,0 0 0,2 1-8,0 0 7,-2-1 7,0 1-14,0-2-13,0 1 16,0-3 6,2 2-13,-4-1 14,3 0-7,-1 0 0,-2-1-12,0 1 14,2-1 6,-2-1 0,2 2-7,-2-2 6,2 1-13,-2 0 7,2 0 0,0-1 0,-2 1 7,2-1-7,-2 1 6,0-1-13,2 1 14,-2-2-14,0 1 8,0 0-7,2-1 7,-2 0 7,2 1-1,-2-1-1,0 0-13,0-1 13,2 2-6,0-2 12,-2 1-14,0 0 13,0 1-20,0-1 14,0-1-19,0 0 14,2-1 6,-2 2-6,0-1 0,0 0 6,0 0-13,0 0 13,3-2-13,-3 1 14,0 0-13,0-3 0,-3 2 14,6 0-14,-3 0 0,0 1 8,0 0 7,0-2-8,2 0 7,0 0-1,0 0 5,-2 0-14,2 0 1,0 1 6,-2-1-7,2-1 7,0 1 0,-2 0-13,2-2 13,0 1 0,-2 0-13,2 1 13,0-2 6,0 1-14,0-1 1,0 1 6,-2-2 0,0 0-13,3 1 8,-1-1 6,-2 2 0,2-3 5,-2 1 0,2-1-8,-2 2 0,4-2-14,-2 0 15,0 1-12,0 1 13,0-2-13,4 1-11,-2-1-6,9 5 3</inkml:trace>
  <inkml:trace contextRef="#ctx0" brushRef="#br0" timeOffset="11131">11408 1887 8,'0'0'3,"2"-1"0,-2 0-1,0-3-1,2 3 0,-4-1-1,2 2 0,-4 1-1,2 1 0</inkml:trace>
  <inkml:trace contextRef="#ctx0" brushRef="#br0" timeOffset="11278">11416 2176 1,'4'3'2,"0"0"0,5 1 0,-5 0-1,4 2 0,2 0-1</inkml:trace>
  <inkml:trace contextRef="#ctx0" brushRef="#br0" timeOffset="11427">11437 2540 2,'2'0'2,"0"0"0,6 2 0,0 1 0,3 5-1,-1-1 0,0 0 0,-1-1-1,-3 2 0,-2 0-1</inkml:trace>
  <inkml:trace contextRef="#ctx0" brushRef="#br0" timeOffset="11620">11534 2918 1,'0'5'2,"-2"0"-1,0 2 1,2 1-1,-2 1 0,0-1 0,2-1 0</inkml:trace>
  <inkml:trace contextRef="#ctx0" brushRef="#br0" timeOffset="11746">11540 3151 2,'0'1'2,"0"1"0,2-2 0,-4 3 0,2-2 0,4 1-1,-6-1 0,2 4 1,2-1-1,0-3 0,2 1-1,1 2-1,-1-1 1</inkml:trace>
  <inkml:trace contextRef="#ctx0" brushRef="#br0" timeOffset="12886">10884 3660 3,'-10'-1'4,"8"1"-1,-6 0 0,2 3-1,1-2 0,3-1 0,4 0 1,3 0-1,3 1 0,2 2-1,13-1 13,8-1-14,12-1-1,13-1 1,12-3-1,13-1 7,14-2 12,13-2-14,4 0 11,7-2-8,8 2-13,5 2 13,7 0-1,-3 1 7,-1 0-9,-5 2 6,-2-1-14,0 0 0,-4 1 1,-8 1 0,-6 0 7,-7 1-1,-6-1-6,-8 1 0,-2 0 13,-8-1-8,-9 2 0,-10-1 0,-12 2 0,-7-1-7,-12 1 1,-8 0 0,-5-1-6,-3 1 15,-7 0-1,-2 0-14,-2 0 8,0 0 8,-4 0-9,-4 0-6,0 1 1,-9 1 0,-5 2 0,1-3-1</inkml:trace>
  <inkml:trace contextRef="#ctx0" brushRef="#br0" timeOffset="13638">9916 348 2,'0'-7'3,"-2"0"-1,2 3 0,0 0 0,-2 1 0,2 0-1,0 3 1,-2 4-1,2 2 0,0 7 0,2 5 0,-2 8 2,0 5-2,-2 6 0,2 5 0,-2 5-1,0 4 1,0 2-1,-2 6 1,2 1 0,-2 5 0,0 3 0,-1-1-1,3 2 0,2-1 0,0 1 1,2-1-1,1 2 0,1 1 0,2-1 0,0-1 7,11 65-1,-5-21-7,-2-17 0,5-11 0,-5-11 0,1-10 1,-3-6-1,0-4 1,-2-9-1,-2-2 0,-2-5 1,1-2 0,-1-4 0,-2-1-1,0-4-1,-2-3 1,-3-2 0,1-2-1</inkml:trace>
  <inkml:trace contextRef="#ctx0" brushRef="#br0" timeOffset="14406">13066 208 1,'-2'-19'3,"2"-1"-1,0-3 0,2 1 1,-2-1-1,3 12 0,-1-2 0,0 2 0,2-2 1,-2 1-2,0 1 0,0 1 1,0 1-1,0 3 0,0 1 0,-2 0 0,0 5-1,0 5 1,0 3-1,-4 6 0,2 4 1,0 4-1,-2 6 0,2 6 0,-2 4 0,-1 8 0,1 5 0,2 7 0,-2 4 0,2 5 1,0 3-1,0 5 0,2 7 0,-2 88 0,2-17 0,2-12 0,2-12 0,0-7 0,2-3 1,-6-5-1,2-5 0,3-6 7,-1-6-7,0-6 6,0-6-7,0-5 6,-2-2 0,2-5-1,1-4 7,-1-5-3,-4-7-7,2-5-6,0-2 13,0-7-1,2-4-13,-4-1 13,2-6-1,-2-3-1,0-1 1,0-3-2,2-3-7,-2-3-7,2-1 2,-2-4 1,0-1 8,0-2 6,0-3 5,2-2-7,0 0-1,0-1-7,0-2-1,1-2 2,1-1 0,0 4-6,2-4 0,-2 0 1,2-1-1,-2-2-1</inkml:trace>
</inkml:ink>
</file>

<file path=ppt/ink/ink37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8:53.8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4 471 4,'0'-1'3,"0"-1"-1,-2 0 0,0 1 1,2 0-1,0 0 0,0 1 0,0 0 0,0 0 0,0 0-1,2 5 0,0 0 0,0 4 0,0 2-1,1 3 1,1 2 0,0 3 0,0 1-1,0 1 0,-2 1 7,2-1-7,0 1 0,-2 0 0,1 0 6,1-2-7,-2 0 0,0-2 7,2 0-7,-2-2-1,0-1 1,0-2 0,2 10-2,-2-4 0,2-6 0</inkml:trace>
  <inkml:trace contextRef="#ctx0" brushRef="#br0" timeOffset="276">0 404 2,'2'-1'3,"0"-3"0,0 2 0,0-1 0,3 0-1,-1-2 0,0 3-1,2-2 0,0 1 1,5 1-1,-3-1 0,13 2-1,-1 1 1,1 2-1,-2 1 1,-3 1-1,1 2 1,-1 2 0,-1 1 0,-3 1-1,-2 3 0,-3 0 0,1 1 0,-4 1 0,-2 0 0,2 0 0,-6 0 0,-2-1 0,-2-1 0,-5 2 0,3 0 0,-4-1 1,-1 0-1,-1-2 1,1-2-1,3-3 1,-2-2-1,3-1 0,1 1 0,4-3 1,-2 1-1,2-2 0,4-1 1,0-4-1,0 4 0,4-4 0,0-1 0,6 0 0,1 2 0,1-1 0,5 2 0,-1 0 0,3 4 0,4-1-1,-13-1 1,0 2 0,3 1 0,-1 1 0,0 1 0,1 1 0,-3 1 0,1 1 0,-3 1 0,0 1 1,-2 0-1,0 2 0,-3-2 0,-3 3 0,0-1 0,-3 0 0,-1 1 0,0-1 0,-8 12 0,1-4 0,-3-4 0,2-3 0,-5-2 0,0-2 0,5-3 0,4-1-1,-3-1 1,3-3 0,0-2 0,0-1 0,1-3-1,3-2 0,2-2 0,-2-2-1</inkml:trace>
  <inkml:trace contextRef="#ctx0" brushRef="#br0" timeOffset="805">406 309 4,'0'0'3,"0"0"0,0 0 0,0 0-1,0 0 0,0 3-1,2 1 0,2 3 2,0 0-2,2 3 0,2-1 0,1 1 0,1 1 0,-2-1-1,3 1 1,-1-2-1,2 2 1,-1-2 0,-1 0-1,2 1 0,-1-3-1,-1-3 0,0 1 0,3-1-1,-5-1 0</inkml:trace>
  <inkml:trace contextRef="#ctx0" brushRef="#br0" timeOffset="1000">718 252 1,'2'0'3,"-2"0"0,2 0-1,0-1 0,0 0 0,0 1 0,0 0 0,-2 0-1,2 0 0,-2 1 0,2 0 1,0 2-1,1-1 0,-6 3 0,3-1 0,0 1-1,0 1 1,-2 0 0,0 2 0,0 1 0,-2 0 0,0 2-1,0 1 1,-2-1-1,2 2 0,-1 0 7,-1 0-7,2 1 0,0-1 6,0 0-7,2 1 0,0 0 7,0 1-7,-1 2-1,3-2 1,0-1 0,0 0 6,3 1 0,1 0-7,-2-2 13,0 1-7,0-2-9,0 1 15,0 0-8,2-3-6,0 2 0,0-1 13,1-2-7,-3 0-1,2 0-6,0 0 0,0-1-1,0 0 1,0-2 1,5 4-1,-1-2 0</inkml:trace>
  <inkml:trace contextRef="#ctx0" brushRef="#br0" timeOffset="1404">985 327 2,'2'0'3,"-2"0"0,0 2 0,-2 3 0,2-3-1,2 2 0,0 2 0,0 2 1,0 0-2,0 2 1,0 2-1,0 1 0,0 1 0,0 0 0,0 2 0,0 0 0,0 2 0,3-1 6,-3-1-8,0 1 1,0 0-1,0-1 1,0 1 0,0-2 0,0-1 0,2 0-1,-2-2 1,0 0-1,0-1 0,3-2 1,-3-1-1,0-1-1,0-1-1</inkml:trace>
  <inkml:trace contextRef="#ctx0" brushRef="#br0" timeOffset="1692">877 173 2,'0'-2'3,"0"0"0,0 2 0,2 0-1,-4 0 1,2 0-1,2 0-1,-2 0 2,0 0-1,0 0-1,2 1 0,4 1 0,1 1 0,-1-1 0,4-1-1,3 1 0,-7 0 1,0-2 0,2 0 0,3 0-1,1 0 1,-2-2 0,5 1-1,-1 0 0,1 0-1,-1-1 2,1 0-1,-1 1 0,1 0 0,-3-1 0,1 1 0,-1-1 0,-4 0 0,3 1 0,-3 0 0,0-2-1,-2 2 0,-2 0-1,3 1-1</inkml:trace>
  <inkml:trace contextRef="#ctx0" brushRef="#br0" timeOffset="2014">1332 194 3,'0'0'4,"0"0"-1,0 0-1,0 0 0,0 3 0,0 2 0,0 2 0,0 0 0,0 3 0,0 0-1,-2 2 0,2 1 0,0 1 0,0 0 0,0 2-1,0-1 0,0 0 1,0 0-1,2 0 1,0-1 0,0 0 0,2 0 0,1-1-1,1 0 0,0-2 7,2 0 5,0-2 0,3 0-16,1-2 15,1-1-9,3-1-6,1-3 13,18 3-2,-2-4 0,-6 1-8,-2-4-6,-5-1 14,1-1-7,-4 1 6,-1-3-14,-3 1 2,-3-2 0,-2 1 1,-4-1 0,0 2-2,-4-4 2,-2 0 0</inkml:trace>
  <inkml:trace contextRef="#ctx0" brushRef="#br0" timeOffset="2363">1415 40 3,'2'-3'3,"4"0"0,0-1 0,5 1 0,-1-2-1,2 2 0,-1-1 1,1 1-2,13-3 0,-2 0 0,2 4-1,-7 4 0,-1-1 0,-1 2-1,-3 0-1</inkml:trace>
  <inkml:trace contextRef="#ctx0" brushRef="#br0" timeOffset="2539">1396 365 1,'2'0'4,"0"1"0,0-1-1,5-1 0,-1 0-1,4-1 8,3-1-10,-1 0 1,15-3 0,2 2-1,2-1 0,-6 1-1,0 2 0,-5 3-1</inkml:trace>
</inkml:ink>
</file>

<file path=ppt/ink/ink37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8:50.92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124 213 1,'-2'-1'3,"0"0"0,2 1 0,-2 0-1,0 0 0,2 0 0,-2 1 0,0 0 0,-3 3 0,1 0-1,-2 3 0,2 3 0,-4 0 0,2 3 0,-3 0 7,1 1-1,0 0-8,2 2 7,-1 1-8,1 1 1,0-1 0,0 2 0,-1-1 7,3 2-8,0-2 7,0 0-7,2-2 0,2 1 7,-2-2-7,2-1 0,0-1 1,0-3-1,2 1 1,0-3 6,0-1-6,0-3 0,4 1-1,1-4 1,1-1 6,0-2-6,3-2 0,-1-3 6,0 0-1,1-1-7,1-2 1,-2-2 7,1 2-7,-1-1 0,-2 1 6,1 0-6,-1 2 0,-2 1 0,0 1 0,-2 1 0,0 1 1,1 3 0,-1-1 0,2 3 0,-2 1 0,0 2 7,2 1-7,-1 2 6,1 0-7,2 2 7,-2 0-7,3 0 0,1 0 0,0 1 0,3 0 1,1-2 0,1-1 0,14 8 0,2-4 7,-5-3-8,-1-3 0,-6-4 1,2-2 7,-1-2-7,-1-1-1,-5-2 1,1-1 0,-5-2 0,-2-2 7,-1-3-7,-5 1-1,0-3 7,-4-1-7,-5-1 0,-1-3 0,-2 2 0,2-1 8,-3 1-7,-3 2 6,-1-1-7,1 4 7,-1-2-7,1 1 6,8 9-7,-3 0 0,5 2 1,-2-1 0,0 2 0,2-1 1,2 1-1,0-1 0,0 1 0,2 0 0,6-1 0,0-2 0,8 3-1</inkml:trace>
  <inkml:trace contextRef="#ctx0" brushRef="#br0" timeOffset="567">792 164 3,'0'-1'4,"-2"0"-1,0 0 0,0-2 0,-2 3 7,2-1 4,0 0-14,-3 1 6,1 1 5,0 2-7,-2 0 0,2 2-1,-2 3-8,-3 2 2,3 2 0,-2 2 14,2 0-2,2 2-8,-3 2-6,3-1 13,0 2-13,2-2 13,0 3-1,2-3-7,2 2 6,2-3-1,0 1 1,2-1-16,3-2 15,1-3-13,3 1 1,-1-3 1,2-1 7,1-2-7,1-1 1,-1-3 0,1-2 0,-1 0 2,-3-2 0,1-2 0,-3-1 0,0-3 1,-3-1 7,-1-1-1,-4-1-6,-2 0 6,0-3-7,-4 0 1,-2 0 0,-5 0 6,1 0 7,-3 1-16,-1 2 15,-3 0-15,-1 2 14,1 1-14,1 1 13,-17-6-1,6 6-13,6 1 1,11 1 0,-1 4 1,7 1-1,4 1 1,4 1-1,7 0 0,5-1 0</inkml:trace>
  <inkml:trace contextRef="#ctx0" brushRef="#br0" timeOffset="955">1127 134 1,'0'-3'3,"-2"1"1,0 0-1,2 2-1,0 0 1,0 0-1,0 0 0,-2 4 1,2 3-1,-2 4 0,2 3 6,0 4-8,-2-1 0,2 3 0,2 4 0,-2 2 0,0-2 0,2 3 0,2-3 7,0 1-8,0-2 7,3-2-8,-1-1 1,0-3 0,-2 1 0,2-1 0,3-3 1,-1-2-1,-2-3 1,-2-1-1,0-3 1,0-3-1,1 2 7,-5-3-7,0-1 0,2-1 7,-2-2-8,-2-1 1,0-6 0,2 0 0,-3-5 0,-1-2 0,0 0 0,-2-6-1,0-4 1,2-1 0,-3-1 1,1-2-1,0-2 1,2 2-1,0 2 1,0 2-1,-1 2 0,5 3 1,0 0 0,0 2 0,5 3-1,-1 2 1,0 1 0,4 1 0,5 2 0,-1 0 0,7 1 0,-1 1 0,3 4 0,0 0 0,-1 2 0,1 1 0,-7 4 0,3 0 0,-3 2 0,-3 2 0,-3 1 0,0 1 0,-6 3 0,0 1 0,-2-1 0,-6 4 0,2 0 0,-4 0 0,-2 2 0,-5 0 0,-1 2 1,-1-2-1,2 1 0,1-2 0,-5-1 7,7 3-7,4-2 6,-1-2-1,1-3-7,4 0 7,4 1-7,2-1 0,2 1 13,0-3 0,7 4 4,3-2-15,5 0 7,-1-2-1,5-1-1,0 1 0,-11-6-1,3 2-1,-1-2 0,3 1 0,-1-1-13,1 2 13,-1-2-13,-1 1 2,-3-1 0,1 0 1,-3-1 0,-2 1 1,-3 0 0,1 0 0</inkml:trace>
  <inkml:trace contextRef="#ctx0" brushRef="#br0" timeOffset="2102">1667 63 4,'-2'-1'3,"2"-3"0,0 2 0,0-1-1,0-1 8,2 2-2,-2 0-7,0-1 6,0 1-8,0 1 13,2 1-8,-2 0-6,2 2 13,0 2-16,0 3 2,2-1 7,1 5-7,-1 1 7,2 0-7,-2 2 7,2 1 6,-2 3-8,3-1 0,-1 1 6,0 0-14,-2 1 1,2-2 7,-4 1 0,2-2-1,1-1-6,-1-2 0,-2 1 1,0-2-1,2-3 1,-2 0 0,4 8 0,-2-6 0</inkml:trace>
  <inkml:trace contextRef="#ctx0" brushRef="#br0" timeOffset="2364">1677 53 1,'2'-1'3,"0"-2"0,3 1 0,1 1-1,2 0 0,0 1 0,5 0 0,14 2 0,2 4 0,0-1-1,-3 5 0,3 3 0,0 1 0,0 3 0,-4 2-1,-2 0 1,-5 3-1,-5-1 1,-3 3-1,-4-3 1,-3 0-1,-3 1 1,-3 0 0,-3-1 6,-2-4-1,-2 2-8,-3-1 8,-3-3 5,1-1-14,-3-1 14,-5-1-2,-2-2-14,0-2 13,-4-1-7,2-1-7,-2 0 0,-4-1 0,-2-4 0</inkml:trace>
</inkml:ink>
</file>

<file path=ppt/ink/ink37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9:15.93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2893 93 1,'-2'-4'3,"2"-1"-1,-2 0 0,0 2-1,-2-3 1,2 1 0,0 2-1,2-2-1,-4 1 1,1 0 0,-1 1-1,0 0 1,0 0-1,0 2 1,0-1 0,0 0-1,0 1 0,-3 1 1,5-1-1,-6 1 0,6 0 2,-2 0-2,0 0 1,-1 0 0,1 0-1,-2 0 1,0 1-1,2-1 0,-2 0 1,-3 0 0,3 1 0,-2-1-1,2 0 1,-3 0 0,1 0-1,2 0 1,2 0-1,-2 0 1,1 0-1,1 0 1,0 0-1,2 1 0,0-1 0,0 0 0,2 1 1,0-1-1,2 0 7,4 0-7,2 0 0,5-1 0,3 0 6,26 0-1,5-1-7,9-2 0,-25 3 1,6-3 6,5 2 6,1 0-15,7-1 1,2 1 1,53-2 6,-6 1-7,-3 1 1,-49 1 6,3 0 7,1 1-8,7 0-1,4 0-6,3 1 13,69 2 5,-8 0-8,-8 0-13,-4 0 7,-60-1 0,3 0 6,5 0-7,65 3 0,-14 1 14,-7-2-23,-11 0 3,-6-1 13,-10 0-7,-42-2 14,2 0-3,0 0-1,3 2-8,-3-2 0,2 1 0,-1 0 0,-3 0 0,37 2-6,-12 0 6,-10-1 7,-8 1-1,-5-1 0,-8 1-2,-4-2-7,-4-1 0,-3 1 1,-1 1 0,-5-1-1,-1-2 1,-1 1 7,-4-1-8,3 0 1,-3 1 6,0-1-14,-4 2 8,1-2 0,1 1 0,0 0 1,2-1 7,-4 0-2,1 0-7,-1 1 7,0 0-1,0-1-7,0 1-13,4-2 23,-1 2-15,-1-1 8,0 2 6,0-2 0,-2 0-1,0 0-14,-1 0 1,-3 0 1,0 0-5,2 0 8,-2 0 0,-2 0-7,2 1 2,-3-1 1,-1 2-1,-2 3 0</inkml:trace>
  <inkml:trace contextRef="#ctx0" brushRef="#br0" timeOffset="2485">29 960 1,'-2'-5'2,"-1"-2"0,1 1 0,-2 2 0,2-1 0,2 1-1,-2 0 1,0-1-1,0 0 0,0 1 0,0 0 0,2 0 0,0 1 0,0 2 1,-2-1-1,-2-2 0,4 4 0,0-1-1,0 1 1,-2 0-1,2 0 0,2 0 0,2 1 0,0 5 1,4 1 0,7 2 0,1 5-1,11 4 0,6 3 1,6 1 0,1 3-1,-20-12 0,5 5 0,2 1 0,2 4 0,0 1 0,0 3 0,0 2 0,0 1 0,-4 3 0,0 0 0,-3 3 0,-1 4 0,-2-1 0,-5 1 1,-1 1-1,-3 1 0,-4-2 0,-2 0 0,-4 0 0,0-1 0,-4-2 1,-2 0-1,-2-1 0,-1-2 1,-1 0-1,-2-2 0,-1-1 0,-1-4 0,-1 0-1,3 0 0,-17 21-2</inkml:trace>
</inkml:ink>
</file>

<file path=ppt/ink/ink37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9:19.2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147 3 1,'-2'-2'2,"0"0"0,-2-1 0,0 2 0,0 0 0,-3 3 0,3 4 0,-2 1-1,0 5 0,-2 4 0,-1 4 0,1 4 0,0 4 1,0 5-1,-3 2 0,1 3-1,2 4 1,-5 2 0,5 2 0,2 3 0,2 1 0,-1-1-1,3 1 0,4 0 1,3-1 0,-1-1-1,2-2 0,0 0 0,4-3 0,1-2 0,-1-1 0,3-3 0,-1-2 0,0-3 0,1-2 0,1-2 0,1-3 0,-3-1 0,1-4 0,-1-1 0,0-3 0,-1-1 0,-3-2 0,0-2 0,0-1-1,-1-3 0,-1 0 0,-2-2-1</inkml:trace>
</inkml:ink>
</file>

<file path=ppt/ink/ink37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9:40.0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inkml:trace>
</inkml:ink>
</file>

<file path=ppt/ink/ink37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9:33.4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435 381 3,'-5'-4'3,"3"0"0,2 0-1,-4 1 1,2-1-1,0 1 1,-2-2 0,4 3-1,-2-1-1,0 2 0,0 0 0,0 0 0,0 0 0,2-1 0,-2 2 6,-1 0-7,1 3 0,0 0 13,-2 3-15,-4 1 7,2 4-1,-5 2-6,3 4 6,0 1-7,0 4 7,1-1-1,-1 0-6,4 3 6,0 1 7,0-2-8,4 1 0,2-2-7,2 0 7,-2-1 6,4-3-1,0 0-13,3-2 13,3-2-1,0-3-13,3-4 13,1-2-13,3-1 13,2-3-7,-3-3 7,1-2-7,2-3-6,-5-1 13,3-2-14,-5-2 8,-1-3 6,-5-1-7,-2-2 0,0-2 7,1-1-7,-5 0-6,-2-1 7,0 1 6,-4 3-1,-1-1 1,-1 3-16,0 1 2,0 2 8,-5 4 6,3-1-1,-2 5-7,0-1 7,-3 3-7,1 2 0,-3 1 1,3 0 0,-1 0 0,5 0-7,0 4 14,2-1-1,2 0-13,-1 0 0,3 1 2,2-1 0,4 2 1,1-3-1,1 2 1,4-2 0,7-1 0</inkml:trace>
  <inkml:trace contextRef="#ctx0" brushRef="#br0" timeOffset="450">830 338 3,'-2'0'4,"2"0"-1,0 0 0,0 0 0,-5-2-1,1 4 0,2-2 0,2 1 6,-4 5-7,-4 2 6,0 3-7,-1 3 6,1 4-7,2-1 0,-2 3 0,-1 1 13,7 0-8,-2 4-6,2 1 0,0 0 14,4-3-9,0-1-8,2-2 9,-2-1-1,7 0-1,1-4 0,2 0-6,-1-1 6,3-3 0,1-2 0,1-1 0,3-3-1,1-3-6,1-5 7,0-2 0,-1-2-1,-1-1-6,-2-3 1,-1 0 6,-3-2 0,-3-1-7,0-3 7,-4-7-6,-3 0-1,-1 1 2,-4-1 0,-1 1 7,-3 0-1,-6 3-6,-1 5 0,-1-1 7,-3 1-7,-1 3 14,-1 3-2,-4 2-14,5 0 13,-3 1-14,0 4 8,5-1-1,1 2 7,3 1-14,0-1 7,5 1 6,1 1-14,2-1 8,4 0-7,0 1 1,4 2 1,0-2-1,5 1 1,3-1 0,5 0 1,1-2 0,7 0 0,4 1 0,0-3 0,4-2 0,2 0-1,2-1 1</inkml:trace>
  <inkml:trace contextRef="#ctx0" brushRef="#br0" timeOffset="842">1363 317 3,'2'-4'3,"0"3"0,-2 0-1,-2 0 0,0 1 0,-2 1 0,0 0 0,-2 4 1,-7 0-2,3 4 0,0 1 0,-3 3 0,-1 3 0,1 3 0,-1 2 0,1 0 0,3 0 0,0 1-1,2 0 7,1 1-8,3 0 1,2-2 0,2 0-1,2 0 1,4-5 0,1-1 0,3 1 0,2-5 0,3 0 6,1-2-7,5-6 0,4 0 1,0-3-1,2-3 0,6-1 1,-4-4-1,2-3 0,-4 0 0,-1-5 1,-3 1 0,-2-2-1,-5-1 1,-3 0 0,-5-2 0,-2-1 0,-2-1 0,-4 3 0,-2 1 0,-4 0 0,-2 6 0,-5 0 0,1 2 7,-2 1-1,-5 4-7,0-1-1,-1 3 1,-3 2 7,2 0-1,3 2-7,-3 0 6,4 2-6,1-1 0,1 2 0,5-4 7,2 1-7,2-1 0,3 0 0,-1 2 7,4-1-7,4-1 0,3 1 0,1 1 0,2-4 1,7 0-1,4-1 0,1-3 0,5 0 1,2-2 0,4 1-1,2-2 1,5-1 0,1 0 0,-2 0 0,1 2 0,-3 1 0,-2 2 0,0-1 1,-4 0 0,-6 4 0,-2 0 0,-3 0 1,-7 2-1,-5 2 1,-2 1 0,-2 1-1,-1 5 1,-3 1 0,-5 2-1,1 2 0,-2 4 7,-2 1-1,-3-1-7,-3 2 6,2 2-7,1-1 1,3 1 0,2 2 6,0-1 0,1-3-1,3-5-1,4 1-7,3 0 1,1-3 7,2-4-7,7 2 7,1-4 0,3-3-1,5-1-8,1-2 9,8-2-9,-2-4 2,3-2-1,1-4 1,0 0 0,-2-2 0,-4 0 1,-4 0 0,-7-4 0,1-1 1,-7 2 0,-3-1 0,-5 0 0,-2-1 1,-4 2 0,-2 0 0,-7-1-1,-1 5 0,-3-1 0,-3 1 1,-5 0 1,-2 3-1,-2 1 0,2 2 7,1 0-8,-1 1 0,0 0 0,6 1 1,3 2 0,1 1 0,3 0 0,4-2 0,2 2 6,3 1-7,3-1 0,0 1 0,3-1 1,1-3-1,6 0 0,7-2 0,5 1 1,5 1 0,2-2 0,2 1-1,4 1 0,-2-1 1,1 1-1,1 2 1,0-1 0,-2 1 0,2 1-1,-2 2 0,-2 1 1,-2 1 0,-4 2-1,-4-1 0,-5 2 1,-3 2 1,-5 1-1,-2 1 0,-2 3 1,-2 2 0,-4 0-1,0 4 0,-4 0 0,2 1 7,-2 1-8,-1-1 0,1 0 1,0 1-1,0-3 1,2-4 0,2 1 0,0 2 0,2-2 6,2-3-7,2-2 7,0 0-8,6 1 0,3-3 1,-1-1 0,5 0 0,-1-3 0,7 0 1,-2-3-1,1-2 0,1 0 0,-2-2 0,-1-1 0,-1 0 0,-2 0 0,-1-2 1,-6-2 0,1 0-1,-5-3 1,-2-1 0,-2 0 0,-4 0 0,-4-2 0,-2-2 0,-5-2 0,1 2 0,-3-3 0,-1 2 0,-1 1 0,-1-1 0,-1 2 0,2 1 0,1 2 1,-1-1-1,5 2 0,0 2 0,3 1 0,3-3 0,2 3 0,2-1 0,4 0 0,0-1 0,4 1 0,5 0 0,3 1 0,5 1-1,-1 0 2,7 1-2,0 2 1,4 1 0,-4-1 0,6 2 0,-6 2 0,-1 0 0,1 2 0,-4 3 0,-3-1 0,-3 4 0,-1 0 0,-3 2 0,-1 2 0,-4 2 0,-2 3 0,-1 4 0,-3 0 1,-3 0-1,1 1 0,-2 0 0,0 2 0,2-2-1,-2 2 1,0-2 0,0-1 0,4-2 0,0-2 1,2-1-1,2 0 0,0-4 0,4-1 0,1-3 0,1-1 0,4 1 0,1-2 0,1-4 0,3-2 0,2-2-1,1 1 1,-1-3 0,2 0 0,0-5-1,-5 0 1,3-1-1,-2-3 1,-3 0 0,-1 1 0,-5-1-1,-2-3 1,0 0 0,-3-1 0,-3 0 1,-2 0-1,-2-1 0,-3 1 1,-3 0-1,-2-1 0,-3 1 0,-3-2 1,-1 2-1,1-1 1,-3 2-1,1 1 0,1 1 0,0 2 0,1 2 0,-1 2 0,3-1 0,1 1 7,3 3-7,0-1-1,6 2 1,0 2 0,1 0 0,1 0 0,2 0 0,2 1 0,-2 0 6,5 1-7,5-1-1,2-2 1,3 3 7,3-1-8,1 2 1,2 0-1,1 2 0,-1-2 1,4 1 0,2 1 0,0 1 1,-2 0 0,4 2 0,-5-2 0,1 3-1,-4 0 1,0 1-1,-5 0 1,1 3-1,-5-1 1,-2 2 0,-5 1 7,-1 3-8,0 2 1,-6 0 0,2 0-1,-4-1 0,-1 2 0,-3 0 1,2 0 0,-2-2 0,1 1-1,-1-2 7,4 2-7,0-6 0,2 1 1,0 0-1,4 0 1,-2-3-1,0 0 1,6-2 6,0-3-1,5-2-7,1 0 0,3 1 1,-1-3-1,0-1 1,5-1 0,2-2 0,-5 2-1,1-3 1,1-2 0,-1 0 0,0 0 0,-1-5 0,-3 1 1,-3-1-1,-2-3 0,0 0 1,-1-1 0,-3-3 0,-2 1 0,-6 2 0,2-2 0,-5 2 0,-3 1 0,0-2 0,-5 3 0,-1 0 1,-3 1 6,-2 1-8,5 0 1,-3 0 6,1 2-7,-1-1 0,0 1 7,5 2-8,2 0 0,-1 1-1,5-1-1</inkml:trace>
  <inkml:trace contextRef="#ctx0" brushRef="#br0" timeOffset="3150">3502 0 1,'2'0'4,"-2"2"-1,2 0 0,0-1 0,0-1-1,2 2 0,2 1 0,5 2 0,-1 4 0,-2-1-1,5 0 0,-3 1 0,5 2 0,-5 1-2,-2 1 0,1 0 0,-1-1-1</inkml:trace>
  <inkml:trace contextRef="#ctx0" brushRef="#br0" timeOffset="3356">3723 62 1,'4'1'3,"0"3"0,5 0-1,-3 3 1,2 0-1,3 3 0,-3-1-1,0 1 0,2 1 0,-1 0 0,-1 2 1,-2 0-2,-2 0 0,0 1-2</inkml:trace>
  <inkml:trace contextRef="#ctx0" brushRef="#br0" timeOffset="3935">267 26 4,'0'0'3,"0"0"0,0 0 0,0 0-1,0 0 0,0 0 0,0 0 1,-4 1-2,0 1 0,0 4 0,-3 1 0,-1 4 0,0-1 0,2 2 0,-3-2-1,-1 2 0,2 0 0,0-2 0,-1-1 0,3-1-1,0-1-1,0-2 0</inkml:trace>
  <inkml:trace contextRef="#ctx0" brushRef="#br0" timeOffset="4137">131 36 2,'-5'4'3,"-1"1"0,-2 2-1,0 1 0,-1 0-1,3 3 1,-2 2 0,0 0-1,-1 1-2</inkml:trace>
  <inkml:trace contextRef="#ctx0" brushRef="#br0" timeOffset="6115">54 1134 1,'-4'-1'2,"0"-1"0,0-2 0,-1 2 0,3-2 0,-2 0-1,0 0 1,0 3 0,0-1 0,0-2-2,2 1 1,0 0 0,0 2 1,-1-2-1,1 1 0,0-1 0,2 2 0,-2 0 0,2-1 0,0 0-1,0 2 1,0 0 0,0 0-1,6 0 1,3 0 6,7-1-7,9-1 0,8 1 0,15-2 0,12 2 0,12 0 0,15 0 6,10-4-7,17 2 7,8-1-1,10 3-8,5-2 1,1 0 1,7 0 0,-2 0 0,-2 1 0,-3-1 6,1 0-7,-1 1 0,-5-1 1,-9 0-1,-8 0 1,-7-1 0,-5 0 0,-5-2 0,-8 1 0,-8-2-1,-7 0 2,-8 1 0,-6-1 0,-6 0-1,-10 2 0,-5 0 1,-4 0 0,-10 1 0,-6 1 0,-7 1 0,-3 1 0,-3-2-1,-2 2 1,-4 1 0,0 0 1,-2 0-1,0 0 7,-2 0-7,0 0 6,0 1-8,0 1 0,-2 0 1,2-2-1,-2 2 2,2 1 0,0-2-1,0 0 0,2 0 0,-2 0 0,-1 0 0,1-1-1,0 0-1</inkml:trace>
</inkml:ink>
</file>

<file path=ppt/ink/ink37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9:50.0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1157 2,'2'-6'3,"0"1"-1,0-1 0,2 0 0,0-1 0,-2 1 0,1 2 0,1 0-1,0-1 1,-2 2 0,0-1-1,-2 3 0,0 1 0,0 0 0,0 0 0,0 0 0,0 0 0,0 0-1,0 1 0,2 3 0,-2-1 0,2 3 1,0 1 0,0 3-1,-2 1 1,2 4-1,0 3 0,0 0 0,0 4 7,3 2-1,-1 1-7,0 3 6,0 0-6,0 0 6,-2 1-1,2 0 0,-2 1 0,1-1-8,-1 2 8,-2-2-8,0-1 1,2 0 7,-2-2 0,0 0-1,2-2-7,-2-3 0,0 1 1,0-2 7,0 0 0,2-5-8,-2-2 1,0-2 0,2-1 0,-2-2 0,0-2 0,0-4-1</inkml:trace>
  <inkml:trace contextRef="#ctx0" brushRef="#br0" timeOffset="430">54 1196 2,'-6'-3'3,"-1"0"0,3-2-1,-2-1 0,2 3 0,-4-2 0,4 1 0,-1-1-1,1 0 2,2 3-2,0-2 0,0 2 0,6 0 0,-2 1-1,0 0 1,3 1 0,-1-2 0,4 1 0,0-1 6,3 1-7,5-2-1,3 2 7,3-1 0,3 0-1,4-2-7,2 1 7,2-2 6,42-4-16,-3-1 15,5 1-2,-40 4-14,6 1 2,1-2 13,5 0-8,3-1 6,0 1-1,6 0-13,58-5 20,-11-1-21,-55 8 8,3-2 0,1 1 12,2 2 0,2-1-3,2 1-13,-2 0-6,0 0 14,62-1-14,-19 1 8,-8 1 14,-10 0-9,-44 1 0,1 0-13,-1-1 20,2 1-8,1-2-12,-3 2 7,2-1 13,-1-1-7,-1 2 5,-2-1-7,0 0-6,-4-1 13,3 2-1,-3-1-1,-2-1 0,2 1 5,27-1-8,-9 1 0,-7-1-7,-5 2 1,-2-3 0,-4 3 1,-1-1-6,-18 1 0,-2 0 8,3-1 6,-1 0-7,3 1 7,2-1-1,-3-1-7,3 0 0,-1 0-7,1 0 8,0 1 8,1-1-2,-1 1-14,-1-2-4,1 2 20,-2 0-1,-1-1 0,-1 1 5,-1 1-8,1 0-13,-3 0 8,0-1 6,-1 1 6,-1 1-20,-2 0 8,3 0 6,-3-1-13,0 0 8,1 1 0,-3 0 6,2 1 6,-2 0-14,-2-1 6,3 1 6,-3-1-20,2 0 8,-2 0 7,-2 2 5,2-1-19,0 0 7,0 0 7,-1 1-13,1 1 13,-2-1 6,0 0-14,-2 1 7,2-1 0,2 2 6,-2-1-8,0 1-6,0-1 13,0 2-7,0-2-7,0 1-5,-2 0 1,3 1 8,-1 0 12,0 0-13,0 1 13,0 1-8,0-1 6,-2 1-7,2 0 0,-2 1 0,2 0 7,0 0-2,-2 2-1,0-2-7,0 2-13,2 1 22,-2-1-8,-2 1 1,2 0 0,0 0 6,0 2-13,-2-2 13,2 2 5,0 0-13,0 0 0,-2-1 0,2 1 0,-2 1-6,2 1 0,0-1 22,0 1-15,-2 0-6,2-1 7,0 2 0,0 0 6,0-2-7,2-1 6,-2-1 0,2 1 5,0-1-13,0-1 13,0 1-2,0-1-6,0-1 5,2-1-1,1 1-13,-3-2 20,0 0-8,2 0-7,-2 0 6,2-1 0,-2-1-1,0 1 7,0 0-8,0-1 0,0 0-8,-2-2 15,0 1-2,0-1-19,2 2 6,-2-1 16,2 1-3,-2 0 0,0-1-8,0 1-6,0-1 7,0 1-6,-2-2 7,0 2 0,2-1 6,-2 1-1,0-2 0,2 1-1,0 0-1,-2-2 0,2 2 0,0-3-1,0 2-14,-2-2 15,2 0-13,0 0 1,-2 0 20,2 0-21,0-1 8,-2 0 0,2 2 6,0-2-7,0 0 7,0 0-7,0 0 13,-2 0-7,0 2-9,2-2 15,-2 0 5,0 1-9,0 1 6,0-1-1,-1 0-2,-1 1-1,0-1-1,0 0-1,-2 1-7,0-1 0,-3 0-6,1 2 14,0-1-8,-3 0-6,1 0 14,-2-1 0,1 1-15,-1-1 8,-2 0 6,-1 1-13,1-1 13,-1 0 0,1 0-15,-3 0 8,0-1-6,-1 0 21,-3 2-22,1-3 14,-3 1-7,0 0-6,-25 1 7,5 3 0,4-3 6,-1-1 7,22 1-9,-1-2 6,1 1-8,-3-1-6,-2 1 13,2 0-14,-1-1 13,-1 1-13,0-1 13,3 0-7,-3 0 7,0 0-8,2 0 6,-1 0-7,1 0 6,-2 0-13,2 0 14,1 0-7,-1 0 6,-2 0-1,1 0-13,-1 0 8,2 0-6,-2-1 7,1 1-8,-3 0 16,-23 1-22,11 0 15,2 0 0,2-1 0,4 3-6,4-2-6,2-1 20,13 0-7,-2 0-7,-1 0 13,-1 0-1,-1 0-13,3 0 1,-3 0 13,1 0-7,-1 1-7,1-1-5,-1 0 20,-1 0-7,1 1-1,-1 0-6,-1-1 7,-1 2 0,-1-1-1,0 0 6,-1-1-7,1 1 0,0-1-12,1 0 1,-3 0 20,3 0-1,-3 0-1,2 1 7,-1-1-9,1 0 5,0 0-7,1 0 6,-1 1-14,-18 1 1,2-1 0,6 1 7,2-2 0,4 1-7,11-1 1,-1 0 6,-1 1 6,-3-1-14,3 0 7,-1 0 0,-1 2-6,-1 0 6,1-1 6,-1 1-19,-1 2 7,1-2 7,0 1 0,1 0-7,1-1 7,-1 1 6,-1-1-14,3 2 7,-3-2 0,3 0-1,-3 0-6,3 0 1,-1 1 13,1-1-1,-1 1-15,1-2 2,-1 1 7,3 1 7,-2-2-16,-1 1 8,1-1-12,-1 0 7,3 2 13,-3-2 0,1 1-15,-1 1 7,-1-1 0,1 1 7,-18 3-15,2-1 9,4-2 5,2 2-7,3-3 6,11-1 0,1-1-1,0 2-1,-3-1-7,1-1 7,-3 0 6,1 0-8,1 0 7,-1 0-2,-1-1-7,3-1-6,0 0 7,-3 1 6,1 0-20,-1 0 7,1 1 15,-1-3-14,1 2 0,1 1 7,-1-1 1,2-1-1,-3 1 6,3 1-1,-3-2-1,3 1-7,-3 0 0,3 1 6,-3 0 0,1-1-1,1 1-7,-1 0 1,2 0 6,-1 0-19,1 0 21,1 1 5,-1-1 0,2 0-2,-1 0-14,1 0-7,0 0 22,-1 1-2,3 0-7,-2-1 6,1 2-13,1-2 13,2 1-20,-2-1 21,1 1-26,1-1 14,0 0-5,2 0-12,0-1-4,2 1-10,0 0-2,0 0-8,4 1-1,0 0 4,6-1 4</inkml:trace>
  <inkml:trace contextRef="#ctx0" brushRef="#br0" timeOffset="2801">4401 55 2,'0'-5'3,"0"-1"0,0 1 0,0-2 0,0 2-1,0-1 0,0 0 0,-2 2 7,2 0-8,0 2 6,0-2-1,0 3 0,-2 1 5,2 1-8,0 6 1,0 3 5,-2 4-14,0 3 13,0 3-1,0 3 0,0 0-1,-2 5 6,0 0-2,0 2-8,-3 1 0,3 0 6,-2 2-1,0-1-1,0 2-7,-1 0-6,1-1 7,0 2 0,-2-1 0,1-3 6,1 2 1,0-3-2,0 0-1,2-3-6,0-1 12,-1-2-7,3-2-13,-2-2 20,4 0-8,-2-4-6,2-1-12,0-2 0,0-3 3,2 0 0,0 4 0</inkml:trace>
  <inkml:trace contextRef="#ctx0" brushRef="#br0" timeOffset="3138">4114 628 1,'0'0'4,"0"-1"0,0 1-1,0 0 0,0 0 0,0 0-1,0 1 1,0-1-2,0 0 0,2 4 0,0 3 0,0 2 7,6 4-1,3 1-1,-3 0 5,2 2 0,-1 0-15,1 3 13,-4-1-7,5 0-7,-3-2 13,2 2-7,0-2 0,-5-8 12,-1 1-8,0 2-13,0-1 8,2 1 0,-2-1 0,3 1 0,-3-1 12,0-1-7,2 1-8,-2-2-5,-2 0 1,4-2 0,-3-2 8,1 1-8,0-1 1,0-3 1,0-2-1,2-2 1,0-1 0,3-2 0,-1-2 0</inkml:trace>
  <inkml:trace contextRef="#ctx0" brushRef="#br0" timeOffset="3415">4565 682 3,'0'0'3,"2"-3"0,-2 1 0,0 1 0,0 0 0,2 1-1,-2 0 1,0 0-2,0 0 1,2 1 6,-2-1-8,0 1 0,-2 0 7,2 3 5,-2-2-14,0 3 7,-2 0-7,0 1 0,-1 2 20,-1 1-3,0 0-8,-2 1 12,-1 1-15,-1 0-1,0 1 12,-1 1-20,-1-2 0,2 1 13,-3 1-1,3-1-7,0 0 20,-3 1-3,3 0-3,-1 0 0,1-1-3,0 1-8,-1 0 6,3 0-13,0-2 0,0 2 13,-3-1-7,5 0 7,-2-2-16,0 0 2,3 0-12,-1-1-5,2-2 3,0 1 2,0-2 1,-2 4 2</inkml:trace>
</inkml:ink>
</file>

<file path=ppt/ink/ink37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9:46.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62 690 2,'0'-2'3,"-2"2"-1,0-1 0,2-2 0,-3 1 0,3 0-1,-2 0 1,0-3 0,2 1-1,-2-1 2,2-1-2,0-2 0,0-1-1,2 0 1,2-1 0,1-4 0,1 0-1,2-4 1,2-1-1,5-2 1,-1-3-1,3-2 1,26-27-1,1 2 0,1 5 0,-22 22 0,4 2 0,2 0-1,-2 1 1,2-1 0,0 1 0,0 1 0,0 2 0,-5 0 0,3 2 0,-2 1 0,-2 1 0,0 1 0,-5 2 0,1 0 1,-3 2-1,-1 0 0,-3 2 0,-1 1 0,-1 0 0,-2 1 0,0 1 0,-3 0 0,1 1 0,-2-1 1,0 1-1,0 0 0,-2 1-1,-2 0-1,0 1 0</inkml:trace>
  <inkml:trace contextRef="#ctx0" brushRef="#br0" timeOffset="666">0 494 1,'4'-3'2,"-2"-1"0,2-3-1,2 0 1,0 0-1,-2 1 1,3 0-1,-3 0 0,0 1 0,2-1 0,-2 0 0,0 1 0,1 1 0,-3 0 0,2 2 0,-2 0 1,0-1-1,-2 1 0,2 1 0,0-2-1,0 3 1,-2 0-1,2-2 0,-2 1 0,0 2 0,0 1 0,2 1 0,-2 0 1,0 4 0,2 1-1,-2 0 1,0 3-1,-2 2 0,0 1 0,0 0 0,0 2 0,-2 0 1,2 2-1,0-1 0,0-1 0,-2 1 0,2 0 0,-3-1 0,3 1 0,0-2 0,0-1 0,0-1 1,-2-2-1,4 0 0,-2-3 0,0 0 0,0-2 0,2 0 0,0-1 0,0-1 0,0 0 0,0-1 0,2-2 0,2-1 0,0-1 0,2-2 0,1 1 0,3-1 0,0-2 0,3 2 1,-1-2 0,0-1-1,3 0 0,1-1 0,1 1 0,0 1 0,-1-1 0,3 0 0,-1 0 0,1 0 0,0 2 0,-3 0 1,1 1-1,-1-1 0,3 2 0,-5-2 0,1 3 0,1-1 0,-3 0 0,-1 0 0,1 0 0,-1 2 0,-2-1 0,-1 1 0,-1-1 0,0 1 0,0 0 0,1 0 0,-3 0 0,-2 0 0,0 0 0,0 0 0,0 1 0,-2-1 7,1 0-7,-1 0-1,0 0 7,-2 0-7,2 0 0,-2 0 6,0 1 0,0-1-1,0 1-7,0-1 7,2 0-7,0-1 0,-2 1 7,0 0-6,0 0 0,0 0 0,0 0 0,0 0 1,0 0 0,0 0 0,0 0 0,0 0-1,0 0 0,0 0-1,0 0 0</inkml:trace>
  <inkml:trace contextRef="#ctx0" brushRef="#br0" timeOffset="11587">8 416 1,'0'-4'2,"0"1"0,0 1 0,0 0-1,0-1 0,2-1 0,-2 1 0,0-1 0,0 1 0,0 1 0,0-3 0,0 0 0,0 1 0,2 0 0,-2 2 0,2-2 0,0 1 1,-2 1-1,0-2 0,2 3 0,-2-1 0,2 0 0,-2 1 0,2 1-1,-2 0 1,0 0 0,0-1-1,0 1 1,2 0-1,-2 2 0,0 2 7,2 1-7,1 0 0,-3 1 0,2 2 0,0 2-1,-2-1 7,0 3-7,0-1 7,0 0-8,0 0 1,0 1 6,0 0 0,0-2-1,0 2 7,0-1-2,-2 1-14,0-2 7,-1 0-7,3-1 7,-2 0 0,0-2 0,2 1-1,-2-2 0,2-1 6,0 1-7,0-2 7,0 0-1,0-1-7,0 1 6,0-2 0,0 0-15,0 0 9,0-1 6,0 0 1,2 0-9,-2 0 8,2 2-15,-2-2 2,0 0 1,0 0 7,0 0 7,0-1-14,2 1 7,-2-1 7,0 2-14,0-1 14,0-1-1,0 1-7,3-1 0,-3 0-6,2 1 13,-2-1-1,2 0 0,0 0-7,0 0 7,2 0-8,0-1 1,0 0-6,2 0 0,-1-1 1,-1-1 0,2 1 0,-2-2-1</inkml:trace>
</inkml:ink>
</file>

<file path=ppt/ink/ink37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9:59.9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2,'0'0'3,"-2"0"0,2 0 0,0 0 0,0 0-1,0 0 0,0 0-1,0 0-1,0 0 0</inkml:trace>
</inkml:ink>
</file>

<file path=ppt/ink/ink3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4:45.0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98 284 2,'-4'-7'2,"0"0"0,-3 1 0,1-2-1,-2 1 1,0 1 0,3 2-1,-3-2 0,2 1 0,0 1 0,-1 1 0,3 0-1,0 2 0,4-1 1,-2 1 0,-2 1-1,0 1 0,2 1 0,-2 1 0,-1-1-1</inkml:trace>
  <inkml:trace contextRef="#ctx0" brushRef="#br0" timeOffset="90672">762 49 2,'2'-4'2,"-2"0"0,3 0 1,-1-1-1,0 1 0,0-1 0,-2 0 0,0 2 0,0-2-1,0 2 1,0 0-1,0 1 0,-2 0 0,2 2 1,-2-1-1,0 1 0,-1 1 6,-5 2-1,-2 4-8,-7 4 1,1 0 7,-3 3-7,-4 3 0,-2-1 0,-4 4 0,2-2 1,0 5 0,0-2 6,-4 3-7,2-1 6,0-3-7,0 4 1,0-1 0,0 1 0,2 0 6,0-2-7,4 0 7,0 0-1,2-2 0,2 0 6,3-3-14,1 0-1,5-3 2,0-3 14,3 1-3,1-1-1,2-6 0,0 1-14,6-1 1,-2-4 0,0-1 1,2 1-1,2-2 2,4-1-1,-1-5 0,3-1 0</inkml:trace>
  <inkml:trace contextRef="#ctx0" brushRef="#br0" timeOffset="91101">320 130 1,'2'-4'2,"-2"-2"0,0 0 0,0 1 0,0 2 0,0-2 0,-2 3-1,2-1 1,0 3 0,-2 0-1,2 2 0,0 0 1,-4 0-1,0 4 0,-2 3-1,-5 4 1,-1 2 0,-5 4 0,3 2 0,-3 1 0,2 2 0,-3 1 0,1 4-1,0-1 1,5-2-1,-3-1 0,3 1 0,4-1 0,-1-1 1,1 0 0,2-4-1,2-2 0,0 0 0,1-1 0,1-2 0,0-2 0,4 0 0,-2-1 0,0-3 0,2 2 0,1-3 0,1 1 0,0-3 0,2 1 0,2-2 0,3-1 0,1 0 0,3-2 7,-1-2-7,3 1-1,2-2 0,-1 0 0,1-3 0,0 3 1,-1-1 0,-1 0 0,4-2 0,-5 1 0,3-1 0,-4-1 0,-3 3-1,-2-1 1,-1 3 0,-3-3 0,0 1 0,0 1 0,3-2 0,-5 2 0,0 1 0,0-1 0,-2 0 0,0 1 0,-2-1 0,0 0 0,0-1 0,0 2 0,0 0 0,2 0 0,-2 0 0,0 0 0,0 0 0,-2 0-1,2 0 0,0 0 0,0 0 0,-2 0 0,2 0 0,0-2-1,-4 1-1</inkml:trace>
</inkml:ink>
</file>

<file path=ppt/ink/ink38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0:03.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72 1552 2,'-6'-1'3,"0"1"0,-3 0-1,1-2 0,0 2-1,2-1 0,-3 0 0,1 1 0,2-1-1,0 1-1</inkml:trace>
  <inkml:trace contextRef="#ctx0" brushRef="#br0" timeOffset="3226">4056 55 1,'0'-3'2,"2"0"0,0 1-1,-2 0 0,0-1 0,0 1 1,2 0-1,-2-1 1,0 0-1,0 0-1,-2 0 1,0 2-1,2-2 1,-4 1 0,1-1 0,-1 0 0,2 0 0,0 1 1,-2-1-1,2 2 0,-2 0 0,0 0-1,0 0 0,-1-1 1,1 2 0,-2 2 0,2 0 0,-2 1-1,-3 1 0,1 1 0,0 0 0,0 3 1,-1 1-1,-1 0 0,2-1 0,-3 5 0,3-2 1,0 3-1,0 2 0,-1-2 0,1 2 0,2 2 0,0 1 0,-3 1 0,5 1 0,0 1 0,0 1 0,0 0 0,2 1 0,0 0 0,2 0 0,0 0 0,2-2 0,0 1 0,2-1 0,0-1 0,4-1 0,1 0 0,1-2 0,0 2 0,3-1 0,1-2 0,3-1 0,-1 1 0,3-2 0,2-1 0,-1 0 0,3-2 0,2 0 0,0 0 0,0-1 0,1-1 0,1-2 0,0 0 0,0 0 0,2-1 0,-2 1 0,-2-2 0,2 0 0,-3 0 0,1-3 0,0-1 0,0 1 0,-2-1 0,-1-1 0,1-1 0,0-1 0,-2-2 0,1-1 0,1-1 0,-2 1 0,2-1 0,-1-2 0,-1 0 0,2 0 0,-3 0 0,1-1 1,0-1-1,-1-2 1,1 2 0,-2-1-1,1 0 0,-1 1 0,0-2 0,-1 1 0,-1 1 0,1-2 0,-3 2 7,1-2-7,-3 1 0,1 0 0,1 0 0,-3 0-1,1 0 0,-1 0 0,-2-1 1,1 1 6,-1 0-1,-2-1 0,-1-1-7,-1 1 0,0-1 0,0-1 1,-4 2 0,0-1 6,0 1-7,-2-2 1,0 2-1,-4 0 1,0 0-1,-2 0 1,0-1 0,-3 0 0,-1 2 7,-2-3-1,1 0 0,-3 2-7,-1-2 6,-1 0-7,1 0 1,-3-1 6,-1 1-6,0 2 0,-1-3 0,-1 2 0,0 1 1,1-1-1,-3 0 7,2 2 0,-1-1-1,-1 0-7,-2 2 1,0-1 0,0 2 0,-2 0 13,-1 1-7,-3-1-1,-1 1-1,-1-1-6,-2 1-1,0 1 2,-2 0 0,0 1 1,-1 1 0,1 0 0,0 1 7,0 0-7,-1 1 0,3 1 7,0 0-1,2 1-1,0 1 1,0 0-1,0 0-7,4 3 7,-2-2-1,0 3 0,2-1 6,0 3-13,0 0 0,2 0 7,2-1-6,0 0 0,1 0 0,-1 2 1,2-2-1,0 1 0,3 1-1,-3-1 1</inkml:trace>
  <inkml:trace contextRef="#ctx0" brushRef="#br0" timeOffset="13580">202 1606 2,'-2'-1'4,"0"0"-1,-2 0 0,2 0-1,-2-2 0,0 2-1,2 0 0,0 1-1,0 0 0</inkml:trace>
  <inkml:trace contextRef="#ctx0" brushRef="#br0" timeOffset="14696">1714 1651 1,'-4'0'3,"0"-2"0,-2 2 0,0 0 0,-3-1-2,1 1 1,0-1 0,-3 0 0,3 1 1,0-1-2,2 1 0,0-1 1,1 1-1,1 0 0,2 0 0,0 0-1,0 0 1,4 1-1,2-1 7,2 1-7,5 0 0,3 0 6,5 0-1,4 1 0,4 0-1,1-1-7,8 0 7,5 2 7,5-2-9,3 1 0,7 0 6,2 0-1,2 1-13,6-1 7,0 1-7,5-1 1,1 1 7,0 0-7,5 0 7,-3 1 6,1 0-14,-5 0 8,0 1 6,-1-1-14,-5 2 1,-2-1 13,-4 1-14,0-1 1,-5 0 7,-1 1 0,-6 0-6,-3 1 13,-2-2-8,-1 1 0,-5 0 6,-2-1-13,-4-2 7,-2 2 0,-2-1 0,-1 0-1,-3-1 7,0 1-14,0-2 20,-5 1-14,3-1 0,-3 0 14,3-1-3,-3-1-7,-1 2 5,-1-2-7,1-2-6,-1 2 0,-1-1 7,-1 0 0,1 0 0,-1 0-13,-2 0 0,1-1 16,-1 2-9,0-1 2,-1 1 14,-1 0-9,0 0 0,-2 0-7,3 0-6,-3 0 7,0 1 8,0-1-9,-2 0-4,3 2 7,-1-2 0,0 1 0,-2 1-6,0-1 13,2 0 0,1 2-7,-3-1 13,0 0-8,0 1-7,2-2-7,-2 1 2,5 1 20,-3-2-7,0 0-1,0 1-14,3-1 15,-1 0-1,0 1-1,2-4-14,1 2 3,-3 0 13,2 0 0,1 0-1,-1-1-14,0 1 8,1-1-6,1 0 1,-1-1 1,1 1 20,0-1-15,3-1-6,-1 2 14,1-2-7,1 1 0,1 0-7,-1-1 14,3 2-7,0-1 6,-1 0-7,1-2-6,0 2 13,-1-1-13,1 1 1,-3 0 19,1-1-20,-1 1 13,1 0-7,-3-1 7,1 1-7,-1 0 6,-1 1-7,1-2 8,-1 1-9,1 1 8,-1-1-15,-1-1 2,0 2 8,1-1-7,-1 1 14,-1-3-14,-1 3 14,0-1-14,1-1 7,-3 2 7,0-2-1,0 1-7,1 0-6,-3 1 13,0 0-7,0 0 6,0-2-6,3 1-7,-3 0 14,0 0-1,0 0-7,-2-1 7,3 0 0,-1 1-1,0 1-7,0-1-7,1-1 22,-3 1-15,0 0 7,0 0-7,0 0 0,0 0 7,0-2-1,-2 2-13,3-2 21,-1 1-8,-2-2 0,2 1-7,-2-2-6,4 0 0,-4 0 9,2-1-6,-2 1 13,0-1-1,-2-1-7,3-1 7,1 1-7,-2-3 8,-2 1-9,4-1 8,-2 0-15,0-2 9,0 1 0,0-2 13,-2 0-8,2 1-1,-2-3 6,0 2-1,0 1-7,0-1-7,0-2 7,0 1 6,0 1-7,2 0 7,-2 0 0,0 2-2,0-2-7,2 0 0,0 2 7,1-1-7,-1 2 0,-2-1 7,2 2-7,-2-1 0,2 1 7,-2-1-7,2 1 0,-2-1 0,2 2 7,0 0-1,-2-2 0,2 2-20,-2-2 14,0 2 8,2-1-8,-2 0 7,2 1 5,-2 0-20,2 1 8,0-1 6,-2 1 0,2 0-13,-2 0 7,2 1 1,-2 0 6,0 2-7,2 0 13,-2 0-2,0 1-13,3 1 13,-3 0-1,0 0-14,0 0 1,0 0 13,0 2-1,0-1-7,0 1 0,0 0-6,0-1 20,0 1-2,0 0-14,0 0 0,-3 0 6,3 0 6,0 1-7,0 0 5,0 0 0,0 0-8,0 0 7,0 0-14,0 0 14,0 0-14,0 0 7,0 0-7,0 0 15,0 0-8,0 0 6,0 0 6,0 0-8,0 0 13,0 0-9,0 0 5,0 0-20,0 0 13,0 0-7,0 0 13,0 0-14,0 0 14,0 0-3,0 0-13,-2 0 13,-2-3-8,2 1-6,-2 0 13,0 0-1,0 0-7,2 0 0,-2-1 0,-1 2 6,1-1-1,0 0 1,-2 0-15,0 0 2,0 0 19,-1 1 0,1-3-9,-2 3 0,2 0-7,-1-1 1,-1-1 6,0 2 0,0 0-1,-1 1 0,-1-1 6,2 1-7,-1-1 0,-3 1-7,2 0 7,-1 0 0,-1 0 0,0 0 6,-1 0 7,1 0-23,-1 0 2,-1 1 7,1-1 7,-1 0 0,0 0-2,-1-1-7,-2 1 13,3 0-27,-3 0 22,1 0-8,-1 0 1,1 0 6,1 0 6,-1 0-21,-1 0 14,3-2-7,-3 2 13,1 0-20,-1 0 20,1-1-1,1 0-1,-1 1 0,-1-1-8,0 1 0,1-1-14,-3 1 22,3 0 0,-1 0-8,1-1 6,-1 1-1,-1 0-1,1 0-6,0 0 6,3 1 0,-3-1-1,1 0 6,-1 0-7,3 1 7,-3-1-2,3 0-14,-3 0 7,3 0 0,-3 0 0,3 0 7,-1-1-1,1 1-13,-3 0 7,1-1 6,1-1-1,1 2 0,-1-1-7,1 1 0,-3-1 6,3 1-13,-1-2 14,1 1-7,-1-1 7,-1 1-7,-1 0 0,3-1 7,-3 1-14,-1-2 8,-1 2-6,2 0 13,-3-1-1,-1 0-7,-2 1 7,-2 0-7,1 0 7,-1 1-1,-4 0-1,2 0-12,-2 0 13,2 0 0,-2-1-7,0-2 7,-2 2-13,2 0 13,-4 1 0,0-1-1,0 1-13,-4 1 14,0-1 0,-3 0-1,1-1 7,0 2-8,-3-2-7,1 0 13,0 1-7,1 0 0,1 0 0,-2 0 0,1-1 6,1 1-7,-2-1 0,1-1 0,1 0 0,0 1-7,-1-1 7,1 0-6,0 1 1,2-1 0,-3 0 15,3-1-9,2 1 0,-2 0 0,2-1 0,1 0 0,-1-1-14,2 1 22,2-1-8,0 2-6,2-2-13,0 2 22,2-1-7,0 0 7,1 0 6,1-1-2,2 1-7,-2 1 0,2-1 0,1 0-7,1 0 14,0 1-1,1 0-1,1-1-7,0 2 0,1 0 6,-1-1-7,3-1 7,-3 1-1,2 1 0,1 0-13,-1 1 7,3-1 7,-3 1-1,3-2 0,1 1-1,-1 1 0,2-1-1,-1 1 0,1 1 0,1-1 0,1 1-20,0 1 22,-1-1-1,-1 0 0,2 0-20,-1 0 3,1 2 1,-2-1 1,1 0 9,-1 1 12,-1 0-6,3-1-1,-4 1 6,1 0-14,1 2 14,-1-2-1,1 1-1,0-1-1,-1 1-1,1-1-6,-1 1 6,1-2 1,2 2-2,-3-1-8,3-1 2,-3 0 0,5 0 1,0-1 0,0 0-6,1 2 7,1-3 7,0 1-14,2-1 8,0 1-13,0 1 1,-1-2 8,3 1 1,0-1-6,0 2 1,2-2 14,-2 0-1,2 1 5,-2-1 0,2 0-2,0 0-13,-2 1-1,2-1 9,0 1 5,0-1-7,0 0 0,0 0-7,0 0 1,0 0 7,0 1 6,0 0-7,0 4 0,0 0-7,0-1 7,-2 2 6,2 1-7,-2 1 6,2 0 0,0 2-14,-2 0 8,2 2-7,-2-1 14,2 1-7,-2 0 0,2 2-7,0 0 8,0 0-1,-2 1-6,2-1-6,0 2 22,0 0-16,0 0 2,0 1 0,0-1-5,0 1 13,0 1 6,0-1-14,2 1-6,-2-1 14,0 2-7,2-2 1,0 2 6,-2-2 0,2 2 6,0-2-7,0 1-1,0-1-8,0 1 2,0-2 0,0 0 13,0-1 0,-2 2-2,2-3-13,0 0-7,-2 0 23,3-3-2,-3 2-8,2-1 0,-2-2-6,2 1 1,0-2-1,-2-1 8,2-1 1,-2 0-1,0 0-8,2 0 2,-2-1 0,0-2 13,2 1 0,-2 0-8,0-2-6,2 1-1,-2-1 9,0 1-15,0-2 15,2 0 7,-2 1-8,2-1-8,-2-1 2,2 0 14,-2 0-8,2 1-14,0 0 8,2-1 13,1 1-6,1 1-8,0 0 7,0-2-6,5 2 0,-1-1-5,4-1 19,3 2 0,4-2-2,-1 0-1,5-1-1,4 1-1,2 0 0,0-1-13,4 0 1,0 0 7,3 0 6,-1 0-1,0 0 0,-2 1-7,3-1 0,-3 0 0,0 1 1,-2-1-13,0 2 21,-2-1-1,0 0-7,-2 1 0,0 1 0,-2-2-6,-2 0 13,0 1-7,-1-1 7,-5 1-7,2-1-6,-3-1 7,-1 1 0,-3 0-7,-1-1-6,-1 1 22,-2-1-8,-1 0-6,-1 0-7,-2 1-4,-2-1 8,0 2-18,-1-1-10,-3-1 6,2 0-18,0-1 6,-2-1 5</inkml:trace>
  <inkml:trace contextRef="#ctx0" brushRef="#br0" timeOffset="18301">5694 988 2,'0'3'3,"-2"-3"-1,0 1 1,2 1-1,-3 0 0,3-1 0,0 0 0,3 0 0,-3 1 0,0-2 0,0 0-1,-3 0 0,3 0 0,3 0 7,-3 0-1,2 0 5,0 0-8,0-3 7,2 1-2,-2-2-1,6 0-8,1-3 7,5-3-1,0 0-1,5-4-13,4-1 7,2-3 6,2 1-6,4-2-7,0-2 8,4 1 6,2-1-1,0-1-7,5-1 14,-1 4-22,2-2 2,3 0 1,1 1 13,1 1 0,0 1-7,1 0 6,-1 1 0,1 1 5,1-1-7,-2 2-7,-3 0-7,1 2 9,-3 1 14,-4 1-3,3 1-7,-5-1 6,-2 2-14,-2 1 14,0 1-1,-4 1-14,-2-1 1,0 1 1,-4 1 13,-5 2-1,-1-1-7,-3 1 6,1 1 0,-5-2-8,1 3-7,-3-1 9,-2 1-7,-2-2-5,0 2 1,0-1-1,-1 1 2,-1-1 1,0 0 1</inkml:trace>
  <inkml:trace contextRef="#ctx0" brushRef="#br0" timeOffset="18776">6893 417 1,'-2'-3'3,"0"1"-1,-2 0 0,0-2 0,0 2-1,2 0 1,-5-2 1,3 2-1,2-1 0,0 1 0,0-1-1,0 1 0,0 0 0,0 0 0,2 1 0,0 0 0,0-2 0,0 3 0,0-1 0,4 0 0,2-1-1,3 0 1,-1 0-1,4 0 0,3-1 1,3 1-1,1 0 0,2-1 0,-1 2 7,3-1-8,2 0 1,-2-1-1,-1 1 1,-1 1-1,2-2 1,-3 1 0,-1 0 0,-2-1 0,1 1 0,-3 0 0,-3 1 6,1 0-7,-3-1 0,-2 1 7,0 0 5,-1 0-7,-1 1-7,-2-1 6,0 2 1,0 0-1,-2-1 6,0 0-2,0 1-13,1 0 1,-3 2 7,-3 1-7,3 3 7,-2 0-6,0 1 6,0 4 6,0-1-14,-2 1 14,0 2-7,0 1-7,-2-1 14,1 1-14,1 3 1,-2-3 13,2 1-14,-2-1 8,0 2-1,1-1 0,-1 0-6,2-1 13,0 0-7,-2-1-7,2 0 7,-1-1 0,1-1-6,0-2 13,2-2-7,0 1 6,0-2-14,2 0 14,-2-3-7,2 1-7,-2-2 8,-2 1 12,4-2-1,-2 0-8,2 0 12,0-1-9,0 0 7,-2 0-9,2-1-7,2 0 0,-2 0 13,0-1-8,0 1 0,0-2-13,0-1-6,0 1 2,0 0 2,-2 0 0,2-1 1,0 1 1</inkml:trace>
</inkml:ink>
</file>

<file path=ppt/ink/ink38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09:56.1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367 1 3,'0'0'4,"0"-1"-1,0-1 0,2 2 0,-2 2-1,-2 0 8,-3 5-3,-1 2-7,-4 7 13,-3 5-2,-1 3 6,-3 1-9,1 1 5,-5 3-1,3 0-2,-3 0-1,-2 1-1,2 0-1,1-2-20,1-2 14,3-3-12,1 0 13,1-3-6,3-2 7,1-3-1,4-1-6,0-4-6,-1-3 0,5-1 2,0-3 0,2-1 0,0-5 0</inkml:trace>
  <inkml:trace contextRef="#ctx0" brushRef="#br0" timeOffset="232">81 20 1,'0'0'4,"2"0"-1,-2 0 1,2 5-1,0 2 7,5 7 4,-1 3-2,2 3-1,-2 0-1,3 1-2,-1 3-7,2 0 0,3-1 6,-3 1-1,2 2-7,1-4 0,-1 1-6,1-2 14,1 1-1,0-3-7,1 1 0,-1-2 6,1 1-14,-3-3 2,3-1 1,-1-2 0,3-2 0,-5-2-1,3-1 1,-5-1 0</inkml:trace>
  <inkml:trace contextRef="#ctx0" brushRef="#br0" timeOffset="804">0 776 3,'0'0'4,"0"0"-1,0 0 0,0 0 0,0 0 0,0 0 0,0 0-1,3 3 0,-1 0-1,2 3 0,2 3 0,0 4 0,2 1 6,1 1-7,-1 0 0,2 2 0,1-1 0,-3-1 0,0 1 0,5-2-1,-5-2 1,-2-1 0,2 2 0,3-2 0,-3-4 0,-2 0-1,2-3 0,3 0 0,-3-2 0,4-3-1,-1-3 0,1-4 0,-1-2 1,-1-2 0,4-3 0,-1-5 0,-1 2-1,-1-2 2,-1 1 0,2 2 0,1 1 0,-3-1 0,-2 5 0,-1-2 2,1 4-1,-4 4 0,0-1 0,-2 6 0,0-1-1,0 1 1,0 0 0,0 2-1,-2 3 1,0 5 6,-6 3-1,2 5 0,-2 1-1,-2 2-1,-5 0 7,1 2-8,-5 0-7,3 1-1,-3 1 15,1-2-15,1 0 14,-1 0-1,-1-1-7,5-1-1,-1-2 0,5 1 7,0-3-1,2 0-7,-1-1 6,3-1-7,4 0-6,0 0 1,0-3 14,4-1-1,-2 1-7,5-2 0,-1 3-6,0-3 7,0-1-6,5 0 13,-3-1-1,-2 3-1,2-1-7,-1-2 1,-3-3 0,0 2 0,0-2 0,-4-1 6,0 3-13,0-4 1,-2 2 1,2-2-1,-4 1 0</inkml:trace>
</inkml:ink>
</file>

<file path=ppt/ink/ink38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0:31.52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496 164 2,'0'-6'2,"0"0"0,2-2 0,-2 0 0,2 0-1,-2-2 1,0 0 0,3-1-1,-1 1 0,-2 0 0,0 0 0,0 0 0,0 0 1,-2 2-1,2 1 0,0 2 0,0 1 0,0-1-1,0 1 0,0-1 1,0 3-1,0-1 1,0 2-1,0 0 0,0-1 0,0 2 1,2 2-1,-2-1 0,0 3 0,2 0 1,0 2-1,0 2 0,2 2 0,-2 0 0,0 2 0,0 2 1,2-2-1,0 2 0,1 2 0,-1-1 0,-2 1 0,2 1 0,0 2 0,-2-2 0,2 2 0,-2 1 0,0 0 0,-2-1 0,2 1 0,1-1 0,-1 1 0,0-2 0,0 2 0,0-3 0,0 1 0,0-2 0,-2-1 0,2 0 0,0-2 0,0 0 0,0-1 0,-2-1 0,2-2 0,0 1 0,0-3 0,-2 0 0,2-1 0,1-2 0,-1 1 0,0-1 0,0 1 0,0-3 0,0 2 0,2-1 0,0 1 0,-2-2 0,4-1 0,-1 2 0,-1-1 0,2-1 0,0 2 0,2-1 0,-1-1 0,3-1 1,0 1-1,1-2 1,3 1-1,-1-1 0,3 0 0,1-2 0,1 2 0,1-2 0,4 0 1,-1-1-1,1-1 0,2-1 0,2 2 0,4-2 0,0 0 0,2 0 0,2 0 0,2 1 0,1-1 0,-1-1 7,0 1-7,2 1-1,-1-1 0,1 1 0,-2 0 1,0-1 0,1 2 0,-1-2 0,0 1-1,-2 0 1,2 2 0,-1-2-1,-1 2 1,2-1 0,-2 1 0,2 1 0,1-1 6,-1 2 0,0-1-1,-2-1-7,2 2 7,1-1-1,-3 1 7,2 0-3,-2-2-13,2 2 7,-1-1 6,1 1-7,-2-2 6,2 1-14,0 0 1,1-1 1,1 1 7,0 0-7,3-1 7,-1 0 12,2-1-8,1 1-7,1-1 7,-1 0-7,-1 0-6,1 1 13,-1-1-7,3 1 6,-3-1 0,2 2 0,1 0-9,2-2 9,-1 2-8,1-1 7,-3 1-1,3-1 0,-1 0-7,3 0 1,-2-1 13,-3 2-8,1-1-6,-1-1-6,1 2 7,-3-1 1,0 1 7,1 0-1,-1-1-1,-1 1 0,1 0 0,1-1-7,-1 2 13,-2 0-7,1 0-7,-1-1 7,0 2-13,-1-2 14,-1 1-7,-2 1-6,3-1 15,-3 0 5,0 1-1,0-1-8,3 0 0,-1-2 0,0 2 6,2 1-1,1-1 1,-1 1-2,3-1-1,-3 1 0,0-1-1,1-1-6,-3 2 6,0 0-6,1 0 0,-3 0 7,0 0-1,0 2-13,-2-1 14,3-1 0,-3 1-1,0 0-13,0 0 14,2-1-20,-1 3 22,1-2-8,0-1 7,-2 1-7,2 1 0,-1-1 1,-1 2 6,0-2-7,0 0 7,-2 0 5,0 2-7,0-1 6,-2-1-8,2 1 0,-4 0 6,2 0-7,-2 0-6,2-1 13,-2 2 0,0-2-2,0 0 0,0 0-1,4 2 0,-2-2-1,0-1 0,0 1-1,3 0-12,-1-1 13,2 1-12,0-1 7,0 1 0,2-1 7,-2 0 5,3 0-7,-1 3-1,0-2 0,2-1 7,1 1-2,-3 0-7,0 1 6,0 0-19,3-1 20,-3 0-13,2 1 7,1-1 0,-3 2 6,2-2-7,0 0 0,-1 1 0,1 0 0,0-1-14,1 0 15,-3 1 0,2 1 1,0-2 5,1 1-7,-1-1 6,0 2 0,3-1-1,-1-1-7,-2 1 6,3 1-6,-1-1-6,0-1 13,-1 2-7,-1-1 7,2 0-7,1 0 6,-1 1 0,-2-1-7,1 0-12,-1 2 14,0-3-6,3 1 7,-3 1 0,0-1 0,-2 0 7,3 0-1,-3 0-7,2 0-13,-2-1 15,1 1-14,-1-1 15,-2 1-6,0-1 6,-2 0 6,3-1-6,-3 2 5,2-1-7,-4 0 6,2-1-7,0 1 7,-2-1-14,2 1 14,0 2-1,0-3-13,0 0 14,-2 1-14,0-1 8,0 1 12,-2-1-14,2 1 7,-2 0-7,0-1-6,2 1 7,-2-1 0,0 1 13,2-1-14,0 0 6,0 0-7,2 0-5,1 0 19,-1 0-7,2 2-7,-2-2 7,4 1 6,35 0-15,-3 0 15,-38 0-15,2-1 0,4 1 1,0 1 1,5-1-6,-1-1 13,5 1 0,-3 0-1,2 0 0,3-1 7,2 1-2,49 1-1,-51-1-7,-1 0 0,3 0 0,1 0-7,1-1 8,0 1-7,4-1 13,-3 2 0,3-1-8,0-1-12,2 1 8,-2 0 7,4 0 6,2 0-21,-2-1 9,4 2 7,-2-1 0,0 0-1,2 1-8,-2-1-4,2 1 14,-2 0-7,-2-1 6,3 0 7,-4 0-2,-1 1-7,-2 0 6,-2-2-1,-2 1-1,-5-1-6,-1 0 6,-3 0-1,-1-1 0,-5 1 0,0-1-8,-2 1-5,-4-1 1,2-2 13,-4 2-6,-4 0 6,2 0-7,-4 0 7,0-1-1,-3 1-1,1 0-19,-3 0 21,1 0-7,2 0-6,-3-2 14,3 2-1,-2 0-1,-1 0 0,3-2-7,0 2-12,-1 0 14,1 1-6,2-1 7,0 0 0,-3 0 0,3-1 0,0 1 0,2-1 0,-1 1 7,-1 1-8,2-1 1,2 1 0,-2-2 0,-1 2-7,1 0 1,2-1 7,-2 1-6,2-1 7,-2 1-1,2 0 0,-3-1 0,1 1 0,-2 0 6,0 0-7,-3 0 6,1 0 0,-2 0-1,-3 0-1,1 0 0,-1 0-7,-1 0 0,-5 0 14,0-1-2,1 0-27,-3 1 3,-2 0 21,-2 1-1,1-1-1,-1 0-19,0 0 14,0 0 0,-2 0 13,0 0-8,0-1-6,0 1-6,0 0 13,0 0-1,-2 0-13,0 1 8,0 0 6,0-2-13,2 1 7,-2 1 13,0-1-20,-2 0 7,2 0 0,2 0 6,-2 0-6,0 0 6,0 0-1,0-1-19,0 0 14,0 1 7,0 0-1,0 0-7,0 0 7,0 0-1,0 0 0,0 0-7,0 0 6,0 0-6,0 0 20,0 0-9,0-3-1,3 1-1,-3 0-7,0-2 0,2 0 6,-2 0 7,2-2-9,0 0 0,-2 1-7,-2-1-13,2-2 22,2 1 7,-2-3-9,2 1-7,-2 0 1,-2-2 0,2 0-7,-2-1 15,2-1 0,0 0-1,-2 2-7,2-2 1,-2 0-1,-3 0 8,3 1 5,2 0-14,-2-1 7,2 2 0,-2-1-1,2 0 0,-4 2 0,2 2-13,0 0 0,0-2 3,0 2 13,0 2 7,0 1-3,2-1-1,-2 0-1,0 1-7,2 1 0,0-1 0,-3 1 0,1 1-6,2 1 7,0-2-6,-2 2 13,0-2-8,2 0 0,0 1 0,0 0-6,-2-2 7,0 3 0,0-3-6,0 2-6,2-1 20,-2 1-13,2 0 6,-2 0 0,2 1 6,-2-1-7,2 1 6,0 0-7,0 0 0,-2-1-6,2 1-18,-2-1 2,2 1-17,0 0 5,-2-1 3,-1 0 2</inkml:trace>
  <inkml:trace contextRef="#ctx0" brushRef="#br0" timeOffset="7066">0 3226 1,'2'1'2,"-2"0"0,2 3 0,2-3 0,0 1 0,0 0 0,5 1 0,-1-2 0,2 1-1,3-1 0,-1 2 2,5-1-2,-1-1 0,1-1 0,4 2 0,20 1 0,-2-1 0,-2-1-1,1 0 1,-1-1-1,2 2 0,-4-1 1,-2 0-1,3 1 0,-20 2 1,3-2-1,-1 3 0,3-1 0,-2 0 0,1 0 0,1 2 0,0 0 1,-1-1-1,-1-1 1,0 2-1,-1 0 0,-1-1 0,-3-1 0,1 2 1,-1-2-1,-1-1 0,-1 1 0,-2-2 0,-1 0-1,-1-1 0,-2 1-1,7 1-1</inkml:trace>
  <inkml:trace contextRef="#ctx0" brushRef="#br0" timeOffset="10836">4989 4386 1,'0'0'3,"2"0"-1,0 0 0,6 0 0,0-1 0,5 1-1,1-1 0,3-1 1,24-3 0,-2 1 0,9 1 0,-3-2-1,3 3 0,4 1-1,2 0 0,1 0 1,-28 1 0,6-2 0,5 2 0,-1 2-1,48 0 1,-11 0-1,-4 2 0,-1-1 0,-5 2 0,-4-1 0,-6 1 1,1 1-1,-3 0 0,-4 2 0,-3-1 0,-1 0 0,-5-1 0,-4-1 0,-2 1-1,-2 0 1,-2 1-1,-2-1 0,-2-1-1,-2-1 0</inkml:trace>
  <inkml:trace contextRef="#ctx0" brushRef="#br0" timeOffset="35578">5845 7544 3,'0'0'2,"0"0"0,0 0-1,0 0 0,0 0 0,0 0 0,0 0 0,0 0 0,0 0-1,0 0 1,0 0 0,0 0 0,0 0 0,0 0 0,0 0 0,0 0-1,0 0 0,0 0 0,0 0 0,0 0 1,0 0-1,0 0 0,0 0 0,0 0 2,0 0-1,0 0 0,0 0-1,0 0 1,2 0 0,0 1-1,4 1 0,-2 0 0,3 0 0,-3-1 1,4 1 0,0-1-1,-2 0 0,15 3 0,-4-3 1,1 1-1,3 0 0,-2-1 0,-1 0 0,1-1 0,-3 2 0,1-2 1,2 0 0,-3 1-1,3-1 0,-3 2 0,-1-2 0,1 1 0,-1 1 0,1-1 0,-7-1 0,1 0 0,0 0 0,3 0 0,-1-1 0,3 1 0,-1 0 0,3 0 0,-1-1 0,1 0 0,1 0 1,1 1-1,0-2 0,1 1 0,1-1 0,0 2 0,-3-1 1,3 0-1,18-1 1,-2 1-1,-8 0 0,0 1 0,-4-1 0,0 1 0,0 0 0,-5-1 0,5 1 0,0-1 0,-2 1 0,-2 0 0,1 0 7,-1-2-8,2 2 7,-3 0-7,1 0-1,2 0 1,-13-1 0,3 1 0,-1-1 1,2 1-1,1 0 1,1 0-1,1-1 0,0 1 7,-1 0-7,1-1 0,3 1 0,-1 0 7,0 0-1,1 0-7,1 0 1,20 0-1,-1 0 1,-5 0 0,-4 0 6,-2 1 0,2-1 6,-2 1-8,-4-1 0,-1 0 5,-1 0-13,2 0 0,-2 0 1,-1-1 7,-1 1 6,2 0-8,0 0-6,-3-1 13,-9 1-7,1 0-7,0-1 1,3 1 7,-1-2 0,-1 2 0,1 0 6,1 0-14,-1 0 7,1 0 6,-1 0-1,1-1-7,1 1-6,-1 0 14,-1 0-14,1 0 7,-1 0 7,3 0-14,-3 0 1,17 0 13,-2-1-7,-4 1 7,-2 1-1,-3-1-14,3 0 8,-2 1 6,-3 1-7,-1-2-6,2 0 1,-1 0 0,1 0 14,-3 0-1,3 0-7,2 0 6,-3 0-1,1 0-13,-3 1 1,1-1 13,-3 0 6,3 1-14,-2 0 0,1-1 8,-1 0-2,-1 0-7,0 0-7,1 1 22,-9-1-8,2 0-1,1-1-7,1 2 13,-2-1-7,3 0-6,-1 0 6,0 0 0,1 0-6,-1 0 0,0 1-7,1-1 22,-1 0-8,0 0-7,3 2 1,-1-2 0,-1 1 7,-1-1-1,2 0-6,1 0 6,12 0-6,-1 0 6,-1 1-6,-2-1 0,-1 0 7,-3 0-7,2 0 0,-1 0 7,-1 0-7,-3 0 13,3-1-1,-3 1-14,1 0 7,-3 0 6,3 0-7,-1 1 6,-1-1-1,-3 1 0,0 0-1,3-1-7,-3 1 6,-2-1 0,3 2-1,-1-2 0,0 1-1,1-1-6,1 1 0,-2-1 7,1 1 0,-1 0-1,2 0 0,1 1 0,-5-1 0,5-1-13,-3-1 1,2 1 2,-1 0 13,-1 0-14,0 0 8,1 0 8,1-2-2,-2 2-21,3 2 22,-3-2-19,3-2 14,-3 1 0,2 1-1,1 1-6,-3-1 1,3 0 1,-1 0 6,0-1 0,1-1 6,-1 1-20,3 1 14,-3 0 0,3-1 12,-1 1 0,0-2-16,1 0 7,-3 1-7,3 0 13,-1 0-8,-1-1 0,-1 1 6,-4 0-8,5-1 6,-1 2-7,-1-3-6,-1 3-5,-2-1 7,0-1 1,3 1 13,-3-3-8,-2 3-6,0 0-6,5 0 7,-5 0 13,4 1-14,-1 0 7,-3 0 0,0-2 6,4 2-14,-1-1 13,-1 0-13,-2 1 13,4 0-14,-1 1 14,-1-1 0,-2 1-2,0-1-7,1 0-6,1 0 7,-2 0-8,2 2 16,-1-2-16,-1 1 9,2-1-1,0 0 8,-1 0-8,-1-1 6,2 1-7,-2 0-6,3-2 7,-1 1 0,0 1 6,2-1-7,1 0 6,-3 0-6,2 1-14,3-1 23,-3 1-16,3-2 16,-1 1-16,0 0 2,-1 1 7,3-1-6,-1 1 7,1 0-1,-2-1 7,3 1 0,-1 0-2,-1-1-7,-1 1-6,1 0 13,-3-1-13,0-1 13,1 1-7,-1 1-7,0 0 15,-1 0-8,-3 0 0,4 1 1,-2-1-8,1 0 16,1-1-8,-2 1-8,3 0 16,-3-1-8,2 2 6,-4-2-7,5 2 6,-1-1-7,1 0 1,-3 0 6,2 1-1,0-1-13,1 0 20,-1 2-20,3-2 14,1 1-7,-4-1-6,1 0 0,-1 0 8,2 1 7,-3-1-2,1 1 0,0-1-1,-1 1 6,1 0-8,2-1-6,-3 0 0,-5 1 7,2 1 0,2-1 6,-1-1-8,-3 2-6,2-1-6,0-1 8,-2 0-6,0 1 20,0-1-8,1 0 0,-1 0-7,0 2 1,0-2-6,0-2 1,0 1 7,3 0 0,-3 0 13,0 1-8,2 0-13,-2-1 14,2 1-7,-2-1 13,1-1-8,1 1-6,0 0 6,0 0 0,0 1-13,1-1 1,-3 1 20,0 0-8,2 0 0,0 0 0,-4 0-7,3 0 1,-1 0 12,-2 0-7,2 1 0,-2-1 7,2 0-16,-2-1 2,0 0 1,0 1 0,0 0 1,-2 0 0,2 0-12,-2 0 21,2 0-1,-2-1-7,3 1 6,-3 0 0,2-2-1,-2 2 0,0 0-7,2 0 1,-2 0 0,2 0 7,-2 0-7,0 2-6,2-2 8,-2 0 0,2 1 0,-2-1 0,0-1 0,2 1 0,-2 0-7,0 0 8,0 1-6,0-1 7,0 0-6,0 0 13,0-1 0,0 1-2,0 0 5,0 0-1,0 0-14,0 0 1,0 0-6,0 0 7,0 0 1,0 0 12,0 0-1,-2 0-1,0 0-14,2 0 7,0 0-7,-2 0 1,2-2-12,0 2 8,0 0-6,0 0-4,-2 0 1,2 0 2,0 0 2,-2-2 0</inkml:trace>
  <inkml:trace contextRef="#ctx0" brushRef="#br0" timeOffset="40886">5669 6584 2,'0'0'2,"0"0"1,0 0-1,0 0 0,0 0 0,0 0 0,0 0 0,0 0-1,0 0 1,0 0 0,0 1-1,2 1 0,-2-1-1,0 0 0,2 0 1,-2-1 0,0 0 0,2 1-1,2 0 1,-1-1 0,1 2-1,0-2 0,4 2 1,2-1 0,3-1-1,3 0 0,7-1 0,31 2 1,10-4-1,-25 0 7,11 0-1,12-3 6,81-6-8,6 2 0,-73 5 5,15-1-1,106-4-7,-7 2-7,-95 3 7,6 2-6,117-7 7,-20 4 6,-14-1-1,-95 3-1,4 0-1,4 1 0,100-5-7,-25 1-6,-17 1 7,-15 0 6,-14 1-6,-12 2-7,-62 1 8,2-1 0,-1 2 0,55-4 6,-15 2-7,-16 2 0,-9 1 6,-14-1 0,-3 1 0,-5 1-9,-7 0 9,-8 1-15,-2 1 15,-4 0-13,-4-2 13,-5 0 0,1 3-1,-5-3-1,-1 1-13,-1 0 8,-6-1-6,0 0 7,0-1 0,0 2 7,1-1-14,-3 1 8,4-2 0,-2 1 6,-2 0-13,0 0 1,0 1 7,4 2-7,-4-3 7,5 1-6,-3 0 7,0-1-1,0-1 0,2 1 6,-4-1-7,2 1 7,-1-1-8,3 2 7,-4-3-7,2 2 6,0-1-7,-2 2 1,2 0 0,0-1 6,3 0-7,-3 1 7,4 0-7,-2-2-6,0 1 13,3-1-13,-1 0 7,-2 2 7,2-3-1,-1-1-13,-3 4 1,4-2 13,-4-1 0,2 1-7,-1 1-7,1 0 8,-2 0 6,0-1-7,0 0-7,2 0 14,-2 0-7,1 1-6,-1 1 7,2-2 7,-4 1-8,0-2-6,2 2 14,0-1-7,1 1-7,-3-1 1,0-1 7,2 1-7,-2-1 1,0-1-1,0 2-1</inkml:trace>
</inkml:ink>
</file>

<file path=ppt/ink/ink38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0:37.8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3 1,'0'0'2,"0"0"0,0-1 0,0 0-1,0 0 1,0 1-1,-2-1 1,2 1-1,0 0 0,0 0 0,0 0 0,0 0 0,0 0 0,0 0 0,0 0-1,0 0 0,0 0 2,0 0-2,0 0 0,0 0 0,0 1 1,0-1 0,0 1 0,0 0-1,0 0 0,0 1 1,0-2-1,0 1 0,0-1 0,0 1 0,0 0 0,2-1 0,-2 0 0,2 1 1,-2-1-1,2 3 1,0-2-1,2 0 0,5-1 1,-1 1-1,0-1 0,17 1 0,4-2 0,2-1 1,-16 2 0,3 0-1,5 0 0,0-1 0,1-1 0,3 2 0,0 2 0,0-2 0,2 0-1,0 1-1,-2 0 0</inkml:trace>
</inkml:ink>
</file>

<file path=ppt/ink/ink38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0:51.3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7073 894 1,'-2'-6'2,"2"2"0,-2-2-1,2 1 0,0-1 1,0 2 0,0-1-1,0 0 0,0 1 0,0 0 1,2 1-1,-2 0 0,2 1 0,1 0 0,-3 1 1,0-1-2,2 1 1,-2 1 0,0-1-1,-2 1 1,2 0 0,0 0-1,0 0 0,0 0 0,0 0 0,0 0 0,0 0 0,0 0 0,0 0 1,0 1 0,0 2 0,2 1-1,-2 3 1,0 1-1,0 2 1,0 0-1,0 3 0,2 1 0,0 0 0,0 2 0,-2-1 0,2 1 1,0 1-1,-2-1 1,2 0-1,0 1 0,-2-3 1,2-2-1,-2-6 0,-2 0 0,4 0 0,-4 0-1,2 1 1,0-2 1,0 1-1,-2 0 0,0-1 0,2 0 0,-2 0 0,2-1 0,0 0 0,0-1 7,0 0-7,0-1 0,0 0-1,2 0 1,-2-1 0,2 0 0,0 2 6,2-2-1,0 0 0,5 0 6,-1-1-16,15-1 15,-1 2-8,5-1 0,0 1-7,0-1 7,4-2 0,2 2 0,4-1-7,1 1 1,-1 2 7,4-1-1,3-2 6,-1 1-7,3 0 6,-1 0 5,3 0 0,-3 1-15,3-1 13,-1-1-8,1 1 6,1 1-7,3 0 13,0-1-15,-2-1 0,-1 1-6,1 1 7,-3-1 14,1 0-9,-3-1 6,3 0-8,-5 0 6,3-4-7,-3 3-1,-1 0-6,3-1 19,1 1-14,1-2 0,1 1 14,-1 2 3,-1-3-14,2 3-1,-3-2 13,1 0-15,-3 2 0,0-2 13,-3-1-2,1 1-8,-2 0 7,1 2-2,-3-2-1,-2 0 6,0-1-8,0 0-1,5 2 0,-5-2 0,2 0 5,0 1-7,5 1 6,-3 1-8,0 1-12,-1 0 20,-3 1-1,0 3-1,0-1-1,-2-1-6,0 2 0,0-1 6,-4 2 0,0-1-1,-2 0-1,2 3-6,-2-2 6,0 1-6,0-3 6,-2 1 6,-1-2-13,-1 0 0,-2 1 13,2-2-13,-1 0 13,-3 0-20,2 0 20,-1 0-14,1 1 7,0-1 12,-1 0-14,3 1 14,-2-3-16,-5 1 13,-5 1-7,-1 0 5,4-1-13,-1 0 6,3 0-6,-1 2 7,3-1-7,-1 1 7,2-1-7,-3 0 7,1 1-7,-1-2 1,1 1 13,-3-1-20,3 1 13,12 1-12,0-1 13,-6 1-7,-3-4 7,-1 4 0,-1-2-7,-5 0 13,-1-2-8,3 2 0,-7-1-7,2 0 14,1 0-14,-1-1 7,0-1-7,-1 2 13,1-1-7,0 1 0,7 2 0,-1-4 0,1 2 0,-3 1 7,-1 0-22,1-1 15,-1 1-12,-1 1 14,1-1-7,1 1 7,-2-1-13,-1 0 14,1-1-7,-1 0 13,-1 2-14,-2-1 13,0 0-14,3-1 7,-5 1-6,2 0-6,1 0 14,1-1-7,-2 1 7,2-1-13,1 1 13,-1 0-7,3 0 7,1-3-7,1 5-13,1-1 9,5 1 14,-1 0-7,-3 2 0,0-2 0,-1 1 0,1 0 7,-3-1-2,1 1-1,1 0 0,-3-2-1,-3 2-6,2-5-6,-1 1 14,-3 4-1,0-3-1,0 1 0,-1 0-7,-1-1 7,0 0-13,0 0 8,0 0 0,1-1 7,-1 2-7,2-1 6,2 1-7,1-1 7,1-1-7,3 1 13,-3 0-14,1-1-5,-3 2 7,0-2 0,1 0 13,3 2-1,-2 0-14,3-2 7,-3 2-1,1-1-6,-3 0 13,-2-1-14,3 0 13,-3-1-7,2 1 0,-1 1 6,-1 0-7,0 1 7,-2-2-15,1 1 8,-1 0-6,0-1 7,2 1 0,-4-1 0,0 2 7,3-2-8,-3 2 0,-2-1-8,4 0 2,-4 0 7,0-1-6,4 1 7,-1 0-7,-1-1 13,0 2-7,2 0 0,-2-2-6,2 1 6,1 1 0,-3-1 0,2 0 6,-4 0-13,0 0 7,0 0-6,2-1 6,-2 1-6,0-2 7,0 2-7,3-1 14,-3 1-8,0 0-12,0 0 13,2-2 0,-2 2-6,0-1 6,0 1-12,2-2 7,-2 1 13,0 0-7,1-2-1,-1 3-6,0-1 6,0 0-6,2-1-6,-2 0 14,0 0-1,0 0 6,0 1-13,0-2 6,0 2 0,0-1 6,-2-1-13,2 0 13,0 1-7,1-1-7,-1 0-5,0-2 20,0 1-14,0-1 13,-2-1-7,2 0 6,-2-1 0,2 0-8,-2-1-13,0 0 15,0-1-6,0-1 7,0 0 6,0-1-14,0 2-5,0 0 13,-2-2 0,0 2-6,2 1 6,-2 0-6,0 0 7,0 0-1,0 1 0,2 0 0,-3 1-13,1 1 14,2 0-7,-2 1 7,0-1 0,0 2-7,0-1 13,0 1-14,0-1 14,0 2-20,0-2 1,-2 2-12,2-1 10,0 0 1,0 1-18,-1 1 3,1-2-2,0 0-4,-4-3 4,0 0 3,0 2 2</inkml:trace>
  <inkml:trace contextRef="#ctx0" brushRef="#br0" timeOffset="3478">43 814 1,'0'0'2,"2"-4"-2,1 2 1,-3 0 0,2 0 0,-2 1 0,2-1 0,-2 1-1,0 1 1,2 0 0,0 0 0,-2 0-1,2 0 0,-2 0 1,0-1-1,0 1 1,0 0-1,0 0 0,0 0 0,0 0-1,0 0 1,0 0-1</inkml:trace>
  <inkml:trace contextRef="#ctx0" brushRef="#br0" timeOffset="4772">5806 414 1,'2'-1'2,"0"-1"0,0 2 0,-2 0 0,0 0 0,-2 2 0,4-1 0,0 0-1,-2 2 0,2 2 0,0 3 0,-4 4 0,0 4 1,-2 4-2,2 2 1,-2 5 0,-3 2 0,1-1 0,-2 3 0,-3-1 0,3 4-1,-2 0 0,2-2 1,-3 2 0,-1-1-1,2-3 0,1-1 0,-3 1 0,1-3 0,-1 1 0,4-4 0,-3 1 0,3-3 0,0 1-1,2 0 0,2-3 0,2-3 0,-1 0 0,1-2 0,4-5-1,1 1-1</inkml:trace>
  <inkml:trace contextRef="#ctx0" brushRef="#br0" timeOffset="5419">6182 639 1,'2'-2'2,"0"-1"0,2 0-1,0 3 1,1 0-1,-1-1 1,2 2-1,-2 0 0,0-1 0,0 2 0,0-1 0,3 3 0,-7 1 0,2 1 0,0-2 0,0 3-1,2 3 2,-2-1-1,0 4 0,0 2-1,-2 4 1,0 1-1,-2 3 0,-2 1 1,0 2-1,-2-1 1,-1 2-1,1 0 1,0 1-1,2-1 0,-2 0 1,2 0-1,-3-1 0,3-1 0,2 1 0,0-2 0,0-1 0,2-2 0,2-3 1,-2-1-1,2-3 0,2-1-1,0-1 0,3-3 0,-3-2-1,2-2 1,0-2 0</inkml:trace>
  <inkml:trace contextRef="#ctx0" brushRef="#br0" timeOffset="5910">6658 680 3,'-2'5'3,"0"3"-1,0 0 0,2 5 0,0 1-1,-3 2 1,3 0 0,-4 3-1,0 1 0,2 2 0,2 0 1,-6 0-1,2 1-1,2 0 1,-5 0 0,1 0 0,0-2-1,0 1 0,0-1 0,-3 2 0,3-1 0,0-1 0,0-1-1,0-2 0,-1 1 0</inkml:trace>
  <inkml:trace contextRef="#ctx0" brushRef="#br0" timeOffset="6429">7295 937 1,'-2'15'3,"-2"4"-1,-3 3 0,1 5 0,0 2 0,-2 2-1,-5 2 1,-1 3-1,1 0 0,-1 0 0,-1 0 0,-1-1 0,-3 0 1,3-3-1,-1 0 0,3-1-1,-1-2 0,-1-1 0,3-2 0,3-1 0,0-2 0,-1-1 0,3-3 0,2 1-1,-3-3 2,3-2-1,0 1 0,2-5-1,2 0 1,-2-3 0,4 0 0,-2-3 0,0-2 0,2-1 0,0 1 0,0-1 0,0-1 1,0 0-2,0-1 1,0 0 0,0 0 0,2 2 1,-2-2-1,0 1 0,0 1 1,0-2-1,0 0 1,2 0-1,-4 0 0,2 0 0,0 0 0,0 0 1,0 0 0,0 0 0,0 0-1,0 0 0,0 0 0,0 0 0,0 0 0,0 0 0,0 0 0,0 0 0,0 0 0,0 0 0,0 0 0,0 0-1,0 0-1,0 0 0</inkml:trace>
  <inkml:trace contextRef="#ctx0" brushRef="#br0" timeOffset="7632">194 782 3,'0'0'4,"0"0"-1,0 0-1,2 2 0,0-4 0,1 2 0,-3 0 0,0 0 0,-3 0-1,3 0 0,0 0-1,-2 0 1,2 0-1,0 0 0,2 4-2</inkml:trace>
  <inkml:trace contextRef="#ctx0" brushRef="#br0" timeOffset="8960">27 824 3,'-2'0'3,"-2"0"-1,-1-1 0,-1 1 0,4 1-1,-2-1 1,0 1-1,2-1 0,2 0 0,0 0 0,0 0 0,2 0 1,-2 0-2,2 2 1,0-1 0,4 0 0,0 0 0,5 0 0,3 0 0,19 2 0,11-1 0,-1-1 0,7-1 0,2 0 0,6 0 6,-27 0-8,2-1 7,2 2-7,4 0 0,0 1 0,-1 0 7,40 1-8,-12 1 1,-10-1-1,-4 2 8,-4-2-8,-5 1 1,-8-1 0,-2 1-1,-8 1 8,-2-3-8,-5 0 0,-3 1 0,-5-2 1,1-1 0,-5 1 0,-4-1 1,0 0 0,-2 0-1,0 0 0,0 0 0,-2 0-1,0 0 0,-4-2-1,1 0 0</inkml:trace>
  <inkml:trace contextRef="#ctx0" brushRef="#br0" timeOffset="10498">1772 779 1,'-6'0'2,"2"0"0,0-1 0,0 1 0,2 0-1,0 0 1,-2 0-1,1 1 0,1-1 0,0 1 1,4-1-1,-4-1 0,2 1-1,0 0 1,0 0 1,0 0-1,0 0 0,2 0-1,0 0 1,1 1 0,7 1 0,2 1 0,9-1-1,4-2 0,8 1 1,-14-2 0,7 1 0,5-2-1,7 1 0,42-4 0,1 0 0,2 1 0,-1-1 0,-1 1 1,-40 3-1,5-2 1,4-2 0,53-2-1,-6 1 0,-6 1 0,-4 1 0,-4-1 0,-5 3 0,-5 0 0,-5 2 0,-35 0 0,0 0 0,0 0 0,0 0 0,3 1 7,-3-1-8,0 2 7,-2-1-8,29 1 1,-8 1 0,-7-2 0,-8 0 1,-4 2-1,-8-2 0,-2 0 1,-2-1 6,-5 1-7,1-1 0,-3 0 7,-6 0-7,3-1 0,-3 0 0,0 1 0,1-2 6,-3 0-7,2 1 1,0 0 0,-4 0 0,5-1 0,-3 2 6,2-2-7,-2 1 1,-1 1 6,3-1-7,-2 0 7,2 1-1,-1-1 0,1 0-7,2 1 0,3 0 7,-7 0-1,2 0-7,0-2 1,1 2 7,1 0-1,0 2 1,1-2-1,1 0-1,0 0 0,-1 0 6,-1 0-7,3 0 0,-3 0 0,-2 0-1,0 1 0,1-1 0,-1 1 0,0-1 7,-4 1-7,3 0 6,-3-1-7,2 0 0,-2 1 0,0-1 6,0 2-6,0 0-7,1-2 1,-1 1 1,-2-1 7,2 0 0,0 1 0,2 0 0,0 1 0,1-1 6,-3-1-7,2 0-6,2 0 7,1 0-1,-3 1 7,4 0-7,-2-1 6,3 0-14,-3 0 8,2 0 6,3 0-1,-3 0-13,2 0 14,1 1-14,-1 0 8,11 1 6,0-2-7,-5 0 6,-1 0-7,0 0 1,-1 0-6,1-2 7,-5 2 6,0-2-13,1 2 7,3 0 6,-1-1-13,-7 1 1,2-1 0,1 1 14,-1 0-8,1-1 13,-3 1-8,0 0-7,-2 0-6,0 0 14,1 0-1,-3 0 0,2 0 5,0 0-14,0 0 1,1-2 6,-3 1 0,0 1-7,2 0 7,0 0 0,-2 0-1,5-1-12,-7 0 13,4 2 0,-2 0 0,2-2-1,-2 1-6,1 0 7,-3-1-1,2 1 0,-2 0-13,0 0 14,2 0 0,-2 0-7,0 0 7,2 0-7,-2 0 13,0 0-7,1 0 0,-1 0-1,0 0-6,0 1 1,0-1 0,0 1-7,2-1 3,-2 0 13,2 0-7,-2 0 14,0 0-9,0 1 0,3-1 0,-3 0-13,2 0 13,-2 0-13,0 0 8,2 2 7,0-4-15,0 1 15,-2 1 0,3 0-8,-1-1 8,-2 0-1,2-1-1,-2-1-6,2 0 6,0-1 0,-2 1-1,2-2 6,1-1-7,-1-1 6,0 2 7,2-2-9,-2 0-7,0-2 0,0 0 0,1-1 7,-3-1-1,2 0 0,0 0-7,-2-1 0,0 0 7,0-2-7,2-1 7,-2-1-20,0 1 15,0-1 7,-2 0 5,3 0-14,-3-2-6,0 1 14,-3 0-7,3 0 7,0-2-7,-2 2 6,2-1 0,-2 1-7,2 1 0,0-1 1,-2 2 0,2 0 6,-2 1-6,2-1 12,-2 2-7,0-1-7,2 2 1,-2 0 0,0 0 1,2 2 6,-2 1 0,0 0-1,2 0-13,-4 2 14,4-1-1,-2 1 0,2 0 6,-2 2-14,-1 0-5,3 0 7,-2 0 7,2 2-1,-2-1-6,2 2 0,0-2 0,-2 2 13,2 0-13,0-1-6,-2 2 7,2 0 7,0 0-1,0 0-7,0 0 13,-2-1-7,2 1-7,-2 0 7,2 1-7,-2-1-6,0 0 8,0 0 13,0 0-21,-2 1 8,-1-2 0,1 1 13,-2-1-14,-2 2 0,0-1 1,-3 1 6,1-1-13,-2 1 8,-17-2 6,2 2 6,0-1-20,-4 1 7,0 0 6,-4 0 0,-1 1-7,18-1 7,-3 0-7,-4 0-6,0 0 8,-3 0 6,-4 0-1,1 0-6,-4-1 12,-2 0-1,0 1-20,-40 0 2,11-1 13,4 0-13,4 0 14,2 1-7,3-2 6,3 2 0,0-1-13,1 1 7,5-1 7,1 1 5,1-1-20,5 0 1,-2 0 15,2-1-1,-1 0-1,3 0 6,2 1-8,2 1-13,-2-2 2,2 0 7,0 0 13,4 1-8,-4-2 0,4 3 6,0-1-8,3 0-6,-3-1 7,0-1 0,-2 1-13,0 2 14,2-1-13,-4 1 7,2-1-5,-6 0 0,2-1 1,-5 0 1,1 0 7,0-2 0,-2 2-6,-1 1 0,1 1 1,0-1 7,0-1-7,1 1 13,-1-1-1,2 2-1,0 0-13,-1 0 7,1 0 6,4 0-1,-2 2 0,-2-2-1,1 1-1,1-1-1,-2 3-6,0-3-6,2 1 7,-3 0 7,5 1-1,-2 1 0,2-3-1,0 1 0,2 1-7,2 1 7,-2-1-7,2 0 7,-2 0 0,2 1-1,4-1-12,2 0 1,7 1 0,-1-2 15,3 0-1,2-1-1,1 1 0,3-1-1,0 0-13,1-2 14,-1 2-13,2 1 14,0-1-1,0-1-20,-1 1 15,3-1 0,0 0 8,0-1-16,2 0 2,-4 2 14,4 0-1,-1-1 0,1 1-1,0-1-1,0 1-1,2-1 0,-2 1 0,2 0-1,-2 0 0,2 0 0,0 0 0,0 1-1,0-1 0,0 1 0,2-1-6,-2 0 7,0 1-1,0 4 0,0 2-6,0 0 7,0 2-7,-2 2 1,2 0 0,0 3-5,-2 0 0,2 2 2,0 2 1,-2 2 0,4-2 7,0 4 0,-2-1 6,2 2-7,0 1 0,-2-1 0,0 1 6,-2 2 1,0 1-2,0-3-1,0 3-6,0-4 6,0 2-7,-2 0-13,0 1 3,-3-3 14,3 0 0,0-2 0,-2-2 0,0 1 0,4-12 0,0 0 6,0 1-14,-3 2 1,5-2 7,-2 0 0,2 1 0,0 0 0,0-1 0,0 1 0,0-1-1,2 0 7,0 0-14,1 0-5,1-1 14,0 0 6,0-1-20,0-1 8,0 1 0,0-3 1,3 2 7,-1 0-7,-2-1 13,2-2-2,0 1-1,0-1 0,1-1 0,-1 2-2,0-2-20,9 3 2,-3-2 14,-2 0 0,1-1 0,-5-1-13,0-1 8,0 0-7,1 0 2,3 0 1,-2 0 0,2-1 1,5-1 1,4-1-2</inkml:trace>
  <inkml:trace contextRef="#ctx0" brushRef="#br0" timeOffset="14030">6465 68 3,'-12'-5'2,"-3"-2"0,-1 0 0,-1 1 0,-1 0 0,-5 1-1,0 1 0,-2 0 0,1 2 0,-3 1 0,0 1 0,0 2 0,-2 1 1,2 4-2,-4 0 1,0 2 0,0 1-1,-2-1 0,6 4 0,-6 0 0,2 2 0,0 1 0,2 2 0,2 0 0,-2 2 0,15-8 0,1-1 0,-3 5 0,1 1 0,-1 2 0,1 2 0,1 2 0,1 1 0,3 1 0,0 0 1,3 2-1,3 2 0,2 1 0,2 0 0,4 1 1,3-2-1,1 1 0,2 0 0,19 27 1,4-8-1,2-6 0,3-5 0,3-5 0,2-4 1,3-3-1,-1-4 0,-22-12 0,2 1 0,4-2 0,0 2 0,2-2 0,0-1 0,2-1 1,0-1-1,33 4 0,-8-3 0,-4-3-1,-6-4 1,-3-3 0,-4-1-1,1-2 1,-5-3 0,-4-2-1,-2-2 1,0-1 0,-4-1 0,-2-1 0,-2-3 0,-3 2 0,1-5 0,-2 1 0,-3-2 0,1 1 0,1-3 0,-3 0 0,1-2 0,-1 0 0,-1-1 0,-1-2 0,-1-2 0,-2 2 0,-1 2 0,-3 0 0,-4-1-1,-2 4 1,-4-2 0,-2-1 0,-5 3 0,-1-1 0,0 0 0,-7 2 0,-4 0 0,0-1 0,-1 2-1,-3 2 1,-2 2-1,-4 1 1,-7 1 0,3 5 0,0 1 0,-2 1 0,-1 2 0,3 1-1,0 1-2</inkml:trace>
  <inkml:trace contextRef="#ctx0" brushRef="#br0" timeOffset="14642">6292 121 1,'-2'-1'2,"-3"1"0,1 0-1,2-3-1</inkml:trace>
</inkml:ink>
</file>

<file path=ppt/ink/ink38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1:32.7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338 645 1,'0'0'3,"0"0"-1,0 0 1,-2 0-1,2 0 0,0 0 0,0 0 0,-2-1-1,2-2 0,-2-2 0,-2 0 1,-2-1-1,4 4 0,-2-1 0,-1-2 0,3 3-1,0-2 1,-2 1 0,2 0 0,2 1-1,-2 0 1,2-2 0,2 1 6,0-2-8,2 2 7,3-1-7,-1 1 0,6-1 1,3 2-1,-1 1 1,7-1 6,-1 2-7,1 5 0,0 0 0,-3 1 0,3 2 7,-2 2-7,-1 2 0,-1 4 0,-3 2 0,-1 0 0,-3 2 0,-2 1 7,-3 2-7,-1 0 6,-2-3-1,-4 2-6,2-1 6,-4-1-7,-1 0 1,1-3 0,-2-2 7,-2 0-1,0-4-1,-1-2 1,1-3-9,-2 0 2,3-3 0,1 0 7,2-2-1,0-5 1,0 0-1,2-6-7,0-3-1,2-2 9,2-4-8,2-3 1,2-5 0,4-3 0,1-2 1,1 1 0,1 2 0,-3 2 0,4 4 1,-1 1 0,-1 3 0,-1 3 0,-3 2 0,2 2 0,-2 3 1,-1 1-1,-3 1 0,2 1 1,-2 1 0,-4 3 0,0 1 0,2 1 0,2 1 0,-4 0 0,2 4-1,0 2 1,1 2 0,-1 3 0,0 2 0,2 2 0,0 0 7,-2-8-8,2 3 1,0 0 0,0 3 6,3-1-7,1 1 0,-2 2 6,4 1 0,-1-3-8,-1 2 7,2-1 0,3 0 7,-3 0-15,0-2 7,1 2-1,-3-2 0,2 0 6,-1-3-7,-1 1 0,0-1 6,-2-1-14,1-2 8,-1 0-1,-2-1 0,0-1-6,2-1 7,-2 0 0,-1-2-6,-1 2 0,0-3 7,0 1 0,0-1 0,-2 1-7,0-2 0,2 0 0,-2-2 0,0-1 1,2-3 0,0 0-1</inkml:trace>
  <inkml:trace contextRef="#ctx0" brushRef="#br0" timeOffset="2077">1608 567 2,'0'-2'3,"0"1"0,0 0 0,2 1 0,-2-2-1,0 2-1,0 0 0,0 0 0,0 2 2,2 1-1,0 3 6,3 4-1,-3 3-7,2 5 0,0 0 6,-2 2-1,2 2-7,0 1 0,0-2 1,3 4-1,-1-1 8,0 1-1,-2-1-1,0-2 0,0-3 0,1-3-9,-1-1 1,-2-2 1,2-4 0,-2 0-1,2-3 0,0 0 0</inkml:trace>
  <inkml:trace contextRef="#ctx0" brushRef="#br0" timeOffset="2335">1596 528 2,'2'-6'3,"0"-1"0,0-1 0,2 1 0,-2-1-1,4 1 0,1 1-1,1 0 0,0 1 1,3 2-1,1-2 0,0 3 0,5 0 0,2 2 0,-1 1 0,-1 2-1,1 2 0,-1 2 0,-3 3 1,-3 1-1,-1 0 0,0 3 0,-1 2 0,-5 0 0,-4-1 0,-2 0 0,0-1 0,0 0 0,-5-1 0,1 2 0,2-5 0,-6 1 0,-1-1 0,3-2 0,-2-2 0,1 1 0,-1-3 0,4 0 1,0-1 0,0-2-1,3 0 0,3-1 0,-2 0 0,0-2 0,4 1 0,3 1 0,-3-2 0,2-5 0,4 4 0,0-2 0,1 2 0,1-1 0,-4 1 0,0 0 0,3 1 0,-3 1-1,-2 0 1,2 0 0,-6-1 0,0 2-1,0 0 0,-2 0 0,2 0 0,0 0 0</inkml:trace>
  <inkml:trace contextRef="#ctx0" brushRef="#br0" timeOffset="3233">1635 631 1,'-2'-3'3,"-2"-1"0,0 1 0,2-1-1,0 0 0,0-1 0,2 1 0,0 1-1,2 0 0,0-1 1,0-2 0,2 2-1,2-1 0,0 0 0,5 1-1,1-1 0,1 1 1,-1 1 0,5 1-1,-1-2 0,1 3 1,-1 2 0,1 0-1,-1 3 1,5 3-1,0 3 1,-5 1-1,-3 2 0,3 2 0,-1 1 1,-3 1-1,0 4-1,-3 4 1,-5-1 0,0 1 0,-2-1 1,0 4-1,-6 0 0,0-3 0,-4 0 0,-3-2 7,1-1-1,-3 0-1,-1-2-7,-3-3 0,-1 1 13,3-5 0,-1-1-15,1-1 0,-1-3 8,5-2 5,-3 0-14,6-3 7,-1-2 6,3-1-14,2 0 8,0-3 6,2-3-14,-2-1 0,4 1 1,0-2 0,2-4 0,2 0 1,0-1 0,2-2 0,0 3 0</inkml:trace>
  <inkml:trace contextRef="#ctx0" brushRef="#br0" timeOffset="3863">2038 584 1,'3'-2'2,"-3"0"0,2 1 0,-2 0-1,0 0 0,0-2 0,2 2 0,0 1 0,-2-2 0,0-1 0,-2 2-1,0 1 1,2 0-1,-2-2 0,-3 2 0,3 0 1,0 1-1,-2 0 1,0 2-1,0-3 0,0 2-1,2-1 0,0 1 0,-3 1 0</inkml:trace>
  <inkml:trace contextRef="#ctx0" brushRef="#br0" timeOffset="4281">2084 520 3,'2'-4'3,"-2"2"0,0-3-1,2 2 0,0-2 1,-2 0-1,0 4 0,-2-1 1,2 1-2,0 0 0,0 1 1,0 0-1,0 2 0,2 1 0,-2 4-1,2 0 1,0 4 0,-2-5 0,0 2 6,0 2-8,0 3 0,2 1 1,0 2 0,1 2 0,-1 0 0,0 1 0,0 1-1,0 1 1,2 1 6,-2-3-7,2 1 0,0-1 0,0-2 0,1 0 1,-1-2-1,0-3 1,0-1-1,0-2 1,2-2 0,-2 0 0,1-2 0,-1-3 6,2-2-7,-2-2 0,0-3 1,0-3 0,0 0-1,-1-4 0,1-1 0,-2-2 0,0 1 0,2-2 1,-2 2 0,0 0 0,0 1 0,0 3 0,0 1 0,-2 0-1,2 4 1,0-1 0,0 2 0,1 3 0,-1 1 0,2 4 0,0 0 0,2 2 0,0 1 0,3 0 0,-1 2 0,2 2 0,11 9 0,2-4 0,-5 0 0,3-2 0,-2-1 7,-1-4-8,1-2 1,-3-2 0,1-2-1,-1-1 0,-3-4 0,-3 1 1,1-3-1,-1-5 1,-2 0-1,-2-6 1,-2-1 0,-4 1 0,0-3 0,-4 0-1,0-3 1,0 0 0,-2-3 0,0 1 7,-5 1-8,1 1 0,0 3 1,-1 1-1,1 3 1,0 4 0,-1 1-1,3 0 1,2 2 0,4 3 0,0-1-1,0 2-1,0 1 1,4 1 0,2 1-1,4 0-1,2 1 0</inkml:trace>
  <inkml:trace contextRef="#ctx0" brushRef="#br0" timeOffset="4849">2808 459 2,'0'0'3,"-2"0"0,2 2 0,-6 3 0,-1 3-1,-1 4 0,0 2-1,2 1 2,-5 2-1,3 3-1,-2 2 0,-1 3 0,5-1 0,0 1 0,4-1 0,0 2 0,0 0-1,2-5 0,0-1 7,2 0-7,2-4 0,2 1 0,5-5 0,-1-1 0,0-3 0,5-2 0,-1-4-1,5-4 1,-3-1-1,3 0 0,2-5 0,-3-2 0,-1-1 0,-1-3 0,-1 1 0,-5 0 1,-2-7 0,1 2 0,-5-1 0,-2 0 0,-2 3 0,-2 0 0,-4 0 1,-5 1-1,1 1 0,-5 0 0,-1 2 0,-3 3 0,-1 1 1,-1 2 0,-2 0-1,2 1 1,-1 2-1,3 0 7,5 1-8,1 1 1,5 0-1,0 1 0,4 0 0,-1 0-1,5 0 0,9 0 0,-1 1 0,2-1-1</inkml:trace>
  <inkml:trace contextRef="#ctx0" brushRef="#br0" timeOffset="5217">3100 459 1,'0'0'4,"0"0"0,-3 0-1,1 0-1,0 2 0,-2 4 0,2 2 0,2 5 1,-4 2-2,0 3 1,4 3-1,0 0 0,0 0 0,2 3 0,0 0-1,2 0 1,0-3-1,0 3 1,1-3 0,3-1-1,-2-1 1,0-1-1,-2-3 0,3-2 0,1 0 0,-2-5 0,2-2 0,-2-2 0,-1-1 0,-1-1 0,0-6-1,0 1 1,-2-5 0,0-5 0,0 0 0,-2-1-1,2-2 0,-4-2 0,-4-1 0,0-5 1,0-1 0,-3-2-1,-1-1 1,4-1 0,0-1 0,-3 0 0,3-1 0,2 4 0,0 1 0,0-1 0,2 5 0,0 1 0,4 5 0,2 0 0,0 3 0,0 1 0,6 2 0,3 2 0,-1 1 1,5 2-1,-1 3 0,3 2 0,0 2 0,-3 4 0,-1 1 0,1 1 0,-3 4-1,-5 0 1,2 2 0,-4 4 1,-4 0-1,-2 1 0,0 1-1,-6 1 1,2 1 1,-4-1-1,-5 2 0,5-1 0,-2-1 1,-1-1-1,5-1 0,-4 0 1,2-4 0,3 3-1,3-2 1,0-2 0,4-2-1,0-1 0,5 1 0,1-2 7,6 0-7,-1-1 6,1-1-1,3-1-1,6-1-6,-3 0 6,3-2 0,2 1-7,-2-3 0,-1-1 1,1-2-1,0 1 0,-2-1 0,-5 1-1</inkml:trace>
  <inkml:trace contextRef="#ctx0" brushRef="#br0" timeOffset="6347">4041 510 3,'-5'-2'3,"-1"0"0,4-2-1,-2-1 0,4 1 0,-2-1 0,2 1 0,0 0-1,2-1 1,2 0-1,2 0 0,7-1 0,-3 3 0,3-2 0,3 3 0,3 0-1,1 2 0,1 3 0,2 0 1,-2 2-1,-1 3 1,1 3 0,-3 1-1,-3 2 0,2 3 0,-5 1 0,0 2 0,-3 0 0,-5 1 0,-2 0 0,-4 1 0,-2 0 1,-3 2-1,-1-1 0,-2 0 0,-5-1 0,1-4 1,1-1-1,-1-5 1,-1 2-1,3-2 7,2-4-1,1-1 5,1-3 0,4-2-15,2-1 19,2 1-8,4-4-1,-2-3 0,4 0-1,5-5-13,-1-1 7,7-2-6,-1-1 0,3-1 1,4 3 0,-1-3 0,5 1 1,2-1 1,-2 2-1,2-1 1,-2 1 0,-2-1 0,-1 2 1,1 0 0,-2 0 1,0 2 1,-5 1 0,1-1-1,-5 6 2,-1-2 0,-5 2 0,-2 2 0,-4 0 1,-2-1 0,0 2-1,0 1 1,0 0-1,-2 0 1,0 1 0,-4 3-1,-2 1 1,-5 2-1,3 1 0,2 1 0,-3 1 0,3 3 1,2 2-1,0 0 1,4-2-1,0 1 1,2-1-1,0 1 0,4-1 0,0-4-1,4-1 1,-2 0 0,7-3 0,1-4 0,1-1 0,1-1 0,3-1 0,0-2-1,-3-4 0,3-1 0,-3-3 1,-3-1 0,-1-1 0,-4-1 0,3-1 0,-7-3 0,0 2 0,-2-2 1,-4 1-1,0 0 0,-4 2 0,-3 1 0,1 1 1,-4 1-1,-3 3 1,1 1-1,-5 1 0,3 1 0,3 2-1,-3 0-1</inkml:trace>
  <inkml:trace contextRef="#ctx0" brushRef="#br0" timeOffset="7260">5362 394 1,'0'-3'4,"0"-1"6,-2 2-8,4 1 0,-2-1 1,-4 4-1,2-1-1,2 0 1,2 5-1,-4 2 6,4 5 0,-4 4-1,4 4-7,0 3 0,2 2 0,0 0 0,-2 0 0,3 2 0,-1-1 0,-2-1 7,2-1-1,0 1-7,0-2 0,2-1 0,-1-6 0,-3-2 0,2-2-1,2-2 0,-2-1-1</inkml:trace>
  <inkml:trace contextRef="#ctx0" brushRef="#br0" timeOffset="7493">5261 410 1,'-6'-6'4,"-1"-1"-1,5 1 0,-2 0 0,4 1 0,0 0-1,0 1 1,4-1-1,3 3-1,3-1 1,4 3-1,3 0 0,6 4 0,2-1-1,6 3 1,0 2-1,-2 4 1,2 1-1,-5 3 1,1 4 0,-4 1-1,-2 0 0,-5 2 0,-3 0 0,-3 2 0,-2-3 0,-4 2 0,-1-1 0,-6-3 0,-1-1 0,-6 1 0,0-3 0,-3-1 0,1-2-1,-1-2 1,-1-2 0,4-4 0,-5 1-1,1-3 0,3-4 0,3-2-1,-2-1 0</inkml:trace>
  <inkml:trace contextRef="#ctx0" brushRef="#br0" timeOffset="7793">5743 415 1,'0'0'4,"0"0"-1,-2 1-1,2 5 1,-4 3 0,-3 3-1,1 4 0,0 2 0,2-1-1,0 3 0,0 1 0,1 0 0,3 1 0,0-2 0,5-1-1,-3 1 1,4-4 0,0 1-1,4-5 1,1 0-1,1-4 0,5-2 0,-3-4 0,3-1 0,1-3-1,-1-3 0,2-1 0,-3-5 0,-1 1 0,-3-4 0,-2-3 1,1 1 0,-1-3 0,0 2 0,-6 0 1,3-3-1,-3 2 1,-4 2 0,-2 0-1,0 1 0,-2 2 1,-1 1-1,1 3 1,0 0 0,0 2 0,2 2-1,0 2 0,0-1 0,2 1-1,0 1 0,0 0-1,4 2-1</inkml:trace>
  <inkml:trace contextRef="#ctx0" brushRef="#br0" timeOffset="8130">6185 386 1,'0'1'3,"-2"1"0,2 1 0,0 0 0,-2 1-1,0 3 0,0 2-1,0 4 1,-2 3 1,2 1-2,-2 2 0,-3 0 0,5 2 0,0 0 0,0-1 0,0-1 0,4 2 0,0-1-1,0-2 0,0-1 1,3-1 0,1-1 0,-2-1-2,2-4 1,-2-1 0,0-4 0,3 0 0,-3-1 0,0-2-1,2-2 0,-2-1 0,2-3 0,1 0 0,-3-3 0,2-4-1,-4 0 1,-2-3 0,0-2 0,0-1-1</inkml:trace>
  <inkml:trace contextRef="#ctx0" brushRef="#br0" timeOffset="8340">6200 410 4,'-4'-14'3,"4"-1"0,-2 1-1,-2-1 0,1 2 0,6 1-1,-1 1 1,2 1-1,2-1 1,2 2-1,3 3 0,3 1 0,1 2 0,3 2-1,1 3 0,1 3 0,1 1 0,-4 2 1,3 2 0,-1 3-1,-5 3 1,3 2-1,-7-1 0,-3 2 1,-3-2 0,-4 3-1,-2-1 0,-3-1 0,-3 1 0,-2-3 0,-3-1 0,-1-2 0,-3 0 0,1-2 0,-3-3 0,3 1 0,-1-4 1,3 0-1,-1-3 0,-1 1 1,3-3-1,5-1-1,0-2 0,4 0-2</inkml:trace>
  <inkml:trace contextRef="#ctx0" brushRef="#br0" timeOffset="8694">6719 194 3,'-2'0'4,"-2"0"-1,2 1 0,-2 3 0,-1 1 0,-1 5 0,-2 4-1,-2 4-1,-5 4 1,3 5-1,1 0 0,1 2-1,0 2 1,4 2-1,1-2 1,3 0-1,2-1 0,2 1 1,5-2-1,-1 0 1,4-2-1,3-4 0,3 2 0,1-2 0,1-1 0,3-6-1,2 2 0,-1-8 0,-1-2-1,0-3 0</inkml:trace>
  <inkml:trace contextRef="#ctx0" brushRef="#br0" timeOffset="9215">7743 0 2,'10'2'3,"5"5"0,3 1-1,1 4 0,2 4-1,-1 3 1,-1 5 0,-1 4 0,-3 6 1,-3 3-2,-1 3 0,-7 1 0,0 2-1,-4 0 1,-2-1 0,-2 0 0,-2-2 0,-1-4-1,-1-1 0,-2-4 1,-1-1-1,1-3 0,0-3-1,-3-4 0,3-2 0,0-3 0,-1 0-1</inkml:trace>
  <inkml:trace contextRef="#ctx0" brushRef="#br0" timeOffset="9502">7085 617 3,'2'-1'10,"0"-1"0,2 1-8,0-4 0,3 1-1,3-1 6,5-1-7,1-1 7,9 0-8,4 0 7,8 0 5,4 1-14,5 0 0,10 0 7,2 1 7,2 0-16,-2 0 15,-1 2-15,-1-1 8,-2 1 6,-2 2-8,-7-2 0,-3 2-6,-5 0 13,-8 1-14,-4 1 7,-7 0 6,-3-1-7,-7-1 0,-2 2-6,-4-2 0,-2 1 0,-4 1 0,0-1 0</inkml:trace>
  <inkml:trace contextRef="#ctx0" brushRef="#br0" timeOffset="14001">3577 329 4,'0'0'4,"0"0"-1,0 0 0,0 0-1,0 0 8,0 0-9,0 1 7,0 1-8,0 1 7,0-1-1,2 1-1,0 3-7,0 0 13,1 3-7,1 2-8,-2-4 8,0 1 11,2 1-14,-2 2 6,0 2-7,0 1-6,-2 2 7,2 0 12,-2 3-8,2-1 1,-2 1-9,0 2 1,0-1 7,0 2-1,0-1-1,0 0-6,0 0 6,0-2-6,0 1 6,0-3 0,2 3-7,-2-5-6,0-1 8,2-1 0,1-1 7,1-2 0,-2 0-9,0-4-4,0 0 0,2 5 0,2-8 0,-2-5 0</inkml:trace>
  <inkml:trace contextRef="#ctx0" brushRef="#br0" timeOffset="14330">3552 395 4,'0'-2'3,"0"0"0,3-1-1,-1 1 0,0 1 0,4-2 0,0 2 0,4 0 1,1 1-2,3-1 0,1 2 0,3 0 0,3 2-1,0 0 1,-1 2 0,5 2-1,-2 1 1,2 1-1,0 3 1,-3 1-1,1-1 0,-2 3 0,-3 2 0,-3-1 0,-1 1 0,-3 0 0,-5 0 0,-2 1 0,-6-1 0,0 0 0,-4 3 7,-3-2-7,-1-2 0,0 1 6,-3-1-1,-3-1 0,-5-3-7,0 1 0,-1 0 7,-1-1 13,4-5-16,1-3 6,-1 2-7,3-1 6,1-3-7,5-1 0,-1 0 0,3-3 0,0-3-7,2 1 0,1-1 0,3-2 0</inkml:trace>
  <inkml:trace contextRef="#ctx0" brushRef="#br0" timeOffset="27608">911 488 1,'2'0'3,"-2"0"0,0 0 0,0 0 0,0 0-1,2 1 0,3 1-1,-3 1 1,2 2 1,0 0-1,0 1-1,0 1 0,0 3 0,0 1 0,3 1 0,-1 1 0,-2 1-1,2-2 1,-2 5-1,3 0 7,-1 2-7,0-2-1,-4 1 0,2-2 1,0 0 0,0 0 0,3 1 0,-5-3-1,0 2 1,0-2 0,2-4 0,-4-2-1,2-1 0,0-1-1,0-1-1,-2-3 0</inkml:trace>
  <inkml:trace contextRef="#ctx0" brushRef="#br0" timeOffset="27889">932 391 2,'0'0'3,"0"0"1,0 1-1,0-1-1,0 3 0,-2 2 0,4 2 0,-4 1 1,2 4-2,0 2 1,0 1-1,0 3-1,2 0-1,-2 0-1</inkml:trace>
  <inkml:trace contextRef="#ctx0" brushRef="#br0" timeOffset="28062">1044 909 2,'4'-2'4,"2"0"-1,2-1 0,3 0 0,1-2-1,2 0 0,5 1 1,-2 0-3,5 2 0,-1-3-3</inkml:trace>
  <inkml:trace contextRef="#ctx0" brushRef="#br0" timeOffset="28980">1033 273 4,'-20'-17'3,"7"7"0,-3 1-1,-3 0 0,-4-1 0,-4 3-1,-2 2 1,-2 1-1,-39 5 1,2 10-1,-2 9 0,-3 6 0,36-8 0,-4 5 0,-3 5 0,-3 7 0,-1 3-1,0 5 1,-1 6-1,5 3 0,1 2 1,4 3-1,3 0 0,5 1 1,7 0-1,5-1 1,5-1 0,5-1 6,7-2-8,6-3 7,9-3-1,5-4 6,7-5-7,43 31 5,3-17-1,-30-36-7,7-4 0,5-6-1,7-5-6,2-6 1,69-11 7,-15-7 0,-9-6-7,-12-5 1,-12-3 0,-9-6 0,-11-6 1,-12-6-1,-9-5 2,-9-7-1,-8-6 1,-11-3 0,-10 2 0,-8 0 1,-8 2 0,-7 3 1,-10 4-1,-6 5 0,-7 7 13,20 31-1,-7 1-7,-4 1-1,-5 2-7,-5 2 0,-2 5 8,-57-8 5,11 10-13,2 5 13,48 6-8,-7 2-6,1 3 13,-3 4-14,0 0 7,1 3-6,3 3 1,1 2 0,3 1-1,3 3 2,2 4-2,-31 32 0</inkml:trace>
</inkml:ink>
</file>

<file path=ppt/ink/ink38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1:47.8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48 181 2,'-10'2'3,"3"-1"0,1-1 0,0 2 0,4 0-1,-2 1 0,0-1 0,-1-2 1,3 0-2,0 1 0,2 0 0,0 0 0,0-1 7,2 2-1,-2-1 5,2-1-8,-2 0 13,5 0-15,1 0-1,6 1 7,3-2-8,10-2 7,6 1 5,8-3-7,8 2 5,9-3-1,-25 3-1,7-1 6,50-3-23,1 1 9,0 1 6,9-1 13,3 0-16,-2-1 6,3 2-8,1 1 7,-6-1 0,7-1-9,-7 0 7,-4 1-1,-4-2-7,-9 1-6,-5-4 0,-11 2-4,-8 1 20,-7-1-7,-7 1 7,-7 0-2,-6 1-7,-6 1-7,-5 0 15,-3 0-15,-5 2 2,-2 1 7,-1-1-6,-5 2 0,2 0 7,-2 1-13,0-1 14,-2 1 0,-2 0-1,0 0-6,2 0 0,0 0 13,0 0-7,-2 0-6,-2-1 6,2 1-6,-3 0-13,3 0 2,0-2 2,-2 2 1,-2 0 2,4 2 1,0-2 1,0 0 1,0 2 1,0 0 1,2-2-1,-2 3 2,2-3 0,0 0 1,0 1 1,2-1 0,-2-1-1,2 1 1,-2-2 0,2 1 1,-2 0 0,2 0 0,2-1 0,2 0 1,-2 0 0,-2 0 0,5 1 0,-5 1 0,2-2 6,-2 1 6,-2 0-1,0 0-2,2 1-1,-2 0-1,4-1-1,-4 1-1,0 0 7,0 0-2,0 0-2,-2 1-13,4 2 13,-2 4-1,2 3-1,0 5 0,0 2-7,0 5 12,0 3-7,3 5-1,-3 1 6,0 4-1,0 5 0,0 4 4,-2 1-1,2 0-2,-2 0-7,2 0 13,0-3-9,0-1-7,0-3 0,0-1-6,0-2 14,0-3-1,0-2-7,5-1 0,-3-3-6,-2-2 19,-2-2-7,4-2-1,-2 0-7,-2-3 1,4 1 0,-2-6-6,-2 0 20,0-3-2,0-1-26,2-1 14,-4-3 1,2 1-13,0-4-12,0-2 2,0 1 4,-4-2-1</inkml:trace>
  <inkml:trace contextRef="#ctx0" brushRef="#br0" timeOffset="1002">147 243 3,'-4'-6'2,"-2"-1"0,0 1 0,2 1 0,-1-1 0,1 1 0,0 2 0,2-1 0,-4 2-1,4-1 1,4 1-1,-4 1 0,2 1 1,0 0 6,0 0-1,0 0-7,0 0 6,0 0-8,0 0 7,0 2-7,2 3 1,-2 3 6,2 4-1,-4 4-6,2 5 6,2 2 0,-2 5 0,4 3 5,0 6-1,-2-4-1,2 4 5,-4 2-6,2-3 4,-4 2-1,0-2-14,0 0 7,-2 0 12,2-3-14,-2 1 6,0-4-13,0 0 14,2-2-8,-3 0 14,3-1-9,2-5 6,2-1-7,1-4-7,-1 1 7,2-1-7,4-2 1,-2-1 12,7-3-7,1-1 0,7-4 0,-1 0 13,9-5-15,4 0 6,5-2-7,-13 0 12,3-2-1,43-5-7,3 0-1,7 1 0,8-2-7,6 1 7,2 1 0,2 0 7,3 0 4,-3-1-8,5 2 6,-1 0-1,-2 3-14,-6-2 0,-6-1 1,-4 0 0,-6 0 1,-5 2 6,-3 0 6,-7 0-8,-6 0 7,-3 4-14,-5-2 0,-7 1-5,-7 0 14,-7-1-7,-7 1 0,-5 0 1,-5 2 12,-3-1 0,-5 0-8,0 0-1,-2 1 0,0-2 13,-2 2-15,0-1 13,0-1-8,0 1 0,0 3 7,-2-3-9,0 0 6,0 0-13,0 1 13,-2-2-14,-1 1 1,5 0-7,-2-2-4,-2 0-4,4-1-11,-4 1 2,2-1 4</inkml:trace>
  <inkml:trace contextRef="#ctx0" brushRef="#br0" timeOffset="10031">540 536 3,'-4'0'4,"-2"-2"0,-2 1-1,-3 1 0,-1 1-1,-1 1 1,-1 5-1,-3 2 0,5 2-1,-5 2 0,3 3 0,2 4 0,1 3 6,3 1 6,0 2-15,6-3 7,0 0-7,4 2 13,4-2-14,2-1 7,2-2 0,-1-11-9,-1 2 2,2-2 0,3 0 0,1-1 0,19 6-1,0-7 0,0-3 0,-2-5 1</inkml:trace>
  <inkml:trace contextRef="#ctx0" brushRef="#br0" timeOffset="10233">784 603 4,'-6'-4'4,"0"2"-1,0 0 0,1 2 0,-1-1-1,4 2 1,-2 1 5,0 2-7,0 4 0,0 2 6,-5 4 5,5 1-14,2 1 7,2 4-7,2 1 6,0 1-6,5-1 6,-1 0 0,2 0 0,4-1-1,3 0-1,-3-2 0,7-1-7,-3-2 0,3-3 1,2-3 0,2-3 1,-3-3 0,1-1 0,-3-1 1,1-4-1,0-1 1,-3-3 1,-1-2 0,-3-3-1,-1-1 1,-3-2 1,-2-1-1,-2-3 1,-2-1 0,-2-2 0,-2 1 1,-2 2-1,-2-1 7,-7-1 5,3 2 0,-2 4-9,-3 1 6,-1 4-8,-5 0 13,2 3-2,3 3-7,-5 1 5,2 2-14,3 2 13,1 1-7,5 1 0,2-1-1,2 3-12,4 1-1,2 1 3,4 1 0,2-2 0,0 1 1</inkml:trace>
  <inkml:trace contextRef="#ctx0" brushRef="#br0" timeOffset="10610">1260 500 5,'0'-2'4,"-4"0"6,2 2-7,-2 0 5,-3 2-1,-1 2-7,0 4 6,-5 4-7,1 3 0,0 3 7,1 1 5,-1 2-14,4 1 7,-1 3 7,1-2-2,2-1-14,4-1 13,0-1-7,4 0 6,2-2-13,2-1 13,2-5-7,5 0 0,-1-2 6,5-3-13,1-1 7,3-3-7,0-3 1,4-3 1,-5 0 0,1-4 0,0-3 2,-3 0 0,-1-3 0,-5-1 1,-1-1 0,-3-1 0,-2 0 1,-2-2 0,-4-2 0,0 2 6,-4-2 0,0 3-7,-4 0 13,-1 2-1,-1 2-14,2 2 6,-5-1 6,1 0-1,-1 4 0,1-1-8,0 2 1,-3 0 12,3 1 0,-1 2-9,3 0-13,0 2 20,3-2-1,1 2-20,0-2 8,2 4-8,2-1 2,2 0 1,-2 2 0,2 0-1</inkml:trace>
  <inkml:trace contextRef="#ctx0" brushRef="#br0" timeOffset="11037">1452 459 4,'0'-2'3,"0"2"-1,0 1 1,0-1-1,2 0 0,-2 5 0,0 1-1,2 3 0,3 4 1,1 3-1,-4 4 0,2 1 0,2 2 0,0 0 0,1-1 0,-1 3 0,0-2 0,-2-2-1,0-1 0,2-1 0,1-1 1,-1-2-1,0-2 1,0-2-1,3-3-1,-3-3 1,-4-1 0,0-3 0,0-1 0,0-2 0,0-3 0,0-1 1,0-4-1,-4 0 0,2-4-1,-2-2 1,2-2 0,0-3 0,-2-3-1,0-2 1,-2-3-1,-2-1 1,-1-2 0,1-2-1,4 0 2,-2-1-1,0 2-1,-2 5 2,8 2-2,-2 2 1,0 2 0,4 5 0,0 1 0,0 4 0,4 2 1,3 2-1,1 1 0,5 3 0,-5 0 0,3 3 0,-3 3 0,3 1 0,-1 4 0,-4 2 0,1 0 1,-3 4-1,-4 1 1,-2 4-1,0-2 0,-4 3 0,-2 0 0,2 0 0,-2 2 0,0-1 0,-3-2 0,1 0 0,0 2 0,0-1 0,0-1 0,-1 0 0,3-2 0,4 1 1,-2-2-1,4 0 1,0 0 0,7-1-1,-3-1 0,4 0 0,1-3 0,3 0 0,0-3 0,3-1-1,0-3 1,-1-1 0,-1-2-2,-1-1 1,1 0-1,1-4 0</inkml:trace>
  <inkml:trace contextRef="#ctx0" brushRef="#br0" timeOffset="11578">1916 452 2,'0'1'4,"-2"5"-1,2 4 0,-5 1 0,3 3 0,0 2-1,0 2 7,2 3-8,-2 1 0,2-1 0,2 1-1,-2-2 0,4-1 7,-2 0-8,0-3 1,3 2-1,-1-3 0,2-2 0,0-3 0,-2-3 0,2-2-1,-3-4 1,1 0-1,2-4 0</inkml:trace>
  <inkml:trace contextRef="#ctx0" brushRef="#br0" timeOffset="11754">1911 346 1,'-2'-10'3,"-2"1"0,2-1 0,2 6 0,4-1-2,0 2 1,1 1 0,1 2-1,4 2 2,0 1-1,3 1-1,3 3-1,1 5 1,0 6 0,1 3 0,-1-1 0,-1 3-1,1-1 1,-3 2 0,-3 1 0,-3-1-1,-4 2 0,-4-2 7,-2-2-1,-4 0-7,-5 0 0,1-3 0,-9-3 7,-1 1-8,-3-1 0,-4-2 0,-4-3 0,-2 0-1</inkml:trace>
</inkml:ink>
</file>

<file path=ppt/ink/ink38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1:49.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 2,'0'-3'4,"0"2"-1,2-1 0,-2 1 0,2-1 0,2 1-1,0 1 1,1 1-2,-3 2 1,2 3-1,0-1 7,0 2-8,2 6 7,3 5 5,-3 4-1,2 3 4,-2 5-14,3 7 0,3 0 6,2 3 13,5 3-10,4 3 5,4 1 5,6-1-9,4-4-2,2 0-1,5-5 7,5-5-9,3-3-1,2-3-1,4-5 12,0-4-1,4-5-9,4-3-7,2-2 7,-2-3-14,-6-3 20,-4-2-8,0-2-13,-8 2 14,-7-2-13,-4-2 7,-8 1 6,-6-1-13,-2 1 14,-9 1-1,-2-1-7,-3 3-12,-5-1-12,-2 0 2,-2 0 4,-3-1 2,-1-1 0</inkml:trace>
  <inkml:trace contextRef="#ctx0" brushRef="#br0" timeOffset="609">1576 845 4,'2'12'4,"-4"4"-1,-2 5 0,-2 5-1,-2 5 0,-3 4 0,-3 3 7,-3 3-2,-4 0 6,1-3-2,-1-1-8,5 0 1,1-2-1,-6-3-1,5-2 6,-1-2-7,5-3 6,-1-2-1,3-4 0,0-1-7,2-4-7,1-4 8,5-3 6,0 0-13,0-3 0,4-3 1,0-2 1,4-5 7,3-3-7,3-5 1,5-5-1,-1-3 2,3-6 0,-1-2 0,3-9 0,0-5 0,2-7 0,3 0 1,-1-2-1,0 2 1,-2 2 1,0 5 0,-5 7 1,-3 5 0,-3 4 0,-4 8 0,-1 4 0,-3 3 0,-2 3 0,0 5 0,0 1 0,-2 2 1,-2 3-1,2 1 0,0 6 0,0 5 7,0 5-1,2-1-1,2 6-1,0 2 7,2 2 10,-1 2-15,5 2 13,0 0-3,-2 1-8,3 0 6,1-5 3,-1 0-14,3 1 12,-4-3-7,5-1-2,-3-2-7,-1-3 6,1 0 0,-2-3-27,1-1 10,-3-3-5,-2 0 0,0-2 3,-1-2 1,-1-1 0</inkml:trace>
  <inkml:trace contextRef="#ctx0" brushRef="#br0" timeOffset="1287">1913 1058 1,'2'-4'4,"-2"1"-1,4-1 0,3 3 0,-3 0-1,0 1 0,4 0 0,-2 0 1,3 2-2,3 5 7,-2-1-8,3 4 0,-1 0 7,1 3-1,1 0-1,-1 2-7,-1 0 7,0 5-7,-1-2 7,-1 0 6,0 0-16,-3-1 2,1-3 0,-2 1 7,-4-1 7,2-4-9,-4 1 0,-2-3 6,2-4-1,0 2-14,0-4 20,0 1 0,0-2-9,0-2-1,0 1 12,0-4 6,0 0-10,0-6-14,0 0 19,2-6-8,-2-1 6,2 0-22,0-9 8,3-3-6,-1 4 1,0-1 13,2 2 0,4-2-8,-3 4-8,3 2 2,-2 3-12,-2 3 2,-1 1 1,-1 4 2,-2 3 0,6 4 2</inkml:trace>
  <inkml:trace contextRef="#ctx0" brushRef="#br0" timeOffset="1647">2372 1039 1,'2'-3'3,"1"-2"1,1-1 0,0 2-1,0-2 0,0 1 13,2 3-9,0 0-8,-1 2 7,1 0 5,2-2 0,0 5-8,1 0-1,-1 2-6,0 4 13,3 3-14,-3-1 1,-2 5 0,-2 0 13,2 3-1,-2 0-14,-1 0 20,1-2-8,-2 0-14,-2-1 14,2 0-7,-2-2 0,0-2 1,0-2-7,-2 0 14,0-4-1,2-2 6,0-2-2,0 1 5,0-2-8,0-1 12,0-1-3,0-3-8,0-4 0,0 0-15,0-6 8,2-1 7,0-4-8,2-5 0,0-2-8,4-1-11,3 0 3,-1 0 0,2-1 3,1 5 0,1 2 2,1 2 2,1 3 0</inkml:trace>
  <inkml:trace contextRef="#ctx0" brushRef="#br0" timeOffset="1981">2947 972 1,'0'-2'4,"0"-1"0,-2-1 6,-2-1-1,4-2-2,-6 1-7,0 0 7,-5 2-8,3 0 13,0 0-8,-2 1-6,-1 1 0,-1 2 0,-1 2 0,-1 2 20,-3 2-3,3 1-2,-5 3 0,1 3-3,-1 1-7,5 2 6,-3 0-8,3 2 6,3-1-13,1-1 1,2 1 0,1-1 1,3-1 13,2-2-7,4 0-13,0-4 1,7-1 14,-1-3-14,0-5 2,7-1 1,-1-5 1,3-2 0,-3-2 0,3-4 0,1 2 2,-1-5 0,-1 2 1,1-3 1,-5 1 0,3 1 0,-7 1 0,0 2 1,-6 2-1,3 4 1,1 0 0,-2 1 1,-6 2-1,2 2 1,-4 2 0,4 2-1,-2-1 1,-3 5-1,1 1 1,-2 0 0,2 3 0,0-1 0,4 1 0,-4 2 0,4 1 0,0-2 0,2 0 0,4-1 0,-2-4 0,6 0 0,1-3 0,1-1-1,3-2 1,1 1-1,1-6 0,-1 0 1,1-3-1,-1-1 0,3-2 1,0-1 0,-5 0-1,3 2 0,-7-2 1,2 3 0,-5-1 0,-3 2 0,2 1 0,-4 1 1,0 2 0,-4 0 0,4 1 0,-4 2 6,2-1-7,0 4-1,0-2 0,0 4 1,0 1 0,-2 2 0,4 2 0,-2 1 0,4-1-1,2 1 1,1 1 0,3 0 0,0 1-1,3-3 0,-1-1 1,3 1 0,1-4-1,-1-1 0,1-3 0,1 0 0,1-3 0,-1 1 0,-1-3 0,1-2 0,-3-2 0,1-1 1,-1-1 0,1-1 0,-3-1 0,-3 0 0,1-2 0,-2 0 0,0-1 0,1-2 1,1 1 0,-4 1 0,3 1 0,-3 0 6,-2 2-7,-2 2 6,2 2 6,-2 1-8,0 2 7,0 2-15,-2 0 13,-2 3-14,2 0 7,2 3 0,-2 4-7,2 5 1,2 5 7,1 3 6,-1 3-8,-2 2 7,2 4-1,0 0-14,-2 4 14,0 4-8,0-1 7,2 3-1,-4 0 0,0 1-8,0-1 8,-2 0-9,2-1 9,-2-1-1,-2 2-7,0-4-7,0-1 2,0-1 1,-2-3 13,-1-1-7,-1-3 1,2-2 6,-2-2-13,-1 0 0,1-4 1,-2-2 7,-1-4 0,1-4 6,-2 1-7,-1-1-6,1-2 1,-3-2 13,-1-4 5,-3-1-14,1-2 0,-5 0 6,-2-5-6,-4-2-7,0 0 0,-4-4 1,-2 0 1,0-1-2</inkml:trace>
</inkml:ink>
</file>

<file path=ppt/ink/ink38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1:53.1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256 225 3,'-2'0'4,"-4"2"-1,-7 5 0,-1 0 0,-5 3 0,-4 3 0,-1 3-1,1 2 6,-4 1 5,2 2-14,4 0 13,5 2-14,-1 1 0,5-3 0,2 1 13,5-1-7,5-2-9,3-1 2,1-3 1,0-2 0,4-2 0,2-5 7,3-1-1,-3-4-7,5-2 1,-1-4-1,1-3 1,-3-3 0,-2-3-1,1-3 2,-3 0 0,-6-4 0,0 0 0,-4-1 0,-4-4 0,-2 3 0,-3 2 7,1 0-7,-2 4 0,1 0 7,1 5 5,-1 1-14,7 3 7,0 3-1,2 2 1,4 1-1,0 0-7,7 2 0,5 0 8,3 2-1,5 0-7,5 0-1,4-1 2,2-1-1,5-1 1,1-3 0,0-2 0,3-2 1,-3-2 0,2-1 0,-2-3 0,1 0 1,-1-5 0,-8 2 0,-4-2 1,-6-1 0,-5 4 0,-5 1 0,-3 1 0,-6-1 7,0 2 5,-4 3-1,-2 0-1,-2 1-2,-5 2 5,3 0-1,-2 5-7,-1 2 11,-3 6-14,-1 5 12,-1 7-7,-3 5 4,3 4-7,1 6 5,1 5-13,1 3 7,3 4-1,2 1 6,3 2-13,1-1 20,4 3-15,0-2 12,4 1-14,3 2 13,1-2-1,0-2-2,0-1-7,3 1 1,3-6 5,-3 0-1,1-2-7,-2-3-13,-1-4-4,-5-2-4,0-3 1,0-2 4,-4-3 0,-2-4 2,-2-3 1</inkml:trace>
  <inkml:trace contextRef="#ctx0" brushRef="#br0" timeOffset="590">314 1041 30,'2'-1'7,"4"-2"12,4-1-2,5 0 4,4-1-2,1 1-9,7-1-2,2 3-20,2-2 1,8 2 0,-1 2 1</inkml:trace>
</inkml:ink>
</file>

<file path=ppt/ink/ink38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06.2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1126 2,'-2'0'3,"2"0"-1,-2 1 0,0-1 0,0 2 0,0-1 0,0 3-1,2 1 0,-2 2 0,0 2 0,2 0 0,-4 3 1,1 4-2,1 3 1,2 0 0,0 3 0,0 2 0,0-1 0,0 3 0,0-14 0,0 5-1,2-1 0,-2 0 1,3 3 0,-1-1-1,2 1 0,0 1 1,0-2-1,0 1 1,0-2-1,2 0 0,-1-1 1,1-1-1,0-1 0,2 0 0,1-1 0,9 11 0,5-4 0,-2-3 7,1-5-7,3-3 6,2-2 5,4-1-14,6-2 1,3-3 14,1 1-16,4-4 15,7 0-3,0-4-7,2 0 6,2-1-13,1-2 13,1-1-14,2-1 8,-2 0 0,4 0 0,0-2 6,2 2-1,3 0-7,1-1 0,0 0 0,0-1-6,5 2 13,-1 1-7,1-1-6,1 2 14,0 1-1,-3 0-1,-1 1-7,-2 3 8,-1 3-16,-1-4 15,-4 3-7,0 0-6,0 0 14,0 1-1,0 1 0,-2 0-8,-2 0-6,-4 0 8,-1-1 6,-5 0-13,-3-4 7,-1 2 7,-1-1-7,-3 2 6,-3-4-13,0 3 20,-4 2-1,0-5-2,-4 1-1,0 0-1,0 0-7,-2-2 6,0 0 0,0 0-8,-2 1-7,-1-2 9,-1 2-7,0-2 8,0 1 6,-1 0-20,-1 2 20,0 0 0,0 0-14,-5 0 7,1 4 7,-3-1 0,1-1 4,-1 2-7,-4-1-7,1 1 0,-1-1 7,-2 1-1,3 1-13,-3 0 8,0 0-7,1 0 8,-3 0 8,2 1-8,0-1-8,1 2 9,-1-2 13,-2 0-9,2 0 0,-2 0-7,1 1 7,-1-1-7,0 0 0,-2 1 7,2-1-7,-1 1 13,1-3-14,-2-1 13,-2 3-13,0 0 13,0 0-8,0 0 7,-2 0 0,-2-1-2,2 1-1,0 0-7,0-2 0,0 1 1,-2-7-20,0 1 3,-2-2 0,-2 0 2,-3-1 2</inkml:trace>
  <inkml:trace contextRef="#ctx0" brushRef="#br0" timeOffset="1276">305 447 2,'0'0'3,"0"0"0,0 2 0,0-1-1,0 1 0,4 0 0,-1-1 0,-1 0 1,0 2-1,4 0-1,-2-3 7,0 0-8,0 1 7,-2-1-1,3 1-1,-1-1 6,-2 2-1,6 1-2,-2 0 12,5-2 5,-1 2-17,6-1-1,1 1 13,-3 1-16,7-1 12,2 1-8,4-1 12,-13-1-10,5 0-1,2 0 6,5 1-15,1 0 13,4-1-2,38 7 6,-1-1-3,0 0-8,0 0-7,5-1 20,1 0-10,-1-1 5,3 0-14,1-3 6,1-2 0,3-1-1,4-1 6,4 1-8,0-2 12,-3 1-8,-1 1-1,0-2 0,-4 2-1,-1 0-1,1 0-7,-2 0 13,-1 2-14,-3-2 1,-5 0 0,-2 0 1,-4 1 6,-2 1-7,-2-2 1,-2-1 6,-2 0-6,-2 3 0,2-3 0,2-1 7,-5 0-1,-1 1-1,-2 1-12,-1 0 13,-5-2-7,-1 1 7,-1-3-20,-5 2 15,-2 0 8,2-2-8,-4 2 6,0-1-7,1 1 7,-5 0-7,-1-1 0,-1 2 6,-2-1-6,-2 2 6,-4 0-7,1-1 1,-1 1-13,2 1 15,-5 1 6,-4-2 0,-1 1-1,-1-1-13,1 0 13,-1 3-14,-4-1 2,-4-1 7,0 0-12,0-1 7,2 2 13,-4-4-7,2 2 0,-2 2-6,0-2 0,0 0-5,0 0-6,0 0-17,0 0-1,0 1 2,0 0 3,5-1 4</inkml:trace>
  <inkml:trace contextRef="#ctx0" brushRef="#br0" timeOffset="2942">4245 833 3,'0'-4'3,"-2"2"0,0 0-1,2-1 1,0 2-1,0 1 0,0 0 0,0 0 0,0 1 0,0 4-1,-2 0 0,2 1 0,0 4 0,0 1 0,2 3-1,-2 3 1,-2 0 0,2 3 6,0 1-7,0 0 6,2 2-1,0 0-6,0 1 0,0-1 12,3 0-14,-3 1 7,2 1 13,0-1-22,-2-2 13,4 0 6,0 1-8,-1-2-1,1-3 7,-2 0-3,2 2-13,2-2 13,-1-2-14,-3-2 7,4-1 6,-2 1-7,0-2-1,-1-3 7,-1 0 0,0-2-9,-2-1 8,0-1-1,0 2 5,0 0-1,0-3-14,0 0 1,0-1-6,-2 0 20,0 0-1,0-2-7,0-1-1,-2 2-6,2 2 7,-2-2-7,-2 2 7,2 0 12,-2 1-7,-4 0 5,-1 1-8,-1-4 0,-2 1-13,-5 1 13,0-1 6,-3 1-14,-1-2 13,-2-1-7,-4 0-13,-4 1 14,-4-1 6,-2-1-14,-6-1 21,-7-1-9,-4 2-14,-2 0 14,0 0-1,-1 3-1,-3 0-1,-2-3 6,-1 4 0,1-2-2,-6 0-14,-2 0 7,-5 0 6,5 3-1,4-2 6,-2-1-20,1 1 13,5-1-13,0 0 14,2 0-1,-2 1-7,0-1 6,0 0 0,0-1-1,2 0-6,2 1-12,2-1-5,7 3 2,3-3 3,7 1-12,2 1 4,4-1 1,6 1 3</inkml:trace>
  <inkml:trace contextRef="#ctx0" brushRef="#br0" timeOffset="4113">4835 1464 3,'-8'1'3,"-1"0"-1,-1-2 1,0 4 0,3-1-1,-1-1 0,2 1-1,2-2 2,2 2-1,0 1-1,2-3 1,-2 2-1,2 2 0,0-4 6,0 0-1,4 2 6,0 1-1,4 0-2,3 5-7,3 1 6,5 1 11,3-3-7,5 1 10,4-2-15,6 0 6,7-2-9,-1 0 0,9 0 5,8 0 6,-2-1-8,6 1-1,-2-1-7,0 0 0,0 0 0,-2-1 6,-2 1 0,-2-1-1,0 0-7,-4 1 1,-3 0 0,-1-2 6,-3 1-6,-1 1-6,-3-1 19,-10 1-7,0-2-1,-6 0 0,-2 1 0,-7 1-1,-3-2-6,-1 0 0,-4 0 7,-2 0-7,-1-1 1,-3-1 6,0 2-6,-2 2 0,0-2 1,-2 0-6,0 0 1,0 1-1,-3 0-10,1 1 1,-2-1 1,-2 3 2,0-1 1</inkml:trace>
  <inkml:trace contextRef="#ctx0" brushRef="#br0" timeOffset="5159">7170 748 1,'-4'-4'2,"2"1"0,2-2 0,-2 3 0,2-3 0,-2 2 0,0-2-1,2-1 1,0 2-1,-3-1 0,3 1 1,0 0 0,0-1-1,0 0 0,0 2 0,0-2 0,0 2 0,-2-3 0,2 5 0,0-1 0,-2 0 0,2 1 0,-2 0 6,2 0-7,-2 0 6,2 1-1,0 0 0,-2 1-1,2 1 0,0 4-8,-2 3 1,2 4 1,0 3 13,0 4-8,0 2 6,-2 4-8,2 2 0,0 1 13,-2 2-8,2 2-1,-2-1-13,2 2 1,-2 0 7,-2 0 0,2-1-6,0-1 13,-3-2-13,3-1 13,-2-1-1,2-4-7,-2 0-6,0-4 1,0-2 0,0-1 0,1-2 0,1-3-1,-4 7 1</inkml:trace>
  <inkml:trace contextRef="#ctx0" brushRef="#br0" timeOffset="5564">7023 732 3,'0'0'3,"0"-3"0,0 1 0,0-2-1,-2 2 0,2 1 1,0 1 0,0-2-1,0 0-1,2 2 0,0-1 0,2 1 0,3-1 0,3-1 0,0 1 0,7-1 0,-1 1 0,30 0-1,-1-4 7,5 2 5,8 1-14,6 0 0,2 1 7,7 4-7,3 0 7,1-2 6,5 2-16,5 1 15,2 0-2,6 0-1,-45-1-13,6-1 7,6-1-6,70 4 13,-4-3-1,-1 3-1,-3-5-7,-6 0 0,-5-2 0,-7 2-6,-1 2 1,-8-1 1,-1-1 13,-5 0 5,-5 1-8,-7 4 0,-2-1-1,-9 2-1,-4-1-14,-6 1 9,-6 0 8,-5-1-9,-1 0 1,-5 1 7,-4 0-8,-2-4-5,-4 1 13,0 2 1,-4 1-9,-4-3 1,2-1 7,-4-1-8,-1 2 8,-1 1-9,-5-2 9,1 2-1,-5-1-1,3-1-13,-3 0 14,2 1-14,1-1 16,-3-1-9,0 2 8,1-1-15,-1-2 2,-2 1 1,3 2 14,-1-3-14,0 0 1,1-2 1,1 4 7,-1-1 0,-1 0-1,0-1 6,3 1-7,-3 0 0,-2 2 13,1 0-8,-1-1 0,0 1 5,-2-2-14,3 1 7,-5 1-7,2-2 7,-2 1-6,2-1 12,0 0-1,1 1 6,-3-2-7,2 0-2,0 0-7,0 1 6,1-4 6,1 3-7,0 0 6,-2 0-8,5 2-12,-5-4 13,2 1-12,0 1 13,1-1 0,1 2-7,-2 0 13,1-1-19,-1 2 1,-2 0 13,2-1-13,-1 4 20,-1-1-1,0 0-14,-4 4 1,0 0 6,2 1 6,-2 3-1,0 1 6,-2 0-9,-2 2 0,0-1 5,-2 1-7,2 1 0,0 2 5,-2-3-7,4 1 1,-4 1-8,2 1 8,2-2 7,-2 0-16,4 1 15,-2-2-14,0 0 7,2 0 0,-2-1 0,2 0-8,2-1 8,-2-2 7,2 0-15,0 2 2,0-3 14,-2 1-22,3-3 15,-5-3 7,2 1-2,0 0-7,-2-2 0,0-1 6,0-1-19,0 0 20,0 0-1,-2-1 0,-2 0-20,-5 2 7,-1 0 15,-5 1-14,-1-2 7,-3 4 0,-3-2 0,-5 0-8,-4-2 2,-5-1-12,-5-1 21,-7-2-7,-7 1-6,-12 0 2,-3 2-7,-6-1 3,-3-5 7,-6 2 7,-2-2 6,-2 3-14,-2 1 1,-2-1 1,4 2 0,0-1 7,3 0 5,-3 0 5,0 0-26,-4 2 26,-7-2-7,5 1 5,44 0-2,-5 0-14,-4 0 13,-64 0-1,6 0 0,8 0-8,5 0 6,7 2 6,3 2-2,4-2-13,4 1 20,7 0-9,3 0-1,7 2-14,4-1 14,2 0 5,2-2-8,6-1-7,4 1 7,2-2 0,7 0 6,2-3-8,5 1 6,5 1-1,19 1-1,0-1-1,1-1-13,1 0 7,2 1-12,1 0-18,5-1 11,-2-3-5,8-4-3,7-3 4,3 1 0,9-1 3,8 1 1</inkml:trace>
  <inkml:trace contextRef="#ctx0" brushRef="#br0" timeOffset="6997">8789 48 3,'-4'1'3,"0"-3"0,-4 0 0,2 2-1,-1 0 0,-1-1 1,2 1 0,0 0 5,0 0-1,1-1 6,1 1-15,2 0 13,0-1-7,2 3 0,-2-2-1,2 0 6,0 0 5,0-2-2,2-2-7,2 2 5,0-1-1,3-4 5,5 3-21,-2 1 21,7-3-16,-3 1-5,5-1 13,0 4 0,1 2-1,3 0-1,-2 1 0,4 2-7,-13-2 13,0 2-8,5-1 0,-3 3-7,1 1 1,1 0 7,-3 1 6,1 2-8,-3 2-6,1-1 7,-4 0-13,-1 2 8,-1 1 13,-2 0-14,-2-2 13,-2 1-14,-2 1 13,-2-2-19,2 0 7,-2-1 7,-3 0 0,3-2 5,-2-1-19,0-1 1,0-2 1,-1 0 8,3-1-1,-2-1-5,2 1 1,0-2 13,2-1-14,2-1 8,-2-3-7,4 3 7,-2-2-12,2-1 13,2 0 0,2 0 0,0-1-13,1 2 14,1-1-7,2 2 7,-2 0-14,3 1 22,1 1-8,1 1-7,1 1 7,-2 3-7,3 1 7,-1 2-7,-1 1 1,-1 1-7,1 1 15,-3 1-7,0-1-6,-3 1 13,-1 1-13,-2-1 20,0 1-7,-2-1-15,-2-1 2,-2 1 14,0 0-1,-2-2-13,-2 1 13,-1-3-6,-1 1-7,-2-1 14,2-1-13,-3-1 0,-1 0 8,-1 0 12,-1-2-1,1 0-8,-1-2-1,-15 3 0,4-3 6,2-1 5,5 2-14,1-3-7,3-3 20,-1 2-7,3-1 5,2-1-2,1 1 6,1 0-21,2 1 1,2 1 13,2-2 0,0 2-2,0 0-13,-1-1 13,6 0-7,-3 1 0,0 0-13,0 0-4,0 0 1,0 0 2,0-1 0,0-1 0</inkml:trace>
</inkml:ink>
</file>

<file path=ppt/ink/ink3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6:19.5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8 776 1,'0'-2'2,"0"-2"0,2 3 0,-2 0 0,0 0 0,0 0 0,0 1 0,-2-1 0,2 1-1,0-2 0,-2 2 0,2 0 1,0 0-1,-2 0 0,2 2-1,-2-1 0,2-1 1,-2 0-1,2 1 1,2-1-1,-2 0 1,0 0-1,0 1 0,0 0 0,0 0 1,0 1 0,2-1-1,2 1 0,0 0 0,2 0 0,1-1 1,1 0 0,4 0-1,-1 0 0,3 0 0,3 1 0,2 0 0,3-1 0,1-1 1,4 1-1,2 0 0,2-1 0,2 0 0,1 0 0,3 0 0,2 2 1,3-1-1,1-1 1,1 0-1,-1-1 0,3 1 0,-2-3 0,-1 2 0,1 0 0,-1 0 0,-1 0 0,1-2 0,-3 1-1,-1 0 1,0 2 0,1-2 0,-3 2 0,-4 0 0,1 2 0,-1-2 0,-4 1 0,2 2 0,-2 0 1,-2 0-1,0 2 0,-4-3 0,-1 3-1,-1-2 1,0 3 0,-4-1 0,1-1 0,-1 1 0,-1-3 0,1 1 0,-3 0-1,-1 0 1,-1-1 0,1 0 0,-3 2 0,3-3 0,-3 1 0,-2-1-1,3 2 1,-3-1 0,0-1 0,1-1 0,-1 0 0,-2 1 0,2-1 0,-1 0 0,-1 0 0,2 0 0,-2 2 0,3-2 0,-1 0 0,-2 0 0,0 1 0,1 0 0,-1 0 0,0 0 0,0 0 0,-2 1 0,0-2 0,1 0 0,1 0 0,-2 0 0,0 1 0,0-1 0,-2 0 0,3 1 0,-1-1 0,-2 1 0,2-1 0,0 0 0,0 1 0,0-1 0,0-1 0,-1 2 0,-1-1 0,0 1 0,2 1 0,-2-2 0,2-2 0,-2 2 0,2 0 0,-2 0 0,3-1 0,-1 1 0,0 1 0,0-1 0,0 0 0,0 0 0,-2 0 0,2 0 0,1 0 0,-1 0 0,-2 0 0,0-1 0,2 1 0,-2 0 0,0 0 0,0 0 0,0 0 0,0-2 0,3 1 0,-1 0 0,0-1 0,-2 0 0,2 1 0,0 1 0,-2-1 0,2 0 0,1-2 0,-3 1 0,2 1 0,0 0 0,0-1 0,-2 1 0,2 1 0,-2-2 0,0 1 0,1 0 0,-1-2 0,0 6 0,0-3 0,0 0 0,0 0 0,-2 0 0,2 0 0,0 0 0,-2-2 0,0 1 0,0 1 0,0 0 0,0 0 0,0 0 0,0-1 0,0 1 0,0 0 0,0 0 0,0 0 0,0 0 0,0 0 0,0 0 0,0 0 0,0 0 0,0 0 0,0 0 0,0 0 0,0 0 0,0 0 0,0 0 0,0 0 0,0 0 0,0 0 0,0 0 0,0 0 0,0 0 0,0 0-2,0 0 1,0 0-1</inkml:trace>
  <inkml:trace contextRef="#ctx0" brushRef="#br0" timeOffset="1768">62 51 1,'0'-1'2,"-2"-2"0,0 2 0,-2 0 0,0-1 0,-1 0 0,1 1-1,0 0 1,-2 0 0,2 0 0,0-1 0,-1 2-1,1-1 0,-2 0 0,4 1 0,0 0 0,0 0-1,0 0 0,2 0 1,-2 0-1,2 0 1,0 0-1,-2 0 0,2 0 0,0 0 0,4 0 1,0 1 0,0-1-1,4 1 0,3-1 0,1-1 0,3 0 0,1 1 0,5-1 0,0 0 0,2-2 1,1 2-1,3-1 1,2 1-1,0-2 0,3 2 1,1 0-1,2 0 0,2-1 0,5-1 7,-1 1-7,5 0 0,0-1 0,1 3 6,1-1-1,0-1-7,1 1 0,1-1 13,2 2-14,-2 0 1,0 0 6,-3 2-7,3 1 7,0-2-7,-3 3 7,-1-2-1,0 2 1,-3-1-1,1-1-7,-5 3 13,1-1-14,-5-1 1,-2-1 13,0 2-14,-4 1 0,-2-2 1,-4 1 8,-2-1-8,-3 0 8,-1 0-9,-2-2 8,-3 2 1,-2-2-1,1 0-7,-3 0 13,-2 0-7,0 0-7,-1-1 0,-1 2 0,0-1 15,0-1-14,0 0 7,-2-1 5,0 2-7,0-1 6,-2 0-13,2 0 7,1 0-7,-1 0 14,-2 0-14,2 0 14,0 0-14,-2 0 13,2-1-13,-2 2 7,0-1 6,0 0-7,0 1 0,0 0 6,0-1-7,0 0 7,0 0-14,0 0 1,0 0 7,0 0-6,0 0 13,0 0-7,0 0 0,0 0-6,0 0 13,0 0-1,0 0-7,0 0 1,0 0-7,0 0 14,0 0-7,-2 0 0,2 0 0,0 0 6,0 0-13,0 0 13,0 0-7,0 0 6,0 0 0,0 0 0,0 0-8,0 0 7,0 0-7,0 0 7,0 0-7,0 0 7,0 0-1,0 0 0,0 0-7,0 0 13,0 0-13,0 0-6,0 0 14,0 0-1,0 0 0,0 0-1,0 0 0,0 0 0,0 0-7,0 0 7,0 0-13,0 0 8,0 0 7,0 0-1,0 0 0,0 0-7,0 0 1,0 0 6,0 0 0,0 0 0,0 0-1,0 0-6,0 0 6,0 0-12,0 0 0,0 0 8,0 0-6,0 0 1,0 0 0,0 0 0,0 0-1</inkml:trace>
</inkml:ink>
</file>

<file path=ppt/ink/ink39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15.0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41 42 1,'-2'-2'4,"-2"1"0,0 0-1,-2 0-1,1-1 1,-1 0-1,2 1 7,0 0-2,2 1-7,0 1 7,0-1 5,4 0-1,2 1 4,4 4-1,5 1-2,11-1-1,5-1-2,11 1-14,7-2 14,11-1-8,4-1 13,7-2-1,7-2-9,1-1 0,5-1 5,1 3-1,6-3-1,0-1-19,0 0 20,0 2 0,-7-2-8,-1 1 6,-6 2-1,-5-2 0,-10 2-1,-4 1-1,-5-1 0,-5 2-7,-11 1 7,-4-1 0,-4 2-1,-8 0 0,-5 0-13,-8 0 2,1 0 13,-3-1-13,0 2 20,-6-1-1,2 1-1,-4 2-20,-3-2 20,3 0-14,0 2 21,-2-1-16,2-2 7,2 3-14,-2-1 0,-3-3-4,5 0-12,2 0 2,0-1 3,0 1 0,2-1 3,0 0 1</inkml:trace>
</inkml:ink>
</file>

<file path=ppt/ink/ink39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1:51.0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38 2,'2'0'4,"-2"0"0,3 0-1,3-2 0,2 1-1,4 0 14,5-2-16,4 1 13,3-2-14,5 0 0,0 1 0,0 0 6,2-1 0,2 1-8,-2-1 0,0 4 0,-4-2-1,-2 0 0</inkml:trace>
</inkml:ink>
</file>

<file path=ppt/ink/ink39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03.8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75 168 2,'-2'1'4,"4"-1"-1,-2 0 0,-2 1 0,4 0-1,-2 0 0,2-1 1,0 1-1,0-1-1,0 0 0,4-1 0,0 0 0,5 0 0,1 0 0,1 0-1,-1-3 1,5 2 0,-3-2-1,0 1 1,-1-2-1,-1-1 1,-3 0-1,-3-1 0,0-1-1,0-1 2,-2-1-1,-2-1 0,0 2 0,-6-2 0,0 1 0,0 1 0,-2 2 0,0 0 0,-5 1 0,1 1 0,0 3 0,-1 0 0,-1 0 0,-1 4 7,-1 0-1,-1 0-8,3 4 1,-4 1 6,1 2 0,1-1-1,1 3-7,1-1 7,1 1 0,3-1-7,0 1 6,2 0-6,2 1 14,-1 0-9,1-2 0,4 1-7,2-1 7,0-1-7,0 2 14,3-1-14,3-2 13,2 1-7,1-2 0,-1-3 0,4 1-7,3-3 1,2 0 1,-1 0-1,1-1 1,-1-2 0,1-1 0,-2 0-1</inkml:trace>
  <inkml:trace contextRef="#ctx0" brushRef="#br0" timeOffset="649">561 12 1,'-2'0'4,"0"-1"0,0-1 6,-1 0 6,-1 1-3,2 0-2,-2 1 6,0-1-22,0-1 13,0 1-13,0 1 1,-3 4 6,1 2 0,-2 1 6,0-3-1,-3 3-1,3 4-13,2-1 7,0 2 13,4 1-8,2 0-7,0 0 7,4 2-8,2-2 1,0 2 7,4-2-15,1 0 9,-1-2 0,0 1 6,-1-1-13,-1-3 14,-2-1-14,-4-3 1,0 2 14,-2-1-7,0-3 0,-4 2 6,-2-1-1,-2 1 0,-5 0 5,1 0-14,2-2 7,-7 0-6,0 0 6,1-1 0,-3 1-1,3-1-6,-3-1-8,7 1 3,-5-1 0,-1 0-1</inkml:trace>
</inkml:ink>
</file>

<file path=ppt/ink/ink39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35.7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3047 1416 1,'-66'29'1</inkml:trace>
  <inkml:trace contextRef="#ctx0" brushRef="#br0" timeOffset="944">102 452 1,'0'0'3,"0"0"0,0 0 0,0 3-1,0 3 0,2 2 0,2 1-1,-2 3 0,4 3 0,-2 3 0,1 4 1,-3 1-1,2 2 0,0 6-1,0 2 1,0 2 0,0 3 0,-2 0 0,3 0 0,-3 2-1,2-1 0,0 0 0,-2-2 1,2-1-1,0-1 0,-2-1 0,2-2 0,1-2 0,-3-1 0,2-2 0,0-1-1,-2-2 1,2-3 0,0-3-1,0-1 0,-2-3 0,3-2 0,-3-2 0</inkml:trace>
  <inkml:trace contextRef="#ctx0" brushRef="#br0" timeOffset="1264">15 610 1,'-4'-3'3,"2"0"-1,0-2 1,0-1-1,0 2 0,-1-1 0,1-1 0,0 3-1,2-2 1,2 1 0,-2 0-1,2-1 0,1 1-1,3-2 1,0 0 0,4 1 0,3 0-1,1-1 1,7 0 0,2 0-1,3-1 0,8 0 1,3 0 6,8-1-1,5-2 0,6-2-8,6-2 0,4 0 7,4 0 0,77-18-7,-76 17 0,7-2 0,3 1 7,2 0-7,1-2 6,1 2 0,89-19-1,-96 22 1,1-2-9,2 1 9,-3 0-9,1 1 2,-3-1 0,-3 2 7,-1-2-7,69-11 14,-25 4-2,-19 4-7,-16 1-1,-11 4-6,-10 2 1,-11 1-1,-9 2 0,-24 4 2,-1-2 7,1 3 0,-3-2-1,1 3-8,-3 0 9,-1 0-9,0 0 9,-1 0-1,-1 1-1,0 0-6,0 0-1,1 0 9,-1 0-9,0 0 2,2-1 7,-1 1-7,1 1 14,0-1-15,-1 0 0,-1 0 14,2 0-15,-1 0 0,-1 0 15,0-1-2,0 1-13,-1-2 7,1 1 6,-2 1-14,0-1 1,1 1 7,-1 0 0,-2 0-1,2 0-6,-2 0 1,0 0 6,0 0-7,1 1 0,-3-1 2,2 0 7,-2 0 6,2 1-15,0 1 0,-2-1 9,2 0 5,3 1-14,-3 0 1,0 0 7,2 1-7,0-1 0,0 2 14,1 1-15,-1-1 0,2 1 9,-2 1 5,3 2-14,-3-1 1,0-1 13,2 2-14,1 0 7,-3 0 0,2 0 0,0 2 6,1-1-1,-3 0-7,0 0 0,2 2 6,1-2-13,-3 1 7,2-1 0,-2 0 6,3 0-13,-3 1 7,0 0-6,2-1 7,-2 1 0,7 11-1,1-4-6,-3-1 13,1-3-13,-2 1 7,1 0-7,-1-3 8,0 1-7,-1 0 7,-1 2 6,2-1-14,-1 0 8,-1 1-1,0 1 6,2 0 0,-3 1-14,-1 0 1,2 1 0,0-2 2,1 1 13,-1 1-8,-4 2-6,0-1 13,5-2-7,-3 1 6,0 0-7,2 2 0,-2-1 6,-1-2-13,-1 0 7,2 1 0,0-2-7,0 0 8,-2 0-7,3 0 1,-3-1 13,0 1-7,0-2 6,-2-6-7,0 0 0,0 1 6,0 1-7,0-2 7,0 1-14,-2-1 14,3 2-1,-1-1 0,0 0-8,0 0 1,0 1 0,0-2 7,0 1-13,-2 1 13,2-1 0,0 0-8,-2 0 8,2 0-15,-2-1 2,0 2 14,0 0-7,0-4-6,0 3 13,0-2-13,0 1 1,0-1 13,0 0-7,2-1 6,-2-1-7,0 0 6,0-1 0,0 1-13,0-2 13,0 1 1,0 0-9,0-1 1,-2-1-6,2 2 1,-2-1 7,0 1 13,-2 0-15,-2 0 14,-1 0-2,-5 5-20,0-1 14,-5-2-1,-2 0-7,-1-1 1,-1-1 7,-2 3-7,-4-1 6,-2-1-13,-2 0 8,17-3 14,-5 2-3,-3 0-1,-3 0-7,-2 2-6,-2 0 0,-4-1 7,-2 1 0,-40 4-13,1 0 8,6 1 13,-1-3-8,3 0 0,33-4-7,-6 1 1,-3-1 0,-3 1-7,-3 0 9,-3 1 0,-55 4 14,5-1-8,6 2-7,4-1 6,45-4-6,-1-1-7,-7 2 16,-2 0-2,-4 1-14,-60 11 2,10 0 14,5-2-1,10-1 0,49-7-9,1 1 2,-3 0 0,-1 1 8,1 1-2,-2-1 6,3 1-8,-1-1 6,-47 11-13,16-1 7,11-5-7,10-2 1,11-3 0,9-2-7,7 1 3,2-2 1,11-3 13,5 1-14,1-4 1,6 1 2,0 0-1,4-2 1,4 1-2,0 0 2,4-2 0</inkml:trace>
  <inkml:trace contextRef="#ctx0" brushRef="#br0" timeOffset="3992">3725 553 3,'0'0'3,"0"0"-1,0 0 0,0 0 0,0 0-1,0 0 0,0 0 0,0 0 0,0 0 1,0 0-1,0 0 0,0 0-1,0 0 2,0 0-1,0 0 0,0 0-1,0 0 0,0 4 0,0 5 0,0 1 0,0 2 1,2 2-1,-2 2 1,3 1-1,-3 5 0,2 3 0,0 0 1,0 6 0,0 1-1,2 2 0,-2 2 1,2 0 0,-2 1-1,2 0 0,1 0 0,-3-3 0,2 1 0,0-2 0,0-1 0,2-1 0,-2-1 0,0-2 0,1-1 0,-1-3 0,0-1 0,0-2 0,0-2 1,0-1-1,-2-4 0,2-1 0,-1 0 0,-1-3 0,2 0 0,-2-4 0,0-2 0,-2 1-1,2-3 1,-2 0 0,0 0-1,0-5 0,0 1 0,0-5 0,0-3-1</inkml:trace>
  <inkml:trace contextRef="#ctx0" brushRef="#br0" timeOffset="4428">3665 598 1,'-2'-2'3,"2"1"-1,-2-1 0,2 1 0,-2-1 0,0 1-1,2 0 0,-2-1 0,0 1 0,2 0 0,-2-1 0,2 1 0,0 0 0,0-1 1,0 1-1,0-1 0,0 1-1,0-2 1,2 1 0,0 1-1,-2-1 0,2-1 1,2 0 0,0 0-1,3 0 1,1 1-1,4-3 0,3 0 0,-1 2 0,7-3 0,0 0 0,3 0 0,5-1 1,5-1 0,5-1-1,0-2 0,7 0 0,1-1 0,5-2 0,2 0 0,2-1 0,1 0 0,5 0 0,3 1 0,1-1 0,0 1 0,0 1 0,0 2 0,-2 0 0,-2 2 0,1 2 0,-1-1 0,60-6 0,-15 3 0,-57 7 0,2-1 0,-1 1 0,3 1 0,-2 1 0,1-1 0,-1 0 0,0-1 1,-2 1-1,-1 0 0,1 1 0,-1-1 0,51-1 0,-13 3 0,-48 0 0,-2 1 1,2 1-1,-1 0 0,1 0 0,-4 2 0,2-2 0,-2 1 0,-1-1 0,-1 2 1,-2 0-1,0-1 0,0 1-1,-2-2 1,0 2 0,0-1 1,-2-2-1,-1 0 0,3 0 0,-4 1 0,0-1 0,2 0 0,27 1 0,-7-2 0,-3 0 0,-9 2 0,-19-2 0,1 1 0,2 0 7,-1 1-7,1-1-1,-1 0 7,-1 1-7,2 0 0,-1 0 0,-1-1 0,-1-1 7,3 1-1,-3 0-7,1-1 0,-1 0 7,1 1-1,-2-1-7,-1 1 0,3 0 7,-5 0-6,2 0 6,-1 1-7,-1 1 1,1-1 0,-3-1 0,2 1 0,-1 2 0,-1-2 1,0 2 0,1 0 0,-1 0 0,0 1 0,1-1 0,-1 1 1,-2-1-1,3 1 0,-3 0 1,0 0 6,-1 2 0,-1-2-7,0 3 0,-2 0 0,2-1 0,-2 2 0,-2-1 0,3 1 0,-3 2 0,-2-2 0,2 3 1,0 0-1,0-1 1,-2 1-1,2 2 7,-2-1 6,0 2-8,0 0-1,2 0 1,-2 0-9,0 1 9,0-1-1,0 0-7,2 1 7,-2 2-8,0-2 9,0 0-9,0 0 2,0 1 0,-2 0 1,2 1 0,2 0 0,-2 1 0,-2 0 7,2 1 7,2-2-9,-2 2 0,0-3-1,2 0 6,0 2-7,0-2 0,0 0 0,0 1 0,0-2-1,3-1 0,-3 1-6,2-2 7,0 0 0,-2-1-7,2 0 1,-2-2 7,2 2 0,-2-1 6,1-2-7,1 1-7,-2-2 14,0 1-8,0-2-6,0 0 1,0-2 7,0 1 0,0 0-7,0 0 7,-2 0-7,2-2 7,-2 1-7,2 0 8,0-1-7,-2 1 7,0-2-1,2 1-6,1 0-1,-3-1 9,-3-1-9,6 0 2,-3 1 7,-3-2-7,3 0 14,0 0-15,0 0 0,-2 1 8,0-1-1,-2 1-1,2 0 0,-2 0-6,0 0 13,-2-1-14,-1 0 7,1 0-7,-2 2 14,-2-2-8,-1 0 6,1 0-7,-2 0 6,-1 1-7,-1-1 7,-3 0-1,-2 1-7,1-1 7,-3 2-13,-2-1 13,-1 0-7,-1 1 7,-4 0-7,-33 4 7,2-1-8,2-1 8,29-3-8,-2 0 13,-2 2-1,-2-1-1,-3 0-7,-3 1-1,-2 1-12,-5 0 8,-2-2 0,-51 5 13,8-1-13,8-1 13,44-5-8,-1 1-12,-3 1 1,-1 0 6,-1 1 9,-1-1-8,-3 1 7,-1-2-1,-56 5-6,11-2 6,8-2 6,48-1-7,-3 1 6,-1-1-7,-5 0-7,1 2 7,-1-1 6,-4 0-19,3 0 14,-5 1 6,-56 4-1,11-1-1,10 0 0,49-3-8,-1 0-7,-1 1 9,1-2 0,0 2 13,1 1-15,1-2 7,-1 0-7,3 0-7,0 2 8,0-2 14,3 0-15,1 0 6,2-2-7,2 2 13,2-1-7,0-2-1,4 2 0,1-1 6,3-1-1,2 0-20,-14 3 15,4-3-7,11 1 7,1-3-7,7 1 14,-3 1-20,7 0 14,0-2-7,4 1 7,-2 1-1,0-2 0,-1 2 0,3-1 0,0-1-7,2 1 13,-4 0-1,4-1 0,-4 0-1,4 2-1,-4 0-1,2-1-13,-4 0 8,1-2 0,-1 2-6,-2 0 13,2 2-13,0-1 13,1-2-7,-1 2-13,2 2 21,-4-3-7,0 1 0,3-1 0,1 1 0,-2 1 0,0 0 7,0 0-15,-1 0 2,-1 1 7,2-2-7,0 1 7,-2 0 0,3-1-6,-1 2 13,2-2-13,0 0 6,0 1-6,2-2-6,-2 2 8,1-1 7,1-1-1,0 1 0,0-1-13,2 0 7,-2 1 7,2 0-7,0-1 13,0 0-7,0 0-13,0 0 14,0 0-1,0 0 0,0 0-1,0 0-6,0 0 7,0 0-7,0 0 7,0 0-13,0 0 20,0 0-14,0 0 7,0 0-13,0 0 7,0 0-5,0 0 6,0 0 14,0 0-14,0 0 6,0 0-7,0 0 1,0 0-7,0 0 15,0 0-1,0 0-14,0 0 7,0 0 8,0 0-1,0 0-7,0 0 6,0 0-13,0 0 8,0 0 0,0 0-1,0 0-5,0 0-6,0 0 2,0 0-1,0 0 2,4-1 0,5 2 0</inkml:trace>
  <inkml:trace contextRef="#ctx0" brushRef="#br0" timeOffset="7414">7732 1370 1,'-2'-2'3,"0"0"-1,-1-1 0,1 0 0,0 1 0,0-1-1,0 1 1,2 0-1,-2 0 0,2 1 0,0 0 0,-2 0 0,2 1-1,0 0 2,0 0-1,0 0 0,0 0 0,0 0-1,0 0 1,0 0 0,0 0 0,0 0 0,0 0-1,0 0 0,0 0 0,0 0 1,0 0 0,4 0 0,2 0-1,3 1 1,1-2-1,2 1 1,5 0-1,0-1 0,1 0 0,3-2 0,2 1 0,1 0 0,3-2 0,0 1 0,2-2 0,0 0 0,2 1 0,2-1 0,0-1 0,-2 2 0,0-1 0,-2 0 0,0 1 0,-4 0 0,0-1 0,-2 3 0,-5-1 0,-1 0 0,-3 2 0,1-1-1,-5 1 0,0-2 0,-3 2 0,-1 0-1,-2 1 0</inkml:trace>
  <inkml:trace contextRef="#ctx0" brushRef="#br0" timeOffset="7867">7794 1497 2,'0'0'3,"0"0"-1,0 0 0,0 0 0,0 0 0,0 0 0,0 0 0,2 0-1,4 0 0,0 0 0,2 0 1,1-1-1,3-3 0,1 3-1,1-2 0,3 0 0,1-1 1,-1-1 0,3 0 0,3 0 0,0-2 0,0 0-1,2 0 0,-1 0 0,-1-1 0,4 2 0,0-1 0,0 0 0,-2 1 0,-3 0-1,1 2 2,-2-1-1,-3 3 0,-1-2 0,-1 2 0,-3-1-1,-3 3 1,1-1 1,-3-1-1,0 1 0,-2 0 0,-2-1 0,1 2-1,-3 0 0,0 0 0</inkml:trace>
  <inkml:trace contextRef="#ctx0" brushRef="#br0" timeOffset="11612">8892 525 2,'-2'-5'2,"2"1"0,-4-1 0,2-1 0,0 0-1,-2 0 1,1-1-1,1 1 0,-2-1 0,2 0 0,0 0 0,0 0 0,-2 0 0,2 0 1,-2 1-2,0 1 0,1 1 1,1-1-1,0 3 1,-2-2-1,2 3 0,0 1 1,2 3-1,-4 4 0,2 5 1,0 4-1,2 5 1,0 4 0,2 5-1,0 5 1,2 3-1,0 3 0,2 2 0,1 2 0,1 3 0,0 1 0,-2-3 0,3 2 0,1-2 0,-2 1 0,1-4 0,7 45 0,-1-16 0,-3-11 0,-4-12 1,1-6 0,-3-5-1,0-8 0,-6-4 0,4-6-1,-4-5 1,0-3-1,2-7 0,-2 0-1,-2-3 0</inkml:trace>
  <inkml:trace contextRef="#ctx0" brushRef="#br0" timeOffset="12012">8791 510 2,'-2'-4'3,"-1"2"-1,1-2 0,-2 2 0,2 0 0,0-1 0,2 0-1,-2 2 1,4-2-1,0 0 0,4 0 1,3-2-1,5-1 0,7 0 0,8-1 0,6-1-1,8 0 1,11-3 0,6 0 0,75-14 0,-65 13 0,9-1-1,9-2 1,6 1 6,104-16-1,-103 14 6,13 1-15,3 0 7,127-17-7,-128 18 1,8 1 0,6 1 0,128-12 1,-28 3-1,-121 13 1,3 2 0,-1 1 13,0 2-14,-3 0 0,90 1 0,-28 3 0,-30 0 13,-20 3-7,-23-1-8,-19 2 1,-12 1 14,-12 0-8,-11-4-1,-10 2 0,-6-4-6,-7 2-1,-6-1 1,-2 0 1,1-1 7,-7-1-7,0 0 0,-4 0 1,1-2 6,-3 0 0,-2-1 0,2 1-1,-2-1-1,-1 2 0,1-1-6,2-3 6,0 1-6,1 2-1,3-2 9,0 0-1,0 2-1,0 1 0,-2-2 0,4 1-7,-2 1 1,2 1-1,0 1 9,-2 0-8,2 0 8,0 0-8,0 0 8,0 0-1,0 0 0,0 5-1,0 4 0,0 4-7,0 4 14,0 6-8,-2 4 6,2 5-1,0 2 0,-2 2-14,0 0 14,4 3-7,-4 1 6,2-1-13,-2 1 14,2-2-14,-2-1 1,-1-1 14,3 1-7,3 0 0,-1-5-7,0 3 20,-2-3-21,6-2 14,-2 0-13,2-2 13,-2-2 0,3-3-14,-3-1 1,0-1 20,2-3-14,2 1-6,-4-3 13,3 1-13,-3-3 13,0-2-1,0 0-6,0-2 6,0 1 0,3-2-8,-3-1-5,0-1 1,-4-1 13,2 0-1,0 0-13,-2-2 7,0 0-6,0-2 14,0 2-8,2-2 1,-8 3 6,2-1-1,-5 0-7,-3 2 0,-2-2 1,-3 0 0,-4 0 0,-4 0-7,-3 1 2,-6-1 1,-5 0 0,-6 0 1,-9 0-1,-6 1 2,-10 0 0,-9 0 0,-14 1 1,-4-2 6,-7 1-7,-5 1 1,-13 0 0,-13 2 1,67-6 6,-13 2-8,-92 3 1,5 0 0,83-4 13,-4 1 0,-4-1-8,0 1-1,-97 4 12,22-1 12,21-1-16,81-3 5,2-1-1,-2 2-3,4-2-1,2 0-8,0 0 0,6-1 6,5 0 0,3-1-8,5 0 0,6 0-7,6 0 8,2-1-19,4 1 1,4-3 1,3 1 2,3 0 1,5-2 0</inkml:trace>
  <inkml:trace contextRef="#ctx0" brushRef="#br0" timeOffset="14678">10942 625 3,'0'0'3,"0"0"-1,0 0 0,0 0 0,0 0-1,0 0 0,0 0 1,0 0 0,0 0-1,0 0 0,0 0 1,2 0-1,0-1 0,2-3 0,2-3 0,4-3-1,17-13 0,0-4 1,2-2 0,-12 14 0,3-3-1,3-3 1,4-2 6,4-3-7,4 0 6,5-2 0,1-3-7,4 1 0,55-30 12,-7 9-7,-46 27 6,5 3-2,2 2-14,4 1 14,-4 3-1,1 0-7,1 3-6,-2 2 7,-2 2-7,49-4 7,-16 4 0,-13 6-6,-10 3 0,-8 2 1,-4 3 0,-5 3 8,-6-2-8,-5 2 1,-3-3 0,0 3 0,-17-5 0,3 0 1,-1 0 7,3 1-7,-1 1 0,-1-1 1,4 0 6,-5 1-1,3 0 0,-3 1 0,-1 0-8,-1-1 8,1 0-8,-5 1 0,0 0 1,1-2 1,-3 3-1,0-1 1,-1-1 0,-3 1 0,0 0 0,0 0 0,-2 1 0,-2 0 0,2-2 0,0 8 1,0-3 0,0-2 0,0-1 0,0-1 0,1-2 1,-3-2 0,2 1 0,0-2 0,0-1 0,-2 0 0,2 2 0,-2-2 1,0 0 0,0 0 0,2-1-1,-2 0 0,0 0 0,0 0 0,0-1 1,0 1-1,0-1 0,0 1 0,0 0 0,0 0 0,0-1-1,0 1 0,0 0 0,0 0-1</inkml:trace>
</inkml:ink>
</file>

<file path=ppt/ink/ink39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1:54.3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2962 148 3,'2'-7'4,"0"-2"-1,-2 1 0,0 1 7,-2 2 4,-4-2-14,2 1 0,-2 0 13,0 5-2,-3 1-7,-1 1-1,-5 5 6,-1 3-1,-5 3-8,1 2 7,-1 3-7,2 4 12,3 2-7,1 2-1,7-1-14,0 3 22,4 1-15,8 0-7,2 0 2,6 1 7,7-1 7,0-1-14,7 3 8,-1-3-7,2 0 1,-2-4 1,0-2 0,-2 0 0,-3-2 1,-3 0 1,-3-2 1,-5-3 0,-5-2 0,-2-3 0,-4-2 1,-7-2 12,-3 1-7,0 0 0,-9-5 5,0 1-1,-2-2-1,1-5-7,-1 3 6,0-3-1,0-2 7,5-1-9,-1 0-14,7-4 3,4-2 1,3-3 0,7-3 0,5-3 1,7-5-1,5-2 2,4-4 0,3 0 1,7 0 0,1-1 1,-1 2-1,2 0 2,-2 3 0,-2 2 0,4 2 1,-6 3 0,-4 2 1,0 3-1,-3 4 2,-5 2 0,-3 2 0,-3 0 6,-5 4-8,0 1 7,-4 4-1,-2 3 0,0 2 6,0 3-2,-2 9-13,0 5 19,-4 3-8,6 4-7,-2 1 12,0 2 0,4 3-9,-2-4 6,2 3-8,4-1 0,-2 1 6,5-2 0,-1 0-14,0-3-5,2 1 1,-1-3 0,-1-4 2,2-1 0,-1-2 1,-3-5-1</inkml:trace>
  <inkml:trace contextRef="#ctx0" brushRef="#br0" timeOffset="552">3126 493 2,'-2'-6'11,"2"2"-8,4-2 0,0-1 0,2 1-1,2-1 6,3 0-7,5 3 12,1 0-2,1 1 0,1 3-2,6 2-14,0 1 13,2 4-1,-1 1-7,1 3-6,0 4 19,-2-1-7,0 2-7,-2 3-7,-3-2 1,-3 1 8,-5 0 6,1 1-7,-3-4 0,-6-1 6,0-3-1,-2 0-7,-2-1-6,-2 2 1,-2-6 20,2 1-8,-2-5 0,0 0 5,-2 0-1,-3-5-8,3 1 7,0-3-14,0 0 7,-5-2-6,5-5 0,2-1 7,0-2-13,2-2 8,2-3-7,4-2 1,2-2 1,4-1 1,3-1 1,-1 3-1,5 1 2,-1 3 0,1 4 1,-1 2 1,1 3-1,0 3 2,-3 2 0,1 2 0,-1 2 0,-2 2 1,3 2 0,-5 0 1,1 1-1,-1 3 2,-2 0 0,-2 1 0,1 3 6,-1-1-1,0 3-8,-6 0 14,4 2 5,-4 0-3,4 1-1,-4 1-15,2 0-6,-2 1 8,2-3 6,0 1 6,3-2-2,-1 1-14,0-2 7,0-2-13,2 0 0,0-4 2,3-2 1,-1-1 0,-2-4 1,0 1-1,5-3 1,1-4 1,1-1 1,-3-2 0,0-3 1,3 1 0,-3-6 0,0 1 0,1-1 1,-3-4 1,2 1 0,-1-1 0,-3 4 1,-2 0 0,0 5 1,0 1 0,-2 4 0,-2 2 0,0 2 0,4 1 0,-2 0-1,-2 4 0,0 0 1,5 3-1,1-1 0,-2 3 0,2 3-1,0-2 0,1 1 1,1 1-1,2 0-1</inkml:trace>
  <inkml:trace contextRef="#ctx0" brushRef="#br0" timeOffset="1212">4362 363 17,'-4'-1'16,"2"1"3,-2-2-15,0 1 7,-2 2 4,0 3-20,-3 2 13,-3 2-8,0 2 13,1 4-8,-1 4-7,3 0 7,1 3 0,0 3-1,4-1-1,0 1 0,2-2-1,2 3-6,2-2-6,2-1 7,0-4 1,4-2-7,3-6 1,1-2 1,0 3 1,5-5 0,-1-6 0,3-4 1,2-4 1,-1-5 1,3 2 0,2-3 1,-4-3-1,1-2 1,1-3 0,-2-4 1,4-3 0,-7 0 0,-1-4 0,6-2 0,-3-3 0,1-2 0,0 0 1,-5-3 0,-5-1 1,-1 2 0,-2 4 18,-4 5-15,-4 4 13,0 5-15,2 5 18,-4 2-1,-4 6 3,2 1-15,2 7 0,0 5-2,0 6 6,-2 6-8,-1 10 6,-1 2-14,2 8 1,-2 3 7,4 0-1,2 2-6,2 0 7,-4 1-1,2-3 6,0-3-26,-2-2 1,2-2 10,-2-5-7,6-2 2,-6 1 0,2-6 1</inkml:trace>
  <inkml:trace contextRef="#ctx0" brushRef="#br0" timeOffset="1660">4447 303 4,'0'0'10,"0"0"0,2 2-2,0-2-8,0-2 7,3 2-1,5 0-1,4-1 0,9 0-1,2 0-7,10-1 0,-2-1 0,7 2 0,1-2 0,4-1 1,1 2 0,-3-3 0,-1-1 0,1 1 1,-4-5 0,-3 2 0,-5-2 1,-4 3 0,-5-4 0,-5 0 1,-1 1 6,-5 1 5,-3 3 12,-4 1-10,-2 1-8,0 1-1,-2 0 7,-2 2 4,0 0-2,0 0 5,-2 4-3,-2 5-1,0 5-9,-3 2-1,-1 5 6,2 0-2,-1 1-1,1 1-6,4 1-1,0 1 6,-2-2-13,1 2 7,3-3 0,0-4-1,2-1-13,4 1 15,1-3-19,-1-3 8,2-3-12,0-1 3,5-3 2,-1-3 3,2-3 1,3-1 2,-1-3-1,1-3 3,1-1 1,3-2 0,-3-2 1,3 0 0,-2-3 0,-3-1 2,1 1 1,1-3 0,-1 3 1,-1 2 0,-4-1 0,1 4 1,-5 1 0,2 3 0,-4 1 0,0 2 0,-4 2 1,5-1-1,-3 4 1,0-1-1,0 0 1,0 2 0,-2 0 0,2 2 0,0-1 0,2 3-1,-2-3 1,4 2 0,-1 0 0,1 1-1,-2-1 1,0 1 0,4-1 0,-2 0 0,3 0 0,-1-1 0,0 2 0,3-2 0,1 2 0,-4 1 0,1-2 0,1 2 0,-2 2 0,-2 2 0,-1 3 6,1 0-7,-4 3 7,0 2-8,-4 0 1,-2 0 0,0 0 0,-1 0 0,1 1 0,-2-2 1,-2 0-1,2-1 0,-3-2 7,5-4-7,0-2 7,0 1-1,0-6-1,-2-1 0,4 0-7,2-1 0,0-6 7,2-1-7,2-3 1,2-3 20,2 0-4,3-4-8,1 0 6,4-4-14,1-1-6,2-3 1,1-2 7,3 0-6,2-1 0,0 1 8,0 0-7,-5 5 0,1 0 0,-5 6 2,1 2 0,-5 0 1,-1 6 0,-1 1 0,-4-1 0,-2 5 1,-1 2-1,1-3 1,-4 3 0,2 1 0,-2 1 0,0-1-1,-2 3 0,-5-2 0,1 0-2</inkml:trace>
  <inkml:trace contextRef="#ctx0" brushRef="#br0" timeOffset="73636">15 2425 2,'-2'-5'2,"2"1"0,-2 0 1,2-1-1,-4 2 0,4-1 0,-2 0 0,0 0 0,-1 1 1,6-1-2,-3 2 0,-3-2 0,3 2 0,0 0 0,3 0 0,-1 2 0,-2 0 0,2 0 0,-2 0-1,2 2 1,2 0-1,0 0 0,2 2 1,0 0-1,3 3 0,-3 1 1,4 2-1,-1 1 0,1 3 0,0 1 0,1 3 0,-3-1 0,2 2 0,1 0 0,-3 0 0,0 2 0,-2-1 0,3 0 0,-3 0 0,-2-3 0,2 0 0,0-3 0,1-1 0,-3-1 0,2-2 7,-2 0 5,0-3 0,4-3-3,9-1-13,4-8 13,6-10-2,4-5-7,6-3 0,4-7 7,7-4-1,5-5-7,7-1-6,7-6 19,1 0-7,6-2-15,3 1 9,4-2 0,1 4 14,-3 6-3,-3 6-7,-5 4-1,-7 1-6,-8 7-6,-3 3 6,-5 6 9,-7 2 5,-5 2-8,-3 4-6,-6 3 7,-3 1-13,-3 2-1,-2 2 3,-3 0-1,-1 0 1</inkml:trace>
</inkml:ink>
</file>

<file path=ppt/ink/ink39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17.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8 231 3,'0'-1'3,"0"-2"0,-2 1 0,2 0 0,-2-2-1,2 2 0,-2-1 1,2 0-1,0 1-1,0-1 1,-2 1-1,2 1 0,0 1 0,0 0 0,2 1-1,0 3 7,0-2-7,0 2 6,2 3-7,0 2 0,0 1 0,0 3 0,1 1 1,1 1 12,-2 1-8,2 3 13,-2-1-21,-2 3 13,0 1-1,0 3 11,1 0-8,-1 3-8,-2 3 6,0 1-1,0 4-1,0 3 12,2 0-9,-2 2 5,2 1-1,-2 0-3,2 2-1,2 0-1,-2 0-8,0 0 7,0 1-8,2 0-7,0 0 9,1 3 5,-1 0-1,0-2 6,2 2-2,-2-1-13,2 1 12,3 0 0,-3-3-8,0 1 0,2-1 0,1 0 6,-1-1-1,-2-1 6,2 2-1,-1-2-2,-1 1 5,0 0-2,0 0-7,0 2-1,1-2 6,-3-1-8,0 0 0,0 0-7,-2-2 14,0-1-8,0 0 13,0-2-21,0-1 7,0-1 14,-2 1-9,2-4-1,3 0-7,-3-1 7,4 0-7,-2-2 13,-2-1-7,2-1-7,0-1 7,0-1 6,1 0-1,-1-4 0,-2 1-9,2-2-7,0-1 16,0-1-8,0-2 0,-2-1-14,0-2 3,1-2-12,1 0 3,-2-4-24,0 1 6,2-1 4,0 4 4,2-4 2,-2-3 2</inkml:trace>
  <inkml:trace contextRef="#ctx0" brushRef="#br0" timeOffset="898">82 304 2,'-2'-1'3,"0"0"0,-2-2 0,2 1-1,-2 0 1,2-1-1,0 1 0,2 0 0,-2 1 0,0-2-1,2 2 1,2 0-1,-2 1 0,2-1-1,0 1 1,0 0 0,2 0 6,2 0-7,2 0 0,5 0 0,3 0 0,3 0 6,6-1-7,2-3 13,4 2-8,2-1 0,4-1 0,4-3-1,1 0-7,3-2 13,3-1-14,2 0 7,-1-2 6,5-2-1,0 1-7,-1-1-6,-1-1 1,0 0 0,-2 2 13,-5 1-7,1-1 6,-3 0-1,-4 3-13,-1-1 7,-3 3 7,-2 0-14,-2 0 14,-4 0-8,0 2-6,-5 1 7,-1 0 7,0 1-7,-5 0 6,-1 2-13,-1 0 19,-1 0-14,-1 2-6,-2 2 7,1-1-6,-3 0 7,0 2 13,0 3-1,-1 1-8,-1 3-1,0 1 0,-2 4-1,2 3 0,1 2 6,-1 2-1,0 3 7,0 3-23,3 2 22,-3 2-9,2 3-7,-2 3 13,3 3-13,-1 2 6,0 3 0,-2 4 12,0 3-1,3 2-9,-3 2 12,0 3-8,2 0 0,1 3 10,-3 0-21,2 0 6,-2 3 13,1-1-15,-3 1 0,2 1 18,-4-3-15,2-1 6,0-1-1,-2-1 5,-2-2-9,2-2 0,-2 0-7,2-4 13,-2 1-8,0-2 5,3-1-7,-1-2 12,0-2 0,0-2-3,0-3-14,0 0 0,4-3 7,-2-3 12,2-1-8,1-1 0,1-4-2,-2-1-7,0-2-7,-2-1 8,3-2 0,-1-2 13,0-2-15,-2-1 1,0-2-6,0-2-7,1-1-16,-1-1 3,-2-3-16,0-2 5,2 9 4,-2-4 3</inkml:trace>
  <inkml:trace contextRef="#ctx0" brushRef="#br0" timeOffset="1842">287 938 2,'-4'0'2,"2"-1"0,-2 1-1,0 0 0,-1 0 1,-1 1 0,2-1-1,0 0 0,2 0 1,0 1 0,0-1-1,0 1 0,2-1 1,0 1-1,0 0 0,2-1 0,-4 2 0,4-2 0,-2 0-1,2 1 1,0-1-1,0 0 0,-2 0 1,2 1 0,2 0-1,0 0 7,0 0-1,5 2-7,1-2 7,5-1 5,1 0-7,7 0 0,2-2 5,4-1 5,4-1-8,4-2-1,4 0 7,3-1-15,3-1 7,5-1-1,2 0 6,2 0-7,-1 0-1,1-2 0,0 1 0,-2 1 0,-4-2 6,-3 2-7,1 0 14,-7 0-16,-2 1 13,-3 1-7,-5 1-13,-5 2 7,-1 0 13,-4 0-14,-4 0 19,-3 1-8,0 0-14,-3 0 13,-1 1 1,-2-1 4,-1 2-14,-3 0-6,0-1-13,0 2 3,-2 0 2,0 3 2,-2-2 1,-2 4-1</inkml:trace>
  <inkml:trace contextRef="#ctx0" brushRef="#br0" timeOffset="2511">372 1639 2,'0'0'3,"0"0"-1,0 0 0,0 0 0,-2 0 0,2 0-1,0 0 0,0 0 0,0 0 0,-2 0 0,-2 2 0,2 1-1,-3-2 1,1 2-1,0 0 0,0-1 0,2 0 0,-2 1 0,0-1 0,2 0 2,0 1-1,-3 0 0,1-1-1,0 1 1,2-1-1,2 2 0,-2-1 1,0-2 0,2 0 0,0 1 0,0-1 0,2 0 0,0-1 0,4 0 6,3 0-1,3-2-7,4-2 19,7 1-14,2-3 5,6 0 5,4-1-2,7-1 0,-1 0-9,7 1 0,-1-3 6,5 3 5,0 2 5,-1-5-9,1 3-14,-2 0 13,-3 2-7,-1-1 13,-3 0-15,1 1 6,-7 2-1,0-1 0,-4 1-1,-2-1-13,0 2 1,-2 0 20,-4 1-14,0-1 6,0 1 0,-3 2-1,-3-1 6,2 2-13,-1-2 13,3 1-14,-4 1 7,-3-1 0,1 0-1,-3 0-25,1 2 10,-3-2-6,3 0 2,-5 3 1,9 0 1</inkml:trace>
  <inkml:trace contextRef="#ctx0" brushRef="#br0" timeOffset="3310">455 2428 3,'0'0'3,"0"1"0,0-1 0,0 1-1,0-1 0,0 0 1,0 0 0,0 1 5,0-1 5,2 1-14,-2-1 0,0 0 7,2 0 5,0-1-7,-2 1 0,4 0 11,0 0-8,2 0 13,5 0-16,1-1 12,7 1-21,1-1 13,5-2-7,6 1 0,35-3 20,-30 2-10,5-1-14,4 1 13,3-2-1,2 2 6,1-2-9,1 0-21,2 2 23,0-2-16,-1 0 16,55-6-8,-15-1 0,-52 8 0,1-2 0,-3 1-8,-2-1 8,-2 1 0,-2-1 8,-4 0 4,-2 3-1,-4-2-2,-2 0 6,-1 2-2,-3-2-2,0 2-1,-5-1-1,0 2-14,-1-1-7,-3 2 15,-2-1-13,-2 0-19,0-1 4,-1-1 1,-1 1 3</inkml:trace>
  <inkml:trace contextRef="#ctx0" brushRef="#br0" timeOffset="4298">213 649 1,'0'0'2,"0"0"0,0 0 0,0 0 0,0 0 0,0 0 0,0 0-1,0 0 1,2 0-1,-2 0 0,2 2 0,-2-2 0,2 0 2,-2 1-2,0-1 0,2 0 1,-2 0-1,2 0 0,-2 1 6,0-1-7,-2 1 0,2-1 0,0 0 13,0 0-8,2 0-1,-2 0 0,4 0 0,-4 0-8,2 0 8,2-1-1,5 0-1,-1 0 13,6-2-8,7 1-8,2-2 1,4 1 0,4-2 6,6 1 13,2-3-22,7 0 12,3 0-7,5-1 6,6 1-7,0-2 6,4 1-7,0 0 6,2 0-7,-1 0 14,-3 1-9,0 0 6,-2 0-14,0 0 0,-2 2 7,-5 0-6,-3-1 12,0 1-19,-7 0 13,-2 1 6,-3-1-13,-5 2 0,-2-1 13,-4 1-1,-3-1 0,-3 1-8,-2 0 6,-1 1 6,-3 0 4,-1 1-1,-1-1-9,-5 1 6,2-1-2,-3 1-20,-1 1 8,0-1 13,0 1-14,-4 0 6,2 0 7,1-2-8,-3 2 0,0-1 6,2 1-14,-4-1 13,2 1-1,0 0-7,0 0 1,-2 0-13,2 0 20,-2 0 0,2 0-1,-2 0-7,-2 0 0,2 0 0,0 0 0,0 0 13,0 0-14,-2 0 6,2 0 0,0 0 6,0 0-2,-2 0-13,2 0 13,0 0-7,0 0 6,0 0-1,0 0-13,0 0 7,0 0-13,0 0 14,0 0-26,0-1 11,0 1-19,0-1 6,0 0 0,0 1 3,0 0 3</inkml:trace>
  <inkml:trace contextRef="#ctx0" brushRef="#br0" timeOffset="5734">903 240 2,'0'-1'3,"2"-1"0,-2-1 0,3 2 0,-3 1-1,0 0 1,0 0 0,0-1 5,0 1-7,0 0 0,0 0-1,-3 0 1,3 1 6,-2 3-7,0 1 0,-2 5 0,0-1-1,-2 3 0,0 2 1,-3 0 0,3 1 0,0-1 0,-2-2 0,-1 2 0,3 1 0,0-1 0,0-2 0,-2 1 0,1-3 0,1 0-1,2-2 0,-2 0 0,0-1-1,1-1 1,1-3-1,0 0-1</inkml:trace>
  <inkml:trace contextRef="#ctx0" brushRef="#br0" timeOffset="5988">740 285 3,'0'0'4,"0"0"-1,2 0-1,0 2 1,2 0-1,0 0 0,3 1 1,1 1-2,0 1 0,0 2 0,5 1 0,-1 1-1,3 2 1,-3 2 0,3-1 0,-1 1-1,1 1 0,-3 0 0,2 1 0,-1 0-1,-1 0 0,1-1-1</inkml:trace>
  <inkml:trace contextRef="#ctx0" brushRef="#br0" timeOffset="6244">730 554 1,'0'0'4,"0"0"-1,0 0 0,0 0 0,0 0-1,0 0 0,0 0 0,2 2 0,2 1-1,0 0 0,0 2 0,2 0 0,1-1-1,1 2 0,-2-1 0,2 0 0,1 1 1,-3 0-1,0 0 0,2-1 0,-2-1 0,5 0 0,-1-2-1,-2 1 0,1-1 0,1-1 0,-2-1-2,5 0 2,-3-3 0,2 0 0,-1 0 0,1-1 0,-1-1 1,-3 1 0,2-1 1,-2 0 0,1 1 0,-3-1 0,0 2 2,0-2-2,-2 1 0,3 1 0,-3 2 0,0 0 0,0 0 0,-2 1 0,0-2-1,2 4 0,-2-1 1,1 2 0,-1 1-1,0 3 0,0 0 0,0 2 0,0 1 0,0 2 0,0 1 0,-2 1 0,0 1 0,0 1 0,0 0-2,-2 1 0</inkml:trace>
  <inkml:trace contextRef="#ctx0" brushRef="#br0" timeOffset="6973">1061 887 2,'0'0'3,"-2"3"0,-3 1 0,3 1 0,-2 2-1,-2 2 0,2 1 0,-2 2 0,-1-1-1,1 2 0,-2 1 0,2 0 0,0 1 0,-1 0 0,-1 0 0,2-1-1,0 1 0,-3-2 1,3 0 0,0-1-1,-2-1 0,2-1 0,-1-1 0,3 0-1,-2-2 0,4-1 0</inkml:trace>
  <inkml:trace contextRef="#ctx0" brushRef="#br0" timeOffset="7196">829 905 1,'0'0'3,"0"0"0,0 0 0,2 3 0,-2 0 0,4 3-1,-2 0 0,4 1 1,1 2-2,-1 1 0,4 2 1,1 1-1,-1 1 0,2 0 0,3 1 0,-1 0 6,3 0-7,-1 0-1,3 0 7,-3 0-7,1-1-1,2 0 0,-3 0-1</inkml:trace>
  <inkml:trace contextRef="#ctx0" brushRef="#br0" timeOffset="7804">843 1252 2,'0'-3'3,"0"0"0,5-2-1,-5 3 0,0-1 1,2 0-1,0 0 0,-2 2 1,2-1-1,-2 1-1,2 1 0,0 3-1,2-1 1,0 3 0,0 0 0,0 5-1,3-1 0,1 3 0,0-2 0,0 2 0,1 2 0,1-2 1,0 1 0,3 1-1,-3-2 0,3-2 0,-1 0 0,0-2 0,3-2 0,-3-2-1,3 0-1,-3-4 1,3 0-1,-3-3 1,1 0 0,-1-3 0,-2-1-1,-1-1 2,-1 0 0,-2-2 0,0 1 0,-2-1 2,-2 0-1,0 2 0,1 0 0,-3 1 0,0 1-1,2 2 0,-2-1 1,0 2-1,0 0 0,2 2 1,-2 2 0,0 3-1,0 2 0,2 0 0,0 5 1,2 3-1,-2 1 0,2 1 1,-2 2 0,2 3-1,1 0 1,-1 1-1,0-1 0,-2 1 0,2-1 0,-2 0 0,2 1 0,-4-3-1,2 1-1</inkml:trace>
  <inkml:trace contextRef="#ctx0" brushRef="#br0" timeOffset="8309">163 1411 1,'-2'-2'3,"-2"1"0,2-1 0,0 2 0,2 0 0,0-1-1,0 1 8,4 0-3,2-1-7,4 0 7,5 0-8,5-3 0,7 0 1,9-1 0,3-2 12,8 1-14,3-3 0,10 0 1,2-1 0,8 0 6,1-1-7,1 1 1,5-1 12,-3 1-7,1 0 6,-1-1-2,-2 3-1,-1-1-13,-3 0 7,-6 1 0,-4 3 0,-6-1-7,-7 1 1,-6 0 0,-3 2 1,-7 1-2,-7-1 1,-3 3 0</inkml:trace>
  <inkml:trace contextRef="#ctx0" brushRef="#br0" timeOffset="8921">1065 1779 3,'0'-2'4,"0"1"0,-2 0-1,2 0 7,0 1-9,-2-1 7,2 1-1,-2 1-8,-1 1 0,1 1 7,-2 1-7,0 3 0,-2 0 0,0 3 0,0-1 1,-3 0 0,3 2-1,-2 0 1,-1 0-1,-9 13 1,1-2 0,1-4 0,-1-3 0,5-2-1,-1-3 0,1 0 0,4 0 0,-1-4-1,1-2 0,2-1-1</inkml:trace>
  <inkml:trace contextRef="#ctx0" brushRef="#br0" timeOffset="9131">755 1837 4,'0'0'3,"2"0"0,-2 0-1,0 0 0,2 0 1,2 1-1,0 1 1,4 1-2,0-1 0,1 3 0,3-1 1,1 2-1,3 1 0,-1 1 0,1-1-1,1 1 0,1 2-1,-1-1 0,-1 0 0,1-1-1</inkml:trace>
  <inkml:trace contextRef="#ctx0" brushRef="#br0" timeOffset="9504">1065 2177 2,'-2'-1'4,"0"1"6,2-1 0,-2 0-9,-1 1 7,3-1-8,-2 1 0,2-1 0,-2 2 0,0 2 0,2 2 7,-2 0-8,2 0 0,0 1 1,0 2 0,2 1 6,0-1-8,2 1 1,3-2 0,-3 1 0,2-2 0,0-1-1,3-1 0,-1 0 0,2-1 0,0-2 0,1-2 1,-1-2 0,0-2-1,1-2 1,-3 0 0,2-3 0,-1-1 1,-1-2 0,2 1 0,-3-1 0,-1 1 0,0 1 1,-2 0 0,-2 2 0,2 1 0,-2 1 0,2 1 0,-1 2 0,-1 1 0,0-1-1,0 4 0,-2 3 1,2 0-1,0 4 0,0 2 0,0 3 0,0 0 0,0 1 1,0 2 0,2 1-1,-2 0 0,1 2 0,-1-1 0,0 2 0,0-2 0,-2-1 0,2 1-1,-2-1 0,0-1 0,-2-1-1</inkml:trace>
  <inkml:trace contextRef="#ctx0" brushRef="#br0" timeOffset="9995">318 2201 2,'-2'-1'4,"-2"-1"0,-2 1-1,-1 0 7,1 0-2,-10-3-1,1 4-7,9 0 6,0-1 6,4-2-14,2 2 13,0-1-8,2 1 6,0-1-1,4 1-1,2-3-1,7 2 6,6-3-22,3 1 22,7-3-2,7-3-8,5 1 6,7-1-1,3-2-7,10-1-6,3 0 1,2 1 0,4-1-5,3 0 0,1 0 8,1 2 7,-1 0-13,3-2 1,0 3 7,-7 1 0,0-1 6,-8 2-1,-1 0 1,-8 0-9,-5 2 1,-4-1 7,-7 2-1,-6 1 12,-4 0-21,-4 1 13,-5-1-1,-1 2-1,-5 0-7,-1 1 14,-3-1-2,-4 1-14,-1 0 0,-5 0 0,0 1-13,-5 0 3,3 1 0,-2 1 0,-2 1 1</inkml:trace>
</inkml:ink>
</file>

<file path=ppt/ink/ink39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31.5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106 22 3,'0'0'3,"0"0"-1,0 0 0,0 0 0,0 0 0,0 0 0,0 0-1,0 0 1,0 0-1,0 0 1,0 0-1,0 0 0,0 0 0,0 0 7,0 0-7,0 0-1,0-2 13,-2-2-14,2 1 12,-3 0-13,1 1 0,0-2 6,-2 2-6,0 1-1,2 0 7,-4 1 7,2 1-8,-5 1-1,3 3-7,-2 1 8,0 1-7,-1 2 0,3 0 8,0 2-8,0-1 1,0 1 7,-1 0 6,5 1-2,0-2-13,0 1 7,2-1-1,2 0 6,0-1-13,2-1 1,3-1 7,1-1-7,2-1 1,1-2-1,1-2 1,0-1 1,5-1 7,-3 0-7,1-3 1,-3 0 0,1-1 0,-3 0 7,-2-2-7,1-1 0,1 0 0,-4 0 0,-2-1 7,0-2-1,1 2 0,-5 0-7,0-1 7,-3 0 0,1 1-9,-2-1 1,0 2 1,-4 2 1,-2 0 0,-1 2 0,3 2 0,-2-2 0,-1 3 0,1 2-1,-3 1 0</inkml:trace>
  <inkml:trace contextRef="#ctx0" brushRef="#br0" timeOffset="719">182 411 2,'-2'-2'4,"2"0"-1,-2-1 0,0 0 0,0 2-1,-2-3 0,2 2 1,-2 0-2,-1 0 0,3 1 0,0 0 1,-2 0-1,2 0 0,0 1 0,-2 1-1,0 2 7,0 1-7,-1 1 0,1-1 0,0 3 0,0 0 0,0 1 0,-2 1 0,4 0 0,0 0 6,-1 0-7,3 0 0,0 0 0,3-1 0,1 0 0,2 0 1,0-1-1,0-2 0,5 0 0,-1-1 1,0-3-1,3 2 0,-1-3 0,1-1 0,-3-2 1,0 1 0,-1-2-1,-1-1 1,0-2 0,-4 1 0,0 0 0,0 0 1,-1-2 0,-1 1 0,-2-1 0,-2-1-1,2 2 0,-3-2 0,1 1 0,0 1 0,-2 0 0,0 0 0,-2 2 0,2-1 0,0 1 0,-1 0 0,3 2-1,-2 1-1,0 1 0</inkml:trace>
  <inkml:trace contextRef="#ctx0" brushRef="#br0" timeOffset="1243">190 729 2,'-2'0'3,"2"-2"0,-2 0 0,2 1 0,-2 1 0,0 0-1,2 1 1,-2-1-1,2 0-1,-2 2 0,0 0 0,0 1 0,0 1 0,-2 3 0,0 0-1,1 0 0,-1 1 0,0 1 0,2-1 0,-2 2 0,2-1 1,0 0-1,2-1 1,0-1-1,0 0 0,2-1 0,2 0 0,2-1 0,-2-2-1,5-1 1,1 0 0,0-4-1,-1 1 1,3-3 0,-2-1 0,1-1-1,-3 0 1,2-2 0,-3 0 0,1 0 0,-4-2 0,0 1 1,0-1 0,-4-1-1,-2 2 7,0 0-7,0 1 6,-2 0-7,0-2 0,-2 2 0,-1 2 7,-1-1-8,0 1 7,0 1-7,-1 0 0,3 3 0,0 1 0,-2 1 0,1 2-1,1 0-1</inkml:trace>
</inkml:ink>
</file>

<file path=ppt/ink/ink39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33.5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123 10 3,'-3'-1'3,"1"-1"0,0 1-1,-2 0 1,2 0-1,-2-1 0,0 1 0,0 1 0,2-1-1,-2 2 0,-1 2 0,1 1 0,0 0-1,-4 1 1,2 2-1,1 2 0,1 1 1,-2-1-1,4 2 1,-2 0 0,2 3-1,2-1 1,0 1-1,2-2 0,0-2 0,2 1 0,2-2 0,1-1-1,-1-1 1,4-1-1,0-3 0,3 0 1,-1-1-1,3-2 0,-1-2 1,1-2 0,-1 0-1,-1-2 1,-3 0-1,0-2 1,-1-1 0,-3-1 0,-2 0 1,0 0 0,0 0-1,-4 1 0,0-2 0,-2 2 0,0 0 1,-2 2 0,-2-1 0,-1 2 0,1 1 0,0 0-1,-2 3-1,2 0 1,-3 2-1,-1 1 0,2 2-1</inkml:trace>
  <inkml:trace contextRef="#ctx0" brushRef="#br0" timeOffset="617">60 423 2,'0'-1'3,"0"-1"0,3 1 0,-3-3-1,0 3 1,0 0 0,0 1 0,-3-1-1,1 1-1,0-1 1,0 2-1,0 0 0,0 4 0,-2-1-1,-2 2 1,0 1-1,-1 2 1,3 2-1,-2-2 1,0 3-1,2-2 0,2 2 0,0-2 1,-1 2-1,3-2 0,5 1 0,-1-3 0,0 0 0,2-1 0,4-2-1,1-2 1,-1 1-1,3-2 0,9-1 0,-1-4 0,-2-3 1,-5 0 0,-4-1 0,-5-3-1,-1-1 0,2 1 1,-4-2 0,0 2 1,-4-2-1,-2 0 1,-2 2 0,4 4 0,-3 0 0,-1 0 0,0 2-1,-2-1 0,-1 0 0,1 2 1,2 1-1,-2-1 0,-1 2 0,1 1 0,0 2-1,2 2 1,-1-1-1,1 3-1,0 0 0,2 2-1</inkml:trace>
  <inkml:trace contextRef="#ctx0" brushRef="#br0" timeOffset="1092">166 826 2,'-2'-6'3,"2"-2"0,0 2 0,-2 0 0,0 3-1,-2-2 0,4 5 0,-2 0 1,-1-2-1,3 0-1,0 5 0,0 0 0,0-3 0,-2 1 0,2 1 0,-2 6-1,-2 2 1,2 3 6,0-5-7,-2 3-1,0-2 1,4 1 0,0 0 0,-2-3 0,6 0 0,0-2 0,-2 1 0,4-1-1,3-4 0,3 0 0,0-3 0,3-2 0,1 0 0,1-2 0,-5-2 1,3 0 0,-3-3 0,-1 0 0,-3 1 0,0 0 0,-4-1 0,-2 2 0,-2-1 0,0-1 0,-2 4 0,-2-1 0,-2 2 1,-2-1-1,-1 1 1,-1 2-1,0-1 7,-3 2-7,1 0 0,-1 2-1,3 0 7,-4 2-1,1 3-7,1-2 0,1-1 1,-1 3-1,2 1 0,4 4-1</inkml:trace>
</inkml:ink>
</file>

<file path=ppt/ink/ink39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28.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4,'0'0'3,"0"0"0,0 0-1,0 0 1,0 0-2,0 0-1</inkml:trace>
</inkml:ink>
</file>

<file path=ppt/ink/ink39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53.3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21 1,'2'-1'3,"-2"-1"1,0-1-1,2 1 0,2 1-1,-2-1 1,0 0 0,3-1 5,-1 2-1,0-2-1,-2 3 0,-2 0 5,2-1 0,0 1-9,-2 1-7,0-1 0,-4 0 2,2 0 0,4 0 7,-4 0-7,0 0 0,0-1 0,2 1-1,0 3 1</inkml:trace>
</inkml:ink>
</file>

<file path=ppt/ink/ink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25.424"/>
    </inkml:context>
    <inkml:brush xml:id="br0">
      <inkml:brushProperty name="width" value="0.05292" units="cm"/>
      <inkml:brushProperty name="height" value="0.05292" units="cm"/>
      <inkml:brushProperty name="fitToCurve" value="1"/>
    </inkml:brush>
  </inkml:definitions>
  <inkml:trace contextRef="#ctx0" brushRef="#br0">886 80 3,'0'-5'2,"0"-1"0,-2 2 0,2-2 0,-4 1 0,4 1-1,0 0 1,-2 1-1,2-1 0,-4 1 0,4 0 2,-3 3-2,3-1-1,0 0 1,-2 0 0,0 1 0,0 0-1,2 1 0,-4 1 1,-4 1-1,0 1 0,-3 4 0,3-1 1,-2 2 0,-5 0-1,5 2 0,-3 3 0,3 2 0,0-1 1,-1 2-1,3-1 0,4 2 1,0-1-1,0-2 0,1 0 0,3 4 0,0-4 0,7 0 0,-3-2 0,4 0 0,2 0 0,5-1 0,1-2 0,-1-1 0,10-1 0,2-2 0,-2-2 0,-1 1 0,3-4 0,-4-1 0,0-3 0,0 0 0,-3-2 0,1-3 0,-4-2 0,-1 0 0,-3-3 0,-1-1 0,0-2 0,-3-3 0,1 2 0,-4-2 0,0 3 0,-3-1 0,-3-2 0,0 0 0,-5 1 0,1 0 0,-4 1 0,-2 1 0,-1 2 0,-1 1 0,-1 2 0,-1 1 0,-1 0 1,-3 1-1,-1 2 0,3 2 0,-1-1 0,5 4 0,-1-1 1,1 1-1,4 2 0,-1 0 0,-1 2 0,0 2 0,1-1 0,1 3 0,2-1-1,-2 2 0,-1-2 0,5 2-1</inkml:trace>
  <inkml:trace contextRef="#ctx0" brushRef="#br0" timeOffset="15320">958 1276 3,'-2'-2'2,"-2"-1"0,-2-1 0,2 1-1,2-2 1,0 3 0,-2-3-1,-1 1 0,5 1 0,-2 0 0,4-1 0,-2 1 0,-2 0-1,2 0 2,2 2-1,-2-2 0,-2 2 0,4 1 0,-2 0-1,0 0 1,0 0 0,0 0-1,0 0 0,0 0 1,0 0 0,0 0-1,0 1 0,2 3 1,-2 0-1,3 3 0,1 1 0,-2 4 0,2 2 0,0 3 0,2 1 0,-4 2 0,0 1 0,0 2 0,1 0 0,3 1 0,-6 3 0,4 0 0,2 1 0,-2 0 0,0 1 1,0 0 0,1-4-1,-1 1 1,-2-1-1,0 0 0,-2-3 0,0 0 0,2-4 0,-2 0 7,0-3-7,0-1-1,0-2 7,-2-2-7,0 0 6,0-1-7,0-4 1,0 0-1,2 0 1,0-1 0,-2 0 0,-3-2-1,3-2 0,2 0 0</inkml:trace>
  <inkml:trace contextRef="#ctx0" brushRef="#br0" timeOffset="94394">41 849 1,'-6'-1'2,"0"-3"0,2 4 0,2-2 0,-2 3 0,2-2-1,-1 0 0,1-3 1,-2 4-1,2-1 0,-2 1 0,2 1 0,2-2-1,0 1 1,0 0-1,0 0 2,0 0-2,2 1 1,0-1 0,0 1-1,2-1 0,-2 2 1,3-1 0,1-2-1,2-1 0,7 5 0,3-1 0,3 2 0,2-2 0,8 3 0,2-2 0,4 0 1,0 3 0,3 0-1,1 0 0,2-1 0,1-3 1,-3 3-1,3-2 0,-1 1 0,1 0 0,-1 0 0,-1-1 0,-1 2 0,-2-2 1,3 3-1,-1-5 0,-4 0 0,1 2 0,-3-1 0,-4 0 0,-2 4 0,-4-1 0,-2-2 0,-1 0 0,-3 1 0,-3 1 0,1-2 0,-5 1 0,1-1 0,-1 1 0,-3 0 0,-3 0 0,2-3 0,-2 1 0,-2 1 0,-2-3 0,1 0 0,-1 0 0,-2 0 0,0 0 0,0 0-1,0-1 0,0-2 0,0 3-1,0-2 0</inkml:trace>
</inkml:ink>
</file>

<file path=ppt/ink/ink4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03.9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13 107 2,'0'0'2,"-2"1"1,-3-2-1,3 2 0,-2-1 0,4 0-1,0 0 0,0 0 0,0 0 0,0 0 0,0 0 0,0 0 0,2 0 1,0-1-2,0 1 1,0-1 0,5 1 0,1-3 0,4 2 0,5-1-1,-7 1 1,3 0 0,3 0-1,3-2 1,4 2 0,28-2 0,3-1-1,4 1 0,6-2 0,5-1 1,3 2 0,3-1-1,-1 2 0,1-3 0,1 1 0,-1 1 7,-3-1-8,5 0 0,-5 3 0,-4-1 1,-1-2 6,-7 3-7,-7-3 0,-5 2 0,-9 0 1,-3 1-1,-8 1 1,-3 0-1,-6 0 1,0-1-1,-5 2 1,-2 0 0,-3 0 0,-1-1 0,-4 1-1,0 0 7,0-1-7,-1 1 0,-1 0 0,-2 0 0,0 0 7,0 0-7,0 0 6,0 0-7,0 0 0,0 0 7,0 0-7,-2 0 0,2 0 7,0 0-7,0 0 0,0 0 7,0 0-1,0 0-6,0 0 0,0 0 0,0 0 0,0 0 0,0 0 7,0 0-7,0 0 7,0 0-7,0 0 0,0 0 7,0 0-8,0 0 1,0 0 0,0 0 0,0 0 1,0 0 6,0 0-7,-3 0 0,3 0 7,0-1-7,-2 1 1,2 0-1,0-1 1,0 1-1,0 0 0,0 0 0,0 0 0,-2-1 0</inkml:trace>
</inkml:ink>
</file>

<file path=ppt/ink/ink40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53.9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469 170 3,'-6'-1'3,"-2"0"0,2 0-1,-1-1 0,1 1 0,-2 1-1,-2-1 1,1 0-1,1 1 2,2-1-2,-5 0 0,1 1-1,2 0 0,-2 0 1,-1 1 0,3 0-1,-2 1 1,3 1 0,-1-1-1,-4 0 1,1 3-1,3-2-1,0 0 1,0 0 0,1 1 0,-1-2 0,2 0 0,-2 1 0,3 0 0,-1 0 0,4-1 0,0-2 0,0 1 0,-2-1 0,4 0 0,-2 0 0,-2 0 0,2-1 0,2 1 0,0 0 0,0 0 0,0 0 0,-2 0 0,2 0 1,0 0-1,0 0 0,0 0 0,-3 0 0,3 0 0,-2-4 0,2 3 0,-2-2 0,0 2 0,0-1 1,0 2 0,2 0-1,-2-1 0,2 1 0,0 0 0,-2 0 0,2 0 0,0 0 0,-2 0 0,-2 0 0,-2 0 0,-1-1 0,-3 1 0,0-1 0,-1 1 0,-1 0 0,-5-1 0,5 1 0,-2 0 0,1-1 1,-1-1-1,3 1 0,3 0 1,0 0 6,-1 0-1,3-2 5,4 1 0,-2 2-16,2 0 2,0-1 6,2 1 7,0-1-2,0 0-7,0-2 6,0 2-1,0 0 7,0 0-9,0 0-7,0 1 13,2 0-7,0 0-7,-4 0 7,2 0-1,0 0-6,0-2 7,0 2-7,0 0 0,-2 0-7,2 0 9,0 0-6,0 0 1,0 0 0,-2-1 0,0 1 0</inkml:trace>
  <inkml:trace contextRef="#ctx0" brushRef="#br0" timeOffset="1126">2467 13 2,'-2'0'2,"-4"-1"0,-4 0 0,-3 2 0,1 1 0,-7-1 0,-4 2 0,-1-2 0,-3 1-1,-4-1 0,0 3 1,-2-3-1,-3 1 0,3 0 0,-2 0 0,0 0 0,2-1 0,2 1 0,2-4 0,0 2 0,-2 0 0,2 0-1,-2 0 0,0 0 0,0 2 1,-4-1-1,2 0 1,-2 0-1,1 1 0,-1 2 0,0-2 7,0 0-1,0 2-8,0-2 1,-1 2-1,-1-2 1,6 0 0,-2 0 0,6-2 7,0 0-7,5 1 0,1-2 0,4-1 0,7 1 0,2 0 0,2 0-1,3 0 0,3 0-1</inkml:trace>
  <inkml:trace contextRef="#ctx0" brushRef="#br0" timeOffset="3357">4068 76 1,'4'-4'1,"2"2"0,3 0 0,-1 1 0,0-3 0,1 1 0,-1 1 0,2 0 0,-4 1 0,3 0-1,-3-2 1,2 2-1,-2 0 1,0 1 0,3-1-1,-1 1 1,-4-1 0,7 1-1,-5 0 1,2-1 0,0 1-1,3 0 0,-3-1 1,4-1-1,-1 1 1,-1 0-1,0 0 1,3-1-1,-3-1 2,0 3-1,3-1-1,-7 0 1,-2 0-1,0 0 0,3-2 0,-3 2 1,0-1-1,-2-1 1,4 3-1,-4 0 0,-2-1 0,0 1 0,0-1 0,-2 0 0,0 0 0,0 0 1,-4 1 0,-5-2-1,1 2 0,-4 0 1,-3 0-1,-4 2 0,-1-2 0,-5 0 0,-2 1 0,-4-1 0,-5 1 0,1-1 0,-4 0 0,-5 2 0,3 1 1,-3-2 0,1 0 0,-1-1 0,-1 0 0,1 1-1,5-1 0,0 1 0,1-1 0,1-1 7,6 1-7,2 0 0,0 0 0,4 0 6,4-1-1,0 1-7,5-1 7,1-2-1,5 2-7,2 1 7,-3-1-7,5 1 1,0 0-1,1 0 7,1-1-7,0 1 7,2 0 0,0 0-7,0 1 0,-1-1 1,1 0 0,0 1 0,-2 0-1,4-1 0,0 0-1</inkml:trace>
  <inkml:trace contextRef="#ctx0" brushRef="#br0" timeOffset="4385">4817 53 1,'-2'-2'3,"0"2"0,-2-1-1,-1 1 0,3-2 0,0 2-1,-2-1 0,2 0 1,0 1 0,2-1 1,-2-1-2,0 1 0,2 0 0,-2 1-1,2 1 1,0-1 0,2 0 0,-2 0 0,0 1-1,0 1 1,0-4 0,2 2-1,-2 2 0,2-2 0,0 1 0,-2-1 1,2-1-1,-2 2 1,2-1-1,2 1 0,0-1 1,3 1 6,1 0-1,4-1-7,-1 0 6,1 0 0,7 1-1,1-1-1,1 1 1,2-1 5,4-1-7,0 1-7,-1 0 1,3 0 6,0 1 0,2 1-6,0-4 13,0 2-1,-2 2-8,2-2-6,-2 1 7,0 0 0,2 0 0,-2-1-7,0 0 14,-2 1-8,2 2 0,-2-2 7,-2 2-7,2 0 6,0-1-7,-3 0 0,5-1 6,-2 3-7,2-2-6,0 2 14,2-2-13,0 0 0,0 1 14,0-2-7,-2 0 6,4 0-1,-2 0-7,0-1 7,2 0 0,-1 0-8,-1 2 1,0-2 7,0-2-8,0 2 8,0-1 11,0 1-14,0-1 6,0 0-8,2-1 7,2 0 0,-4 1 4,4-1-14,-2 0 13,0-1-7,-2 2-1,0-1 0,2-1-6,-2 2 13,-2 1-2,-2-1 1,2 1-16,0-2 2,-2 1 13,0 1-7,-2 0 0,4-2 7,-2 2-15,0-1 16,-1 2-9,-1-2-7,0 0 2,-2 0 13,4 1-7,-2 0 0,-1 1 0,-1-1 0,2 0 8,0 1-2,2-1-7,2 1 6,0 1-1,0-1 0,-1-1-7,1 1 1,0 0-6,0 0 1,0 0 19,2 2-8,-2-2-6,0-1 0,2 0 0,0 1 7,-2 0 5,0-1-7,0 0-1,-2-1 0,2 2 0,-4-1-7,2 0 1,-7 3 1,3-3 6,0-2 6,2 1 0,-5 0-16,5 0 2,-4 1 13,2-1 0,-1 1-2,1-1-13,0-1 7,0 0 0,-3 1 7,3 0-8,2 1 7,-2 0-7,-1 0-13,1 0 21,0-1-7,0-1 6,-3 2-13,1 0 13,-2 0-7,-1 0 13,-1-1-20,1 2 19,-1-2-14,-1 0 7,1 1-7,-2-1-6,-1 1 8,0-1 0,3 1 13,-2 0-14,-1 1-6,0-1 19,3 0-14,0 0 1,-1-1 13,3 0-8,-3 1-13,-1-2 14,1 1-7,-3 1-6,1 0 20,1-1-14,-5 1-6,2 0 20,3-1-7,-3-1 6,1 0-15,-3 1 1,2 1 14,-3-2 4,1 1-26,2 0 20,-3 1-1,1-1-1,0 1-1,-1-2 0,-1 1-1,-2 1-1,2-1 1,-1 1-1,-3 0-1,2 0 0,0 0-14,2 0 9,-3 1-6,1-1 14,0 0-1,-2-1 0,0 1-7,0-1 6,3 1 1,-1-1 5,2 0-1,-2-1-7,3 1-1,1-1-6,0 2 13,3-1-13,-3 0 13,5-1-13,-1 0 13,0 1-13,1 0 13,-1 0-13,1-2 13,-1 1-7,1-2 6,-3 3-13,3 1 13,-5-3-13,2 2 13,-1-2-7,-1 2-6,-2 2 7,1-1-6,-3-1 7,-2 1 6,-2-2-1,2 1-13,-2-1 7,0 2 0,0 0 0,1-1 0,-1 1 13,0 0-14,0 0-7,0 0 8,-2-1 0,0 1 6,0 0-13,0 1 13,0-1-13,-2 0 13,2 0-13,0 0 13,0 0 0,0 0-26,0 0 1,0 0-15,0 0 2,-4 0 4,-3 0 3</inkml:trace>
  <inkml:trace contextRef="#ctx0" brushRef="#br0" timeOffset="10330">6844 276 1,'2'-2'3,"-4"-2"0,2 1 0,0-1 0,0 2-1,0-1 0,0 3 0,0-1 1,0 1-1,0 0-1,0 0 0,0 3 0,0 2 0,-2 8 0,0 4 0,0 5-1,-3 6 1,1 4-1,0 4 1,0 4 0,-2 4-1,0 4 0,1 0 0,-1 5 1,0 0-1,2 3 0,-2 2 0,2 0 0,-1 0 0,1 1 0,0-4 0,0 1 7,-2-3-7,2-2 0,-1-2-1,3-3 0,-2-2 1,-2-3 0,4-4-1,-2-2 0,2-3 0,0-2-1,0-5-1</inkml:trace>
  <inkml:trace contextRef="#ctx0" brushRef="#br0" timeOffset="10702">6484 1437 1,'-4'-3'3,"2"-1"0,0 0-1,-1-1 0,3-2 0,0 0 0,3-1 0,1 0-1,0 2 1,2 1 0,0-4-1,0 4 0,1 0 0,-3 1 0,2 3 0,0 1 0,2 5 0,3 2-1,-1 3 1,0 6 0,3 2-1,-3 2 0,1 2 1,-1 4 0,-2 0-1,0 1 1,-1 3-1,1 1 0,-2 1 0,0-1 0,1 2 0,-3-2-1,-2-15 2,2-1-1,0 2 0,-2 2 0,2-2 0,2-1 0,-1 0 0,-1-2-1,0-1 1,2-1-1,-2-1 0,4-3 0,1-2 0,-1-4-1,0-2 0,5-2 0</inkml:trace>
  <inkml:trace contextRef="#ctx0" brushRef="#br0" timeOffset="11022">7046 1424 1,'0'-6'3,"0"0"-1,2-1 1,-2 1-1,-2 2 0,2-1-1,-2 2 1,2-1 0,-2 1 0,0 0 0,0 0-1,0 0 0,2 1-1,-2 1 1,0 1-1,2 0 1,0 0 0,-2 0 0,2 0 0,0 0-1,0 0 0,0 0 1,0 0-1,-2 3 0,0 3 0,-2 1 0,-3 1 0,-1 2 0,0 1 0,-3 6 0,7-8 0,-4 2 0,-2 3 0,-1 4 1,-1 0-1,0 2 1,-3 2-1,1 2 1,-3-1-1,3 1 1,-3 1-1,1-1 0,-1 2 0,2-4 0,1 0 7,2-2-7,-1-1-1,3 0 0,-1-4 0,3 0 0,0-3-1,2-2 1,0-1 0,1-2 0,1-3 0,4 0 0,0-3-1,4-1 0,5-4 0</inkml:trace>
  <inkml:trace contextRef="#ctx0" brushRef="#br0" timeOffset="12862">6498 1370 1,'0'-1'2,"2"-2"1,-2 0-1,0 0-1,2-1 1,-2 1 0,3-1-1,-3 2 0,0 1 1,0-2-1,0 1 0,0 3 0,2-1 1,-2 0-1,0 0 0,0 1 0,-2-1-1,2 0 1,2 2 0,-2-2-1,-2 0 1,2 1 0,0 0-1,-3-2 0,3 2 1,3-1 0,-3 0-1,2 1 0,0 0 0,-2 0 0,4 2 1,4-2-1,7 1 0,1-1 0,-1 1 0,-1-2 7,5 1-1,3-1-1,3 1-7,4-1 7,0 0-8,2-1 1,2 1 7,0 0-7,34-1 0,-7 2 1,-9-1-1,1 0 7,-9-1-7,-5 1 0,-3 0 1,-8 0 0,-7 0 0,-3 0 6,-7 1 0,-2 0-1,-3-1 7,-1 2-2,-2-2-14,-2 0 13,2 1-14,-6 2 14,-2-2-7,-1-1-7,-1-1 14,2 1-14,-4 0 7,-1 1-7,3-1 0,-2-2 0,-1-1 2,3 1-1,-2 1-1</inkml:trace>
</inkml:ink>
</file>

<file path=ppt/ink/ink40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2:52.41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2,'0'0'3,"0"0"0,4 0-1,-2 0 0,1 0 0,1 1 0,2 1-1,0 1 0,2-1 0,1 1 0,-1 0 1,2-1-1,5 2 0,1-1 0,5-1 0,4 0 0,8 0 0,6-2 0,7 0 0,7-2 0,7 0-1,7 1 0,9-3 1,9 0 0,2 1 0,6 0-1,2 3 0,2 1 7,0 2-7,5 0 6,-1 3-8,0 1 1,-5 1 0,-5 0 0,-2 2 7,-3 1-1,1 3-1,-2-1 0,-6 1 0,-3-1-1,-5 1-8,-1 0 9,-4 0-9,-2 1 9,-6-2-1,-4-1 6,2 1-8,-7-2-6,-3-1 7,-5-3-7,1 2 7,-5-1-7,-4-1 0,-4-2 1,-2 0 1,-2-2 1,-5-2 0,-5 5 13,-1-1-1,-3-3-15,-1-2 8,-4 1 5,-2-1-13,0 0 7,-4 0-7,0 2 1,-2-2-1,0-2 1,2 2 0,-2-1 0,-2 2 0,2-1-1</inkml:trace>
</inkml:ink>
</file>

<file path=ppt/ink/ink40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3:37.2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1421 516 2,'0'0'2,"0"0"-1,0-1 0,0-3 1,-2 3-1,2 0 0,-2-1-1,2 1 0,0-1 1,0 0 0,-2 1 0,2 0 0,0 1-1,-2 0 1,2-1-1,0-1 1,-2 2-1,2-1 1,0 1-1,2-1 0,-2 1 0,0 0 0,0 0 0,0 0 0,0 0 1,-2 0-1,2 0 0,0 0 0,0 0 0,0 0 0,0 0 0,0 0 0,0 0 0,0 0 0,0 0 0,0 0 0,4 0 0,0 0 0,5 0 0,-1 0 0,13-1 0,3 1 0,5-2 0,6-1 0,7 0 0,-21 1 0,5-1 0,3 0 0,7-2 0,-1 0 0,4 1 0,4-1 0,1 3 0,43-3 1,-9 0-1,-5 3 0,-5 3 0,-6 2 0,-4 0 0,-6 2 0,-5 1 0,-5 1 0,-22-4 0,1 2-1,-2-1 0</inkml:trace>
  <inkml:trace contextRef="#ctx0" brushRef="#br0" timeOffset="2110">565 33 1,'0'-5'2,"0"-1"0,0 1-1,-2 1 1,2 0 0,-2-1-1,0 3 0,-2-1 0,2 1 0,-2 0-1,-1 2 1,1 0-1,0 1 1,-2 2-1,0 1 0,-5 1 0,3 2 1,-4 1 0,1 2-1,-1 2 0,-3 1 0,-1 1 0,-1 1 0,1 1 0,-1 2 0,-1-2 0,1 1 1,1 1-2,-1 0 1,5 0 0,-1-1 0,3 1 0,2-1 0,1 0 0,1 0 0,4 0 0,2 0 0,4-1 0,2-1 0,3 1 0,3 1 1,3-1 0,-1 1-1,5 1 0,-1-2 0,3 3 0,-2-1 0,3 2 0,-1 0 0,2 0 0,-3 2 0,1-1 0,-2 1 0,-1 1 0,1 0 0,-4 2 0,-3-1 0,-4 3 0,0 0 0,-3 2 0,-3 1 0,-2 1 0,-4 1 0,-3 1 0,-1 1 0,-4-1 0,-5 0 0,-2 2 0,-1-1 0,-5-1 2,-2-2-2,-2 0 0,-2 0 1,0-1-1,-2-2 0,2-1 0,0-2 0,0 0 0,0-3 1,2-1-1,4-3 0,-2-2 0,7 0-1,-1-5 2,2 0-1,3-2 0,-1-2 0,5 0 0,1-2 0,1-4 0,2-1 0,2-1 0,1-2 1,5-1-1,0-2 0,3-1 0,1-1 0,2-2 0,2 1 0,2-1 0,-1-1 0,1 1-1,5-1 0,-1 1 1,3 0 0,-1 2 1,3 1-1,1 1 0,1 2-1,2 2 1,0 0 1,-1 5-1,3 0 0,0 4 0,-2 2 0,2 4 0,-1 5 0,1 1 0,0 6 0,-2 4 0,-3 2 0,1 5 0,0 4 0,-5 3 0,3 1 0,-2 2 0,-3 2 0,-2 2 0,1 4 0,-5 3 0,0 4 0,1 2 1,-3 4-1,-2 2 1,0 3-1,-2 4 0,0 4 0,-2 4 0,0 2 0,0 1 0,0 2 0,0-1 0,2 2 0,-2 1 1,2 1-1,3 0 1,-3-2-1,2 0 0,-2 0 0,0-2 0,0 2 0,2-3 0,-2-2 0,2-4 1,0-5-1,1-4 0,1-4 0,0-7 1,0-1-1,0-7 0,1-3 1,-1-6-1,0-3-1,0-6 1,0-5 0,1-3 0,-1-4 0,0-3 1,0-4-1,9 12 0,3-12 0,-5-6 0,1-7 0,1-2 0,1-3 0,-1-2 0,1 0 0,-1-2 0,-1 2 0,-3-1 0,1 0 0,-2-1 0,-1 2 0,-3 0 0,2 1 0,-2 0 0,-2 3 0,-4-1 0,0 1 0,5 0 0,-5-1 0,0 1 0,2 0 0,-2 0 0,2 0 0,-2 0 0,2 1 1,-2 0 0,-2-1-1,2 1 0,0 1 0,0 0 0,2 0 0,0 1 0,-2-1 0,0 2 0,0-1 0,2 1 1,-4 0-1,4 1 0,-2-3 0,0 1 0,2 2 0,-2-1 0,0-1-1,0 2 1,0-1 0,2 1-1,-4 0-1,2 0-1</inkml:trace>
</inkml:ink>
</file>

<file path=ppt/ink/ink40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3:38.19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0 2,'-11'1'2,"-1"2"0,2-1 0,-1 0 0,-1 1-1,2-1 1,-1 0-1,1 1-1,2-1 1,-1 0-1,1-1 1,0 2-1,2-1 1,-1 1 0,3-1-1,-2 0 0,2-1 0,0 0 0,2 2 0,0-1 1,0 0 0,2 2-1,0 0 0,0 1 0,4 0 0,0-1 0,2 1 0,4 1 2,3-2-1,5 1-1,3-1 1,27 6-1,3-3 1,5-2 0,8-1-1,-2-1 0,-26-3 0,1 1 0,4 0 0,5 0 0,-1 0 0,3 3 0,45 4 0,-8-1 1,-13-2 0,-6 2 0,-4-5-1,-8 3 0,-2-2 0,-30-2 0,3 0 0,0-1 0,0 0 0,0 0 0,0 0 0,-1-1 0,-3 1 0,2 1 0,-5-1 0,-1-1 0,-1 1 0,1-1 0,-2-1 0,-3 1 0,0-1 0,-1 1 0,-3 1 0,0-2-1,-2 2 1,-1 0-1,1-1 0</inkml:trace>
</inkml:ink>
</file>

<file path=ppt/ink/ink40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14.9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inkml:trace>
  <inkml:trace contextRef="#ctx0" brushRef="#br0" timeOffset="314">387 46 1</inkml:trace>
  <inkml:trace contextRef="#ctx0" brushRef="#br0" timeOffset="473">467 102 1,'0'0'2,"-2"0"-2</inkml:trace>
  <inkml:trace contextRef="#ctx0" brushRef="#br0" timeOffset="633">496 126 1,'-2'0'2,"0"-2"-1</inkml:trace>
  <inkml:trace contextRef="#ctx0" brushRef="#br0" timeOffset="808">231 195 2,'0'-3'1</inkml:trace>
</inkml:ink>
</file>

<file path=ppt/ink/ink40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4:55.07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 1104 1,'-2'0'3,"0"-2"0,0 3 0,0-2 0,2 0-1,0 1 1,0-3-1,-3 3 1,3 0-1,0 0 0,0 0-1,0 0 13,0 0-8,0 0-7,0 0 0,0 1 6,0 1 6,3-2-1,-3 1-2,0 0-1,2-1-1,0 1 0,-2-1-7,2 1 6,2 2 13,0-1-3,4 0-8,3 1 0,3-1-9,3 0 14,1 2-2,5-3-1,27 2-1,-1 0-8,3-1-6,2 0 13,2 2-7,-1-2-6,1 0 13,-29 0 7,6-1-22,0-1 8,3 1 6,3 0-7,2 0 6,42 2 0,-11-1-1,-6 0 6,-6-2-8,-4 4-6,-6-2 6,-7-1 0,-3 2 0,-5-3-7,-6 2 1,-6-1 1,-3-2 12,-1 0-1,-5 0 0,-3-1-8,-1 4-13,-4-2 15,-2 0 7,0 1-9,-4-1 7,0 0-21,3 0 15,-6 0 7,3 0-8,0 0-6,0 0-7,-2 0-10,0 0 1,-2 1 3,4-1 1,-2 1 2</inkml:trace>
  <inkml:trace contextRef="#ctx0" brushRef="#br0" timeOffset="1086">2139 1146 2,'0'0'3,"0"0"-1,2 0 1,-2-2-1,4 0 0,-2 1 0,0 0 0,-2 1 0,2 1 0,-2 0-1,3-1 0,-1 0 0,0 0 0,2-1 0,0 0 7,2 0-1,0 0-8,1-2 19,-1 3-7,2-1 4,-2 0-15,0 1 19,3-1-7,-3 0-3,0 1-1,0 0 5,1 0 0,-3-1 3,2 0-2,-2 1-14,2 0 14,-2 1 3,3-1-1,3 0-15,0-1 12,3 1-1,1 1-21,1 0 14,-1-1-1,21 0 0,-2 0-7,0-1 13,1 1 0,-3-1 4,2-1-8,-2 1 5,-15 0 0,1 1-9,1-1 6,-1 0-7,2 0 0,-1 2 6,1-2-1,-1 1-7,1 0-6,0 0 14,-1 0-1,1 0-1,2 1-19,-3 0 1,3-2 27,-1 2-8,1-1-1,2 1 1,0-1-2,-1 2-14,1 0 16,0-1-9,2 0 8,22 2-1,-5 1-1,-1-3-13,-2 1 1,-3-1 8,-20-1 0,3 0 6,-1 2 7,3-2-2,0 0-8,-1 0 0,1 1 0,2-1-7,-3 1 13,3 0-7,0-1 0,0 1 6,-1-1-1,1 1-19,2-2 14,-2 0 6,0 1-1,-1-1 0,3 0-1,-2 0-14,2-1 7,-1 0-5,28-1 13,-6 0-13,-3 0 1,-4 1 7,1 2 6,-5-5-1,-19 4-20,5-2 15,0 3 0,2 0 6,-1-1 0,3 1 4,0 0-7,0-1-1,0 1 0,1 0-7,1 0 13,0-2-13,0 2-6,2 0 14,-2 0-1,2 0 0,0 0 6,29 2-8,-7 0-6,-3 0 7,-5-4-1,-1 5 0,-21-1 0,-1-1-6,3-1 13,2 3 0,0-3-8,2 1 6,-3 0-7,3 1 0,0 0 0,0 1 0,0 0 7,-2 1-1,2-2-1,-3 0-6,3 2 0,2-2 0,-2 1 7,-2-1-7,2 0-12,27 3 14,-9 1 6,1-3-1,-3 1-13,-4-3 0,-20 0 16,2 0-2,1 0-1,1-1 6,0 1-14,2-1 6,0 2 6,1-2-7,1 0 7,0 0-16,0 0 16,0 0-2,2-2-8,-2 1 7,0-1-7,2 1 6,-2 0 0,-1 0-1,3 1-7,29-3 13,-8 1-20,-2 0 8,-5 2 6,0 0-13,-22 0 14,2-2-13,0 0 7,3 1 6,1-1-13,2 0 14,2 0-1,2 0-7,1 1 6,-1-1 0,2 1-1,0 0 0,35-2 0,-8 1-1,-6 4 1,0-2-15,-8-3 21,-3 4-6,-22-1-1,0 0-20,-1 0 22,5 0-1,-2 0-19,4 0 21,-2 2-7,2-2-6,0 1 20,0 0-14,2-1 6,0 0-7,2 0 13,0 0-7,39 1-13,-8-1 7,-4-1 1,-6 2-6,-2-1 1,-27-1 7,2 1 6,0 0 6,1 0-14,3 0 12,-2 0-7,2 0 0,-2-1-13,0-2 13,2 3 0,-2-1 0,-2 1 7,2 0-15,-2-2 7,0 1 0,-2 1-1,2 0 0,26-4-6,-7 3 7,-5-1-1,-6-2 0,-1 4-6,-5-1 0,2 0 15,0 2-9,-17-2 6,3 0-7,-1 1 0,1-1-6,1 1 13,1-1-13,0-1 7,1 2-7,-1-2 0,-1 2 9,3-1-8,-2 0-11,-1 1 14,1-1 0,0-1 7,1 1-7,1 1 6,-2-1 0,1 0-1,1 0 0,0 0-7,3-1 7,-1 1-13,25-1 14,-1 0-7,-5-2 1,-1 1-6,-2 1 13,1-1-7,-22 2 7,5 1-7,2-1 6,0-1-6,4 1 6,0 1-13,0-1 14,2-1-1,2 1-7,0-1-5,0 2 7,0-1 0,37 1-6,-10 1-7,-4-2 23,-2 1-22,-7-2 21,-1 2-13,-7 2 7,-2-1 7,1 1-9,-20-1 7,1 0-14,2-2 14,-1 2-21,3-1 22,-2 1-15,-1-1 2,5 1 14,-4-1-8,2 1 12,1 1-14,-1-1 6,2 1 6,0-1-8,24 3 0,-3-2-7,-9 0 7,3 0 0,-7-1-7,0 1 7,-4 0-1,0-2 1,-5 0-1,3 0 0,-4 2-8,0-2-4,-11 0-5,3 0 20,-1 1 0,1-2-14,1 1 14,1 0 6,1-2-1,1 2-15,0 0 1,-1 2 7,3-2 7,0-2-16,1 2 2,-1-1-12,2 1 14,2 0 7,-3-1-7,1 1 6,27-2-13,-7-1 20,-1 2-14,-5 0-5,-2 0 13,0-3-13,2 1 7,-2 2 7,-4 0-7,5-2 6,-5-1-7,-17 1 13,3 1-14,1 1 7,1-1-1,0-1-19,1 1 21,1 0-13,0-1 13,-1 0-7,3-1 13,-2 1-14,-1-1 13,3 1-8,0 0-19,22-1 15,-5-1 7,-3 2-1,-6-2-7,0 3 7,-2-1-1,-4 1 0,0-1 0,-1 1-7,-3 0 14,-2-1-8,-1-1-20,-1 3 21,-3 2-6,1-4 6,-3-1 0,1 2 0,-3 1-1,0-2-6,1 1 7,-1-2-7,-4 2 7,0 1-1,1-1-12,1-1 13,-2 2-6,0-1 0,0-2 0,3 2-5,-3-1 13,0-1 6,-2 2-14,3-2 0,-3 0 1,0-1-6,0 0 13,-2-1 6,0 2-1,0-3-22,0 1 22,0-2-7,-2 1-8,0-1 7,-2-2-6,2 1-6,-2 0 20,-2 0 0,2-2-16,0 1 2,-2-2 14,0 0-9,2 1 0,-3-2-13,1 0 8,0-1 14,2 1-8,-2 1 0,2-1-1,-2-1-6,2 0 0,0 0 7,2 0 7,-3-1-8,3 1-6,0-1-1,0 0-4,0 0 20,3 1 0,-1 0-9,0 0 0,-2 0-6,2 1 13,0 0-7,0 2 6,0-3-7,-2 2-13,2-1 1,0 2 22,-2 0-9,2 2 0,-2-1 6,2 2-7,-2 0-6,0 0 13,0 3-7,0 0 0,-2 0 0,2 0 6,0 1 0,0 0-14,0 1 1,0-1 8,0-1 6,0 2-20,0 1 14,-2-2 6,2 2 6,-2 0-21,0-1 8,2 2 6,-2-1-13,0 1 7,0-2 6,-2 2 5,-1 0 0,-1-1-15,0 0 0,-10-2 1,-1 1 1,-2 2-6,1-1 13,-3 1-1,0 1-6,-1 0 13,-1 0-22,0-3 9,0 3-6,-1 0 7,1-2 0,-2 1 7,0 0-1,0 1-7,1-1 0,-3-2 7,2 2-1,14 0 0,-1 1-7,-2 0 0,-3-1 14,1 1-8,-1-1-1,-2-1-6,1 1 13,-3 0-8,0 0-6,-22-2-7,2-2 16,-1 3-15,3-3 3,-2 0 13,3 2-7,1-2 7,2 2-1,0-1 0,16 2 0,-2-1-1,-1 0-1,-1-1 0,-4 2 0,0-2 6,-2 0-20,-2-1 20,0 2-19,-2-2 20,-33-3-1,2 0-1,4 1-1,2 1-7,2 0 6,2 2 1,1-2-16,-3 1 15,2 1 0,25 2-15,-2 0 3,-4-1 13,-2 0-1,-40-1-7,7 0-12,6-1 21,-3 2-14,9 1 1,3-2 1,3 0 13,2 0 5,28 2-14,-5-1 0,-2 1 7,0-1 6,-2-1-2,0 1-8,-4-1 0,1 2 0,-1-2 6,2 1-14,-33-3 7,4 0-6,6 2 13,9-1-14,-3 0 7,9 2 0,1-1 0,3 1 6,16 2-1,1-2-7,-5 2 8,0 0-2,0 0-1,-2 0-13,-2-1 7,0 1 8,0 0-15,-2-1 16,2 1-8,-2-1 0,0 0 6,-27 1-7,5 0 7,5 1-21,7-1 22,1-1 0,1 2-15,4-1 16,2 1-2,0 0-1,2 0 0,16 0-1,-1 0 0,-1 0-7,-1 1 7,-1-1 0,-2 0-13,3 0 7,-1 2 1,-2-1 6,1-1-13,-1 1 14,-2-1-13,3 1 6,-3-1 8,0 1-1,-2 0-7,-20 1 6,3-1-7,3 0 7,6 0 0,0 0-1,2 2 0,-2-1-13,0 0 7,2-1 7,0 1-1,0-1-6,16-1 0,-1 0 7,-1 1-7,-2-1 7,-1 1-1,-1 0-6,0-1 0,-1 1 7,-3-1-13,2 0 0,0 0 8,-1 2 7,-3-2-1,2 0-7,-29 1 0,6 1 7,7-2-1,0 0-1,-1 0 0,5 1-7,0 0 7,0-1-13,2 2 14,18-2 0,-4 1-7,-1-1-6,-1 1 7,-4-1 13,0 1-8,-2-1-6,-2 1 6,0 0-12,0-1 7,0 0 6,0 2 0,-31-1-1,6 0-6,4-1 6,7 1-6,-1-1 6,3 0-6,4 1 6,20-1-6,0 0 13,-3 0-20,-1 1 13,-2-1-12,0 0 13,0 0 0,-1 0-7,1 0 0,-2 0-6,0 1 7,0-1 14,0 2-21,2-1 8,-2 0-1,3-1 8,-1 1-1,2 0-7,-25 0 6,11 1-7,4 0 7,2-1-7,2 0 7,4-1 6,3 0-8,1-1 6,2 1-7,3 0-13,-3 0 21,3-1-14,-1 1 13,1 0-7,1-1 0,7 1 0,-3 0-13,3 0 14,-2 0 0,-3 0-13,1 1 8,0-1 0,-3 1 7,1-1-7,-1 1 0,1-1 1,-3 1-6,1 1 13,-1-1-1,0-1-13,1 1 20,-3 0-14,3-1 7,-3 1-7,-2 0 13,3-1-7,-1 2-7,-1-2 13,-1 0-14,-20 1 14,1-1-2,5 0-7,4 0 8,-2 0-22,2 0 21,0-1-7,2-1 7,0 0-8,15 2-7,-1-1 16,-2 1-2,1-1-13,-3 0 13,-1 1-13,1-2 13,0 1-13,-1 0 0,-1 1 15,0-1-15,3 0 15,-3 0-16,0-1 9,1 0-1,-3 0-6,2-1 1,1 2 7,-1 0-13,0-1 20,1 1-20,1-2 20,-20 0-13,3-2 13,5 1-1,0-1-14,2 1 7,5 1 6,3-1-13,0 2-6,1-1 14,-1 1 0,0 0 6,9 1-7,-1-1 7,1 0-15,-2 1 15,-1 0-2,1 0-13,-3 0-7,0 0 16,3 0-13,-3-1 7,1 0 13,-3 1-13,3 0 0,-3 0 13,1-1-13,1 1 0,-4 0 13,3 1-7,-1-1-7,0-1 13,1 0-1,1 1-7,-1 1 0,-1-2-12,-18 1 8,4-2 13,6 1-8,2 1 6,0-3-7,5 3-6,-1-1 13,2 0-7,3-1 0,-3 1-6,7-2 14,-7 3-2,0-1-7,5 1 7,-1-1-1,-1 0-1,1 2-19,7-1 21,0 0-14,0 1 8,-3 0 6,1 0-1,2 0-7,-5 0-13,1-1 22,2 1-1,-3 0-1,3 0-19,-3 0 20,-1 0-1,-1 0-7,3 1-13,-2 0 23,-1 0-2,3 1-7,-3-1 6,1 0 0,-1 0-7,1 0 0,-3 1 0,3 0-13,-3-1 9,3 1 13,-1-1-13,-1 0 1,1 1 13,-16 1-8,4-1 0,4 1 8,3-1-2,3-1-7,-5-1-6,1 1 13,0 1-13,-2-2 0,7 0 15,-3 0-2,1 0-1,-1 1 0,2 0-1,1-1 0,1 1-1,-1 0-13,1-1 1,3 0 8,-2 0-6,3 0 0,3 1 15,-2-1-8,1 0-8,-1 2 16,-2-2-2,1 1-7,-1 0-6,-1 0 13,3 0-14,-2 0 15,-1 2-1,1-2-7,1 0 6,-1 0-7,2 0-6,-1 2 14,1-2-14,0 1 0,-1-1 16,3 2-8,2-2-8,-2 0 16,1-1-16,1 1-4,0 1 20,2 0-13,0-2 13,0 1-14,-1-1 14,1 1-8,0 0 8,2 0-9,0-1 1,-2 1-14,2-1 21,0 2-13,0-2 1,0 1 13,0 0-14,-3-1 7,1 1 0,2 0 6,-2 2 1,0-2-16,0 0-4,0 1 20,-3 1-7,3-2-7,-2 1 14,0 0-14,0 1-5,0-1 14,-3 3-7,-3-2 13,4 2-7,-1-3 6,1 2 0,2-1-16,-2 1 16,1-1-16,-1 1 16,2-1-9,0 1-7,2-1 16,-3 1-8,1 0 0,0 1-8,0-1-4,2 1 14,-3 1 0,1-1 6,0 0-14,2 0 13,-2-1-13,4-1 7,-3 2-6,1 2 7,0 0-7,2 0 7,0 0-7,2-2 7,-2 1 0,0 0-6,2 1 13,0 1-20,-2 1 14,0 1-7,2 0 7,4 0 6,-4 2-2,-2 1-13,2-1 1,0 1 7,0 1-13,2-2 14,0 5-13,0-3 14,0-2-13,2 1 13,-2 3 0,2-2-1,3-2-6,-1 1 13,-2 0-8,2 1 0,-4-2 0,2 1-13,3-2 14,-3 0-7,0 2 1,0 0 12,-2-2-13,2 1 13,-2 1-8,4 0 7,-1 1-14,-5 0 7,2-2 0,-2 3 7,4-3-22,-4 0 16,2-2-1,-2 1 6,0 0-7,4 0 0,-4-1-6,2 0 7,-2 0-13,2-2 14,-2 1 0,2 0-6,0-1 6,0 1 0,-2-1 0,0 3 0,0-2 6,0-1 0,-2 1-8,2 0-14,0-1 15,-2 1-6,2 0 7,0 1-7,0-1 7,2 0-6,-2-1-6,0 3 14,-2-2-1,4-1-7,-4 0-13,4-1 16,-2 1 7,0-1-1,0-1-7,0 0 0,2-2 13,-4 1-20,4-2 20,-4 1-14,4 1 6,-2-2-6,0 3 6,0-3-6,2 1 6,-4 1-6,4-2 6,-2 3 0,2 1-7,-4-1 7,2 0-7,2-4 7,-4 2-6,2-1 6,0 2-6,0-1 6,0 0-6,0 2 0,0-2 13,0 1-14,0 0 7,0 1 6,-2-2-14,2 1-6,2-1 14,-2 0 0,0-1 0,2 0 5,-4 0-7,4-3-6,-2 1 7,0 1-7,3-1-5,-3 2 13,0 1 6,0-2-7,0-1 0,2 3-1,-2-2 0,2 0 0,0 0 6,-2 2-7,2-1-6,-2-1-6,4 1 14,-2-2 0,0 2 0,0-2-13,0 1 20,0 1-7,0-1 0,0 0-7,0 1 1,1-2 6,-1 0 6,0 0-1,0 1 1,0 0-2,0-1-1,0 1-7,0-1-6,0 0 7,2 1-7,-2 0 16,0-2-2,0 0-1,1 1-1,1-1 0,-2 1-1,0 0 0,-2 1 0,2 0-1,0 0 0,0-1 0,0 1-1,0-2-6,0 1 7,0-1-7,0 1 7,0 0 0,3-1 0,-3-1-13,2 1 1,-2-1 8,0 1 6,2-1 0,0-1-7,0 1-6,0-1 14,1 1-1,-1-2-19,0 1 14,0 1 13,-2-1-1,2 0-2,0 2-20,-2-1 14,3 0 0,-3-1-1,2 2-12,0-1 13,0-1-6,0 1 6,-2-1 6,0 1-13,0 1-6,0-1 14,0-1-1,1 2 6,-3-1-14,0 1 7,0 0-6,0 0-6,0 0-18,0 0 4,-3 0-23,3 0-8,0 0-5,-4-1 0,-2-1 5</inkml:trace>
  <inkml:trace contextRef="#ctx0" brushRef="#br0" timeOffset="13097">40 1796 3,'0'0'3,"0"0"-1,-2 0-1,2 0 1,0 0 0,0 0-1,0 0 0,0 0 0,0 0 1,0 0-1,-2 0 0,0 1 1,-1 2-2,1-3 0,0 0 1,0 1 0,0 1-1,2-1 0,0 0 0,0 0 0,0-1 1,-2 2-1,2 0 1,0 0-1,0 1 0,0 0 0,0 1 0,0-1 0,0 1 0,0-3 0,0 2 0,0-2 0,0 2 0,0-1 0,0 2 0,0-3 0,0 0 0,0 0 0,0 0 0,-2 0 0,4 1 0,-2-2 0,-2 1 1,2 0-1,0 0 0,0 0 0,0 0 0,0 2 0,0-3 0,0 1 0,0 0 0,0 0 0,0 1 0,0 1 0,0-1 0,0 0 0,2 1 0,-2-1 0,0 2 0,0-2 0,0 0 0,0 1 0,0 0 0,0-1 0,0 2-1,0-3 1,0 3 0,0-3 0,0 1 1,0-1-1,0 1 0,0 1 0,-2 0 0,2 0 0,0-1 0,0-1 0,0 0 0,0 2 0,0-1 0,0 0 1,0-2 0,0 1-1,0-1 0,0 2 0,0-2 0,0 1 0,0-1 0,0 1 1,0 0-1,0-1 0,0 0 0,0 1 1,0-1-1,0 1 0,0-1 1,0 0-1,2 2 0,-2-2 0,0 0 0,0 1 0,0-1 0,0 1 1,0 1-1,0 1 0,0-1 7,2 1-8,-2-1 1,0 0 0,0-1-1,0 0 7,0 2-7,2-2 0,-2 0 0,2-1 0,-2 1 0,2 0 1,0 0 6,1 2-7,-1-1 6,0 0 0,2 1-1,0 0-7,2-1 7,-2 1 0,2 0 6,1 0-8,1-1 6,2 0-1,1 1-7,-1-2 6,0 0-13,3 0 7,-1 0-6,3-1 13,-1 1-7,1-1 6,-1 0-7,3 0 6,-1 0 0,-1 0-7,1 0 0,3 0 0,-5-1 7,5 2 0,-3-1-8,1 0 8,0 0-8,1 0 7,-1 0-7,-1 0 7,1 0-1,-1-1 0,1 1-13,-1 0 20,1 0-1,0 0-20,-1-1 20,1 0-20,-1 0 14,1 1 6,-1-1-14,-1-1 1,1 1 0,1 0 13,-1 0-1,1 0-1,2 0-1,-3-1-13,1 0 7,1 0 0,-1 1 7,-1-1 0,3 2 4,0 0-7,-1-1-1,3 0-13,-3 0 14,5 0-13,-2-2 7,2 3 7,-1-1-1,3 0-13,-2 1 14,2-1-1,0 1 0,-1-1-1,1 0 0,0 1-7,2-2 13,-2 2-7,0 0 6,1 0-7,-1 0-1,0 0 8,-2 0-8,2 0-8,0 0 8,-3 0 8,1 0-8,-2 0-8,-1 0-4,1 0 20,0 0-1,-3 0 7,1 0-16,0 0 7,-3 2-19,1-1 20,1 0-1,-3-1 0,3 0-1,-1 1-7,-1-1 1,1-1 0,0 1 0,-3 0 7,5 1-1,-5-1 6,1 0-8,-1 0-6,1 0 0,-3 0 7,2 0 6,-1 1 0,-1-1-2,1 0-1,-1 1-7,1 2 0,-3-2 0,0-1 13,3 1-14,-1 0 0,0 0 0,1-1-12,-1 2 21,3-2-14,-3 1 14,1-1 5,-1 0-20,2 0 13,-1 0-7,1 0 13,1 0-8,-1-1 0,1 1 7,-1-2-8,1 2 6,-1-1-20,1 1 14,-1 0-8,-1-1-4,1 1 20,0 0-7,-1-1-8,1 1 7,-1 0 1,1 0-8,1 0-5,-3 0 1,3 1 14,-1-2-1,1 1-7,-1 1 7,1-1-13,1 0 14,-1 0-1,1 1 0,1 0-7,-1 1 6,1-1 7,-1 0-2,1 1-13,-1-1 7,1 1 6,-3-1-14,3 0-6,-5 1 22,3 1-9,-3-2-6,1 0-7,-1 0 21,0 0-6,-1 0-8,1 1 1,1-1 14,-3 1-2,2-1-1,1-1-1,-1 0-1,-1 1 6,1-1-26,0 3 14,-1-2 0,1 0 6,1-1 0,-3 1-20,2-1 21,1 1-7,-1-1 6,1 1 0,-3-1-1,2 0-13,-1 0 8,-1 2 0,0-2 6,1 1 6,-1-1-1,0 0-14,3 0 6,-5 0-13,4 0 8,-1 0 14,-1 0-28,0-3 22,1 3-1,-1-1-1,3 1 1,-3-1-9,2 0 2,-1 0 7,-3 0-7,2 1 6,-1-1 1,-1-1-1,2 2-7,-2-1 0,1 1 8,-1-1-15,0 1 15,-2-1 7,1 0-15,-1 1 0,2-1 8,-2 1-8,3 0 14,-3-2-14,0 1 13,0 0-14,0 0 1,3 1 13,-1-1-8,0 0 0,-2-2 6,3 2-7,-3-1 7,2-1-8,0 2 7,1 0-7,1 1 6,-2-1-19,3 0 14,-3 0-6,2 1 13,1-2-20,-3 2 21,2 0-7,1-1-7,-3 0-5,0 1 6,2-1 15,-1 1-14,-1 1-7,0-1 2,1 0 8,-3 0 6,0 0-13,0 0 13,0 0 0,1 0-1,-3 0 7,0 0-9,0 0-6,0 0 13,-2 0-8,0 0 7,0 0-8,0 0 0,0 0-6,-2 0 13,3 0-13,-1 0 7,-2 0 0,2 0-7,-2-1 7,0 1 7,2 0 5,0 0-1,0-1-2,0 0-14,2-1 7,0 1 6,0 0-1,1 0-20,-1-1 20,0 2-13,0-2 6,0 0 7,0 0-1,0 1 0,0 0-2,1-2-1,-1 2-6,-2-2 0,2 1 6,-2-1-6,0 2 0,0 0 13,0-2-2,0 1-7,2 1 0,-4-3 6,2 2 0,-2 0-9,3-1 1,-3 0 0,2-1 0,-2 2 0,0-3 6,0 1 5,0-1-20,-2 0 14,-1-2 5,1 2-1,0-1-7,0 0-7,-2-2 13,2 1 0,-2-4 5,2 3-14,-2-1 12,0 1-7,-1 0-7,1-1 7,0 1-7,0 0 0,0 1 1,0-1 0,0 0 13,0 2-14,-1-1 6,3 3 0,-2-2-7,2 1 7,0-1 0,0 2-7,0-1 1,0 3 12,0-1-6,0 1-8,0 0 7,2-1 1,-2 0 5,-1 2-1,3-1-1,0 2-1,-2 0-13,2-1 8,0 1 0,0 0 0,0 0 6,0-2-7,-2 1 0,2-1 6,-2-1-7,0 1 7,2 0-1,-2-2-13,0 2 14,0-2-13,0 2-5,2 1 7,-2 0 7,0-2 7,2 3-8,0-1 0,-2-1 0,2 2-6,-2 0-6,2-1-4,-2 1-5,0-2 2,2 2-10,-3 0-15,3 0-2,-4 0 5,2 0 4,0 0 5</inkml:trace>
  <inkml:trace contextRef="#ctx0" brushRef="#br0" timeOffset="17649">15413 1166 3,'-10'-10'3,"0"0"0,-1-2-1,1 1 1,-3-1-1,1 2 1,0 0 0,-1 3-1,-1-2-1,3 2 7,-1 1-1,0 2-7,1-1 6,1 1 5,0 0-7,-1 3 7,-1 1-9,-3 1 6,1 1-7,-1 5 0,-5 5 12,-3 4-8,0 1 7,-4 8-3,0 3-13,1 3 0,-1 3 7,2 2 6,0 2-1,4 1 5,1 0-27,3 2 15,3-2 12,5 1-20,3-2-6,6 0 21,0-19-1,4 2 0,0 1-9,7 3 8,1-1 5,3 2-8,5-2 0,3 1-7,33 21 7,-2-5-7,2-7 7,8-8-7,2-2 1,-4-7 0,0-3-13,-2-5 9,-6-1 1,-27-5-6,2-3 8,-1 0-6,4-3 8,28 0-6,-9-5 0,-3-1 8,-3-3 0,-7-2 0,-3-1-6,-4-4 13,-4-2-1,-5-3 6,1-4-7,-11-1-9,-3-5 2,-3-1 0,-4-1 20,-4 1-9,-4 0-8,-7 1 6,1-1 7,-9 1-9,-4 3 6,-1-1-2,-8 4 5,-1 3-14,-2 0 0,-2 2 14,-5 3-22,-1 2 14,1-2 5,-1 5-1,1 0-8,-1-1 6,4 4-6,1 2-1,3 1-7,8 0 1,0-1-18,2 2 2,5 0 3,3 2 0,2-1 3,5 4 0</inkml:trace>
  <inkml:trace contextRef="#ctx0" brushRef="#br0" timeOffset="19398">7529 708 1,'-2'-2'2,"-2"0"0,-2-1-2</inkml:trace>
  <inkml:trace contextRef="#ctx0" brushRef="#br0" timeOffset="20034">8027 788 2,'-4'-3'2,"2"2"-1,4 0-1</inkml:trace>
  <inkml:trace contextRef="#ctx0" brushRef="#br0" timeOffset="31043">15829 1346 1,'-4'-2'3,"0"0"0,-3 1 0,3 0 0,2-1-1,-2 1 0,2 0-1,0-2 1,0 3 1,2-1-1,0 1 0,-2 0-1,2 0 6,2-1-7,-2 1 0,0 0 0,0 0 0,0 0 0,0 0 0,0 0 0,0 0 7,0 0-8,0 0 7,-2 6-1,2 3-7,0 3 13,-4 2-14,-2 1 14,-1 1-9,3 0 0,-2 1-7,4-1 8,-2 1 5,2-2-7,0-1 6,2 0-7,0-1 6,2-2 0,4-2-1,2-3 0,7-1-15,16 0 15,8-7 7,9-5-9,5-6 6,-22 5-1,5-4-1,3-3 0,4-3-2,3-3-7,51-29 0,-6-2 7,-6 9-7,0 4 7,-5 2-7,-3 4 6,-5 2 0,-37 17-1,0 1 0,5 0-13,-3 2 7,2 0 7,-1 1 0,36-8-13,-12 4 13,-10 7 0,-9-1-1,-8 2 0,-4 3-7,-4 2 1,-2-1 6,-6 4 0,-5-2-7,-1 3 7,-3 2 6,-2-2-7,-6 0-7,2 0 7,1-1-7,-3 1-5,-2 0 1,-2 1-7,-3-1 3,5 2 1,-6 2 0,-2-3 1</inkml:trace>
</inkml:ink>
</file>

<file path=ppt/ink/ink40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28.5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87 2,'0'0'2,"0"0"0,0-1 0,0 0-1,0-1 0,0 0 1,0 2-1,0-1 0,0 1 1,0 0-1,0 0 0,0 0 1,0 0 0,0 0-1,0 0 0,0-1 0,0 1-1,0 0 1,0 1 0,0-1-1,0 1 1,2-1-1,-2 2 1,0-2-1,0 0 0,0 0 0,0 0 0,0 2 1,0-2-1,0 1 1,0 0-1,2 2 0,-2-1 1,0 3-1,0 2 0,0 0 1,0 1-1,0 1 7,0 1-1,0 3-7,0-1 6,0 1-7,2 1 7,-2 1-1,0 1 0,2 0-7,-2-1 0,0 3 7,2-1-7,-2 1 14,0-2-2,2-1-1,-2 1-14,0 0 7,0-4 0,0 1 6,0-1-1,0-3-7,0 1-6,0-1 7,2 0 7,0-2-1,0-1-1,2 0 0,1-2 11,1 1-14,0-2 6,0 0-1,5-1-1,-1 0 0,0-1-15,3-1 22,1-1-9,3-1 12,-1 0-8,3-2 0,-1 3-2,1-2-1,2 0-20,-3 2 22,3 0-15,2 0-4,-3 1 20,3-1-7,0-2 0,2 2-7,-2 0 7,1 0 6,1-2 1,0 2-9,0 0 1,0-1 6,2-1-7,-3 0 6,3 1 0,2-2-14,0 1 20,0-1-14,2 1 7,-2 0 6,2 0-1,2 1-14,-2-1 1,2 1 13,2 0-8,1-1 1,-1 2-15,0-1 15,0 1 6,2-3-7,-2 3 14,3-1-9,-3-1-14,2 1 20,0-2-14,1 1 0,1 1 13,-2-3-20,2 1 20,1 0-14,-1-2 7,0 1-7,1 0 6,-1 0 7,0-1-8,0 1-8,-1 0 8,-3 0 1,0-1 5,-4 2-1,0-1-7,-4 0-6,0 2 7,-2-1 6,-3 1-7,-1-1 12,-2 1-8,-3-1-13,1 0 20,-3-1-14,-1 0 1,1 1 14,-1-2-3,-1 0-7,-2 0 0,1-1-1,-1-1 6,-2 1-7,-2-2 0,3 0-6,-1-1 7,-2 0 0,-2-2 6,3 0-13,-1 0 0,-2-2 7,-2 0 0,2-1 6,-2-2-19,0 3 8,0-1-7,0 1-4,0 2-12,-2 0-2,0 1 2,3 3 3,-3-1 2</inkml:trace>
</inkml:ink>
</file>

<file path=ppt/ink/ink40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30.3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0 925 2,'-2'-2'2,"2"-2"0,-2 2 0,2-1 0,2 0-1,-2 1 1,0-1-1,2 0 1,-2 1 0,0-1-1,2 1 0,-2 1 1,2 0-1,-2 1 0,0-2 0,0 1 1,2 0-1,-2 1 0,0 0 0,0 1-1,0-1 7,0 1-7,0 2 0,0 0 0,0 2 0,0 2 0,0 3 0,2 2 0,2 2 13,-2 0-2,0 1-14,2 2 7,-2 1 6,3 0-8,-3 1 6,2 1-13,0-2 0,-2 1 13,0 1-1,0-3-1,0 1 0,0-1-1,0-1-7,0-3 14,0 0-9,1 0-6,-1-3 0,0 0 7,2-1-7,0-1 0,0-1 0,2-1 8,3-2-8,3-1 7,0 0 6,5 0-14,-1-1 7,3-1 6,4 0-2,0-2-13,3 1 13,1-2 7,4-1-15,0 0 0,7-1-1,-1 0 8,4 0-8,3 1 7,3-2-1,3 1-7,2-1-5,5 1 19,1 1-14,2-2 13,4 1 5,5-2-8,1 1-7,5 0 0,1 1 7,3 0-8,3 0-7,1 0 8,4 0 0,4-1-6,4 0 13,-2 2 0,4-2-1,1 0-1,1 1-7,2-1 7,5 1-7,3-1 6,1 1-7,0 1 1,3 1 13,-1-1-14,2 1 0,-3 0 7,-1-1-1,-2 1 0,-3 1-1,1 0 0,-3-1 7,0 1-15,3 1 8,-5 0-7,1 0 7,-5 0 0,-2 3-1,-2-3 0,-2 1 0,-2 0 7,-6-1-8,-3 1-13,-3 0 15,-5-1-1,-3-1 0,-5 1 0,-6 1 1,-3-1-1,-3 0 6,-4-1-13,-7 1 7,0 0 0,-5-1-1,-3 1 0,-6 0-7,-1 0 8,-5-1 7,-2 1-21,-3 0 8,-3 0 7,-1 0 0,-2 0-6,1 1 6,-5-1 6,0 0-13,2 0 7,-1 0 7,-3 1-16,0-1 8,0 0 7,0 0-2,0 0-13,0 0 0,-1 1 9,1 0-15,2 1 9,-2-1 1,0 0 6,4 1 6,-1-1-20,1 2 8,0-2-6,0 0 7,1 1 7,-1 1-1,0-1 6,3-1-20,-3 0 8,0 2 6,2-2 0,-1 0-1,-3-1 6,0 0-7,-2 1-1,3-1-6,1-1 1,-4 0-6,4-1 20,0-3-8,1-1 0,-1 0 7,0-1-15,-2 0 7,3-2 8,-3-2-2,0 0-8,2-3-6,-3-1 14,-1-4-7,-2 2 0,2-3 12,0-1-14,-4 0-6,0 0 14,0-2-7,-2 2 0,-2 0 0,0 1-6,0 1 1,-1 0 19,1 0-20,0 4 13,0 0 6,-2 0-14,2 3 6,0 0 0,-3 1-20,3 2 2,0 1 1,0 1-4,2 1-5,-2 1 3,2 1 0,2 0 3,0 2 1</inkml:trace>
  <inkml:trace contextRef="#ctx0" brushRef="#br0" timeOffset="1655">9288 428 1,'-6'-17'3,"-4"0"-1,-1-4 0,-1-2 0,-2 3 0,1-1-1,-3-1 0,-1-1 1,-2 4 0,1 0-1,-5 0 0,2 3 1,1 1-1,7 7 0,-1 0 0,-3 0 0,1 1 0,-5 0 0,0 1 0,-1 1-1,-3 1 0,-2 2 1,-2 2 0,-29 6 6,2 4-7,2 2 0,3 5 0,-1 5 0,2 3 0,26-11 0,-3 5 0,0-1-1,-2 7 1,-2 2 0,0 1 0,2 3-1,-2 4 1,4 0 0,0 2 0,2 1 0,2 1 6,3 1-7,3 0 7,3 1-8,3-3 0,5 2 1,2-2 0,6 0 1,4-2 0,7-1 12,3-1-14,7-4 7,4-1-7,6-1 6,6-5 0,7-2 0,3-2-8,3-3 1,4-3 7,2-5-8,0-3 1,2-2 0,2-4 0,-2-1 1,0-3 0,0-2 1,-4-2 0,-3-2 6,-3-3-6,-2-1-1,-5-2 1,0-2 6,-3-3 0,-5-2-1,0-3 7,-4-3-15,0-4 13,-2-1-7,-4-6-1,-2 0-6,-3-2 1,-3-2 0,-5 0 19,-6 1-1,-3-2-2,-6 2-1,-5 0-2,-4 1-7,-25-39-1,-9 11 7,-8 14-8,-8 7 0,29 27-6,-8 1-6,-9 0 2,-55-15-1,-3 10 3,-1 5-1,-5 9 1</inkml:trace>
</inkml:ink>
</file>

<file path=ppt/ink/ink40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3:45.7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746 126 2,'-8'-13'3,"-2"-2"-1,-3 0 0,1 2 0,-1 0 0,1 1 0,0 0 0,-3 0-1,1 5 0,-1 1 2,-1 3-3,-3-1 1,3 4 0,-5 7 0,-2 1 0,0 4 0,-8 4 0,0 4 0,4 4-1,1 3 0,-6 3 0,4 4 1,1 2-1,2 3 0,0 0 1,15-18-1,-1 2 0,1 3 0,4 2 0,0 2 1,1 3 0,5-1-1,5 34 0,7-6 1,5-7-1,3-6 7,9-5-8,6-7 7,3-4-8,5-3 1,7-6 0,-1-2 0,5-3 1,2-5 0,0-5-1,2-3 1,-3-2 0,5-6 0,5-3 0,-5-2-1,0-4 1,-5-2 0,-5-3-1,-4-1 7,-9-3-7,-2-3 0,-8-2 0,-4 0 1,-5-6-1,-5 2 0,-5-4 0,-4-1 1,-4 2 6,-6-1-7,-5 2 0,-5 2 0,-5 2 0,-2 0 1,-5 3 0,-6 1 0,-1 0 6,-4 3-7,-2 1 0,-5 2 0,1 1 0,-3 2 0,0 3 7,3 3-1,-1 0-7,3 2 0,4 3 0,1 1 1,3 3 0,4 2 0,4 3 7,-2 1-8,5 2 0,1 4 0,0 1-1,7 5-1</inkml:trace>
  <inkml:trace contextRef="#ctx0" brushRef="#br0" timeOffset="905">848 1106 2,'-11'-13'3,"3"-1"0,-2 2-1,-3 0-1,3 0 1,-5 3 0,1 1 0,0 3-1,-3-1 0,-2 2 0,1 1 1,-5 5-1,-4 0 0,2 2 0,-6 1 0,0 3-1,-2 4 0,-2 3 0,2 6 1,2 2 0,0 9 0,4 1 0,0 5 0,0 0 0,4 5-1,7 0 0,1 0 0,5 0 0,2-2 0,6 1 0,4-2 0,8-1 0,7-2 0,3-2 0,9-1 0,9-3 1,1 0-1,8-3 0,3-2 1,6-4-1,2-1 0,4-4 0,0-3 0,2-6 0,2-4 0,7-4 0,-5-4-1,2-1 1,-4-6 0,-2 1 0,-6-7 0,-2-1 0,-6-6 0,-5 0 0,-7-4 0,-3-3 0,-4-2 1,-6-4-2,-7-3 1,-3 0 0,-3-2 1,-6-2-1,-6 1 0,-6 1 0,-4 0-1,-7 2 1,-6 4 1,-3 1 6,-10 5-7,-3 1-1,-2 4 7,-7 4-7,-1 2 0,-3 4 0,-6 1 0,4 1 0,0 3 1,3 2 12,3 3 0,5 1-16,3 2 8,5 3-8,4 4 1,2 0 0,2 2 0,3 2 0,1 5-1</inkml:trace>
  <inkml:trace contextRef="#ctx0" brushRef="#br0" timeOffset="3013">585 2061 2,'2'-6'2,"0"1"0,0 1 0,0-2 0,2 0 0,1 0-1,-1-1 1,0-2-1,0 1 0,-2 2-1,4 1 1,-2 1 0,1-3 0,-5 1 1,2-1-1,-2 2 0,-2-2 0,-1 0-1,-1 2 0,-2-1 1,2 0 0,-4 2 0,-1 1-1,-1 3 1,-2 2-1,-3 5 1,-1 4-1,-3 4 1,-4 3-1,1 8 0,-1 4 1,2 4-1,0 4 1,-1 2-1,3 1 0,5-1 0,1 2 0,5 0 0,4-1 1,8 1-1,4-3 0,7-2 0,5-2 0,5-2 0,4-5 0,6-3 0,5-4 0,3-2 0,2-6 0,5-4 0,4-4 0,2-5 7,0-3-7,-1-4-1,-3-4 0,2-6 0,-4-1 0,-7-6 0,-6-2 0,-4-5 0,-2-1 1,-6 1 0,-6-3 0,-5-1 0,-5 1 0,-9-2-1,-3 1 1,-5 0 0,-6 0 0,-5 2 1,-6-1-1,-4 3 0,-4-1 0,-2 2 7,-2 3 5,0 4-8,-1 2 0,3 4-7,2 3 14,0 1-15,2 4-1,0 3 2,2 1 0,2 4 1,2 1 6,0 3-7,5 3 0,-3 5 0,4 0-1</inkml:trace>
  <inkml:trace contextRef="#ctx0" brushRef="#br0" timeOffset="4507">1117 2824 3,'-7'-8'2,"-1"-1"0,-2-1 0,-3-1 0,-1 1 0,-1-2 0,-3 1-1,-5 0 0,-2 1 0,0-1 0,-2 2 0,1 0-1,-8 1 0,3 3 2,-6 1-1,2 1 0,-4 2 0,-3 1 0,1 4-1,0 2 0,-1 4 1,3 1 0,-2 5-1,3 2 0,5 3 1,0 2-1,4 4 0,2 0 1,1 2-1,3 2 1,6 2-1,5-1 0,4 4 0,1 1 0,7 4 0,9 1 1,3 0 0,7 0 0,5-2-1,14 0 0,7-2 0,7 0 0,4-5 0,8-2 0,2-4 0,4-2 0,5-7-1,1-2 1,1-5 0,4-1 0,-1-3 0,-3-5 0,-1-3-1,-5 0 0,-3-4 1,-4-1 0,-6-4 0,-2-4 0,-7 0 0,-1-5 0,-7 0 0,-6-1 0,-8-4 0,0-1 0,-10-1 0,-5-3 0,1 1 0,-11-3 0,-2-1 0,-7 0 0,-1-1 0,-4 2 0,-7 2 0,-4 0 0,-4 2 0,-6 2 0,0 2 0,-4 1 0,-2 2 0,-3 2 0,-1 0 7,-5 4-7,1 3 6,-1 1-7,1 2 0,-3 2 0,5 2 1,1 1-1,3 3 1,4 2-1,1 1 0,5 1 0,4 0 0,3 3-1,3 1 0</inkml:trace>
  <inkml:trace contextRef="#ctx0" brushRef="#br0" timeOffset="9482">1243 3771 1,'-4'-14'3,"-1"-2"-1,-1 0 1,2 0-1,0-2-1,0 2 1,0 0 0,0-2 0,-3 2-1,-1-2 0,0 2 1,2 1-1,-3 0 0,-1 0 0,-4 2 0,-1 0-1,-6 0 1,-1 3 0,-3 0-1,-2 0 0,-6 4 0,0 1 1,-7 1-1,1 4 0,-2 0 1,-5 1-1,-1 5 0,-3 2 0,-2 4 0,-1 2 1,-5 3-1,0 3 0,2 3 0,0 1 0,0 1 0,4 3 0,3 2 0,3 2 0,5 5 0,4 2 0,6 3 0,6-1 0,4 2 1,9 1-1,8 0 0,6-2 0,6 1 0,11-1 0,5-2 1,5-2 6,11-1-8,5-2 1,11-1 0,8-2-1,6-1 7,5-3-7,6-4 0,-1 0 0,3-1 7,4-4-7,0-2 0,4-3 0,-4-3 0,-5-4 7,-1-2-8,-4-3 7,-3-5-1,-8-4-7,-4-5 0,-8-1 1,-2-2 0,-7-3 1,-1-6-1,-5 0 1,-8-4 0,-2-3 0,-4-3 1,-5-3 0,-7-6-1,-5-3 1,-6-3-1,-8-3 1,-6-1 0,-7-1 0,-4-1 0,-12 3 0,-2 4 6,-7 4-7,-7 3 0,-3 5 0,-6 4 0,-2 4 7,-6 5-7,-5 2-1,-3 4-1,-3 6 0,-4 2-1</inkml:trace>
</inkml:ink>
</file>

<file path=ppt/ink/ink40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4:31.7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7158 38 3,'-12'-2'3,"-3"0"-1,1 1 1,-3 0 0,3 1-1,-1 0-1,1 0 0,2 0 1,-1 0 0,5 0 0,-5 1-1,5 0 0,0 1-1,0 0 0,-3-1 1,1 1 0,2 0-1,-1 2 1,-1 1-1,2-1 0,0 1 1,-5 1 0,3 2 0,-3-1-1,1 3 1,0 2 0,-3 1-1,-1 3 0,3 1 0,-1 4 7,-1-1-7,1 3-1,3 2 7,-1 1 5,2 4-13,-1-1 13,5 0-8,-2-1 6,2-2 5,-3 2-8,5 0-7,0-1 6,0-4-7,0 2 7,2-1 0,0 0-1,4 0-1,0-1 6,-2 0-1,4-2-7,0 1 0,0-1 6,4 1 6,1-2-2,3 0-8,3-2 0,1 1 5,3-2-13,1 1 1,3-3 13,0 1 6,4 1-9,0-1-7,0-2 12,2 0-1,0-1-8,-3 1 14,1-2-9,0 0-1,-2 2 5,2-5-1,-2 1-8,0-2-6,-1 0 7,-1 0 0,0-1-1,-2-1 0,-1-2 6,3 0-1,0-2 5,4-1-14,-5 1 7,5-4-7,2 0 0,-2-1 13,0 0-1,0 0-2,0-3-7,-2 4 0,1-3-7,-1 1-5,0-3 14,2 1-1,-2 1-6,-2-2-1,-1-1-4,-1 1 21,-2-3-9,-1 1 0,-3 1-7,3-1 13,1-1-7,-5 0-1,-1-1 6,1-2 0,-1 1-8,-3-2 7,0-1-13,1-1 13,-3-2-1,2 1-19,-1-3 20,-3-1 0,2 0-1,-4 0-13,-2 0-6,0-1 15,0 0-7,-2-1 14,-2 1-14,-2-2 1,0 0 13,0 0-14,-2-1 14,0-2-8,-3-1-6,-1-2 13,2 1-7,-3-1 0,-3-2 0,-1 0-6,-1-1 7,-1 4-6,1 0 0,-3 5 1,-2 1-1,1 2 15,-1 2-8,-2 3-6,1 1 13,-1 1-8,0 3-6,-2 1 13,-2 2-7,3 1 0,-3 1-7,0 1 1,0-1 7,-6 2 0,2 0-7,0-2 13,-2 2-1,4 0-1,-4 0-7,-1-1-12,1 0 20,0 3-7,2-3 6,2-2-13,0 3 1,5 0-5,-3 0-13,2 0-9,2 4 4,0 1 2,1 0 2</inkml:trace>
  <inkml:trace contextRef="#ctx0" brushRef="#br0" timeOffset="3235">809 1607 2,'0'0'3,"0"0"-1,0 0 0,0 2 0,2-1 0,0 0 0,0-1-1,2 0 0,0 0 0,4 1 0,7 1 0,1 0 1,3 0-1,4 1 0,-2 1 0,5-3 0,8 1 0,1 2-1,4-2 0,0 1 0,5 0 0,-3-1 0,2 3 0,-1-3 0,1 2 0,-1 1 0,-1-3 0,-2 1 0,-1-2 0,-1-1 0,-2 5 0,0-1 0,2-2 0,5 0 0,3 2 0,3-3 1,1 0-1,3 0 0,6-1 0,0-1 0,4 1 1,2-1-1,6-1 0,3-1 0,3 0 0,5 3 0,0-1 0,-1-2 0,1 1 0,0 3 0,1 0 0,-1 0 0,2-1-1,2 0 1,-5-1 1,-3-1-1,-5 1 0,-2-2 0,-5 3 0,-3-1-1,-4 0 1,-5-1 0,-3 0 0,-5-2 0,-3 2 0,-3-2-1,-6 1 0,-2 2 1,0-2 0,-2 1 0,-4 1-1,-2 0 1,0-2-1,-3 3 0,1 3 0,0-5-1,-1 5 1,1-2 0,-2 1 0</inkml:trace>
  <inkml:trace contextRef="#ctx0" brushRef="#br0" timeOffset="4083">4964 1541 2,'-4'-2'2,"2"-2"0,-2 3 1,1-1-1,1 1 0,0 0 0,2-1 0,0 2 0,0 0 1,0 0-2,4 2 0,-1-1 0,-1 1 0,6 0 0,0 2 0,2-1 0,3 2-1,1 0 0,22 5 0,-1 1 1,-2-3 0,2 1-1,-4-1 0,-2 0 0,0-2 0,4 0 0,-4 1 0,2-2 0,-4-1 0,-4 1 0,-1-2 0,1 0 0,-4-1 0,-3-2 0,-1 1 0,-3 2 0,-4-1 0,-1-2 0,-1 0 0,-6 1 0,2 1 1,-2 0-1,0-1 0,-2 2 1,-2 2-1,-5-1 0,-3 7 1,-2 1-1,-5 4 0,-2-1 0,-4 2 0,-6 1 0,9 2 0,-9-1 0,0 2 0,-3-1 0,3-1 0,0 0 7,5-1-7,-1-1 0,14-10 0,1 1 0,-3 1-1,3-2 0,2 0 0,-3-2-1,3 1 0,2-1 0,-7 3-1</inkml:trace>
  <inkml:trace contextRef="#ctx0" brushRef="#br0" timeOffset="4498">5092 1944 1,'0'0'3,"0"0"-1,-2-4 1,0 1-1,-2-1 0,0-1-2</inkml:trace>
  <inkml:trace contextRef="#ctx0" brushRef="#br0" timeOffset="8311">0 2486 1,'0'0'3,"0"0"1,0 0-1,0 0-1,0 0 1,0 0-1,0 0 0,0 0 1,0 0 5,0 0-1,0 0-1,0 0-1,0 0 6,0 0-14,0 0 14,0 0-16,0 0 9,2 0 11,4 1-8,0-1-1,5 1 7,3 1-3,1-1-1,1 0-20,22 1 8,-1-4 0,-2 2-7,-2 0 15,0 0-13,-4-1 1,-2 1 19,2 0-14,-4-2 7,0 2 0,-3 1-9,1-2-4,0 1 20,-5 2-2,-9-2-14,1-1 1,0 1 6,1-1 6,-1 1-13,2-1 6,-1 0 0,-1-2 0,1 1 6,1 1-7,0-1-7,-1 0 7,1 1 0,-2-1-6,3 1 0,-3 1 13,1-1-7,-1-1 0,0 0 0,1 1 0,-3 0-7,0 0-5,0-1 0,-1 0 2,1 0 1,-2 1-1,0-2 1</inkml:trace>
  <inkml:trace contextRef="#ctx0" brushRef="#br0" timeOffset="8785">685 2295 2,'-2'0'3,"-1"0"0,-1 0 0,0 1 0,0-1 0,2 1 7,-2 0-9,2 0 0,0 1 0,0-1 0,2-1 0,-2 1 12,0 0-1,2 0 5,2 3-15,0-2 6,0 3 5,4-1-8,-2 2 13,4-1-9,1-1 5,1 2-1,2 0-9,1-1 6,1 1-1,1-2-1,-1 1 6,1 0-3,-1-1-7,1 0-1,-1-1 0,15 4-1,-2-2 0,-6 1 0,-3-2 0,-3 1-1,-1-3-6,-3 2 7,-1-3-7,-2 2 7,-2-1-6,-4-1 7,-2 1-7,5-1-6,-5 0 8,0 1-6,0-2 1,-2 0 13,-1 1-14,3 0 2,-2 0 0,0-1 7,0 1 7,2-1 0,-4 2-2,-2 0-1,4 1-7,-6 3 0,1 0 13,-1-2-1,2 2-2,-2 2-13,-3-2 1,1 1 6,0 0 0,5-3 7,-1 0-15,-2 2 7,0 0 8,-1 1-2,1 0-14,0 0 7,0 1 0,-3-1 7,1 1-1,0-1-7,-1 1-6,3-1 7,0 0 0,-3 1 6,3-1-1,0 0-7,0 1-6,-1-2 8,3 1 0,-2-2 0,2 1-14,1-2 9,-1 2 7,2-1 7,0-2-8,0 2 6,2-2-21,0 0 9,0 0 7,0-2-7,-1 2 7,1-1 0,0-1 7,2-1-8,-2 1-14,2 1 15,0-2 0,-2-2-19,2 1 2,0 1-6,-2 0 2,2 0 2,-2 0 1</inkml:trace>
</inkml:ink>
</file>

<file path=ppt/ink/ink4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4:49.4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4058 2684 1,'-8'-2'3,"-2"-1"-1,1 1 1,-1 0-1,2 0 0,0 2-1,-1-1 1,1 0 0,4-1-1,2 2 2,-2-1-2,4 1 0,0 0 0,0 0 0,2 0 0,4-2 0,0-2 0,4 1-1,5-2 1,6 1-1,3 0 1,5-2-1,7 0 0,5 1 1,7-2-1,1 1 0,7 0 1,6 1 0,0 1-1,2 1 0,1 0 0,-1 2 0,-2-2 0,-4 2 0,0 1 0,-5-3 0,-3 3 0,0-1 7,-7-3-8,-3 3 1,-3 2 0,-4-2-1,-6 2 1,0 0-1,-7-2 1,-3 0 0,-5 1 0,-1-1 0,-7 0 0,0-1 0,0 0 0,-4 2-1,0 1-1,-2-1 0,0-1 1,-2 1-1,-2-1-1</inkml:trace>
  <inkml:trace contextRef="#ctx0" brushRef="#br0" timeOffset="440">4896 2444 1,'-4'-5'3,"-2"0"-1,0 3 0,2-1 0,0-2 0,1 3-1,-1-1 1,2 3 0,0 1-1,0 1 0,2-1 0,2 0 1,0 2-1,0 4 0,2 0 0,5 2-1,3 0 0,3 1 0,3 2 0,3 1 0,2 0 1,2-2-1,1 1 0,1-2 0,0 0 0,0-2 0,-2 0 0,-2-1 0,0-3 0,-5 0 0,-1-2 0,1-1 0,-3-2 0,-5 1 0,3 0 0,-3-2 0,-2 0 1,1-2-1,-3 1 1,2-1-1,-4 3 0,-2 1 1,0-1 0,-4 1 0,2-1 0,0 1-1,0 0 1,0 0 0,-6 0-1,-2 6 0,-5-1 0,1 5 0,-1-1 0,-1 1 0,-1 1 0,-1 2 0,-1-1 0,3 1 0,-1 1 0,-1 0 0,1-1 0,1 0 0,1 0 0,3-1 0,-4 0 0,3-3 0,1 1 0,2-2 0,1-1-1,1-2 1,0 1 1,2-2-1,0-1 0,2 1 0,0-2 0,2-1 0,-2 0 0,2-1 0,-3 2 0,1-1 0,4-1-1,-2 0 1,0 0 0,0 0 0,0 0 1,0 0-1,0 0 0,0 0 0,0 0 0,0 0 0,0 0 0,0 0 0,0 0 0,0 0 0,0 0 0,0 0 7,0 0-8,0 0 1,0 0 0,0 0-1,0-3 0,-2 1-1,0 0 1,2-1-1,-2 2-1</inkml:trace>
  <inkml:trace contextRef="#ctx0" brushRef="#br0" timeOffset="3988">3539 92 3,'-6'-8'2,"-1"-1"0,-1 1 0,2-2 1,-2 1-1,-1 1 0,3-1 0,-2 1-1,0-1 2,1 5-2,1-1 0,0 3 0,-2-1-1,0 1 1,-1 3 0,-1 0-1,-3 2 0,1 3 1,-7 2 0,1 6-1,-3 1 0,-4 6 0,0 2 0,-1 4 0,3 3 1,-2 0-1,0 2 0,7 0 1,1 3-1,5-1 0,3 1 0,5-2 0,2 0 0,4-2 0,2-2 0,5 3 0,5-4 0,3-2 0,7 0 0,3-3 0,0-1 0,-2-1 0,4 3 0,0-3 0,-2 2 0,0 0 0,-4 0 0,-5 2 0,-1-2 0,-9 1 0,-2 2 0,-4 0 0,-2 0 0,-6 3 0,-4-1 0,-3 0 0,-5 0 0,-1-1 0,-4-2 0,-6 1 0,-4 1 0,0 0 0,-2-2 0,-2-2 0,-1-1 0,5-1 1,-2-4 0,4-3 0,0-4-1,2-1 0,2-3 0,0-3 0,7-5-1,1-2 1,0-2 0,5-6 0,4-2 0,-1 0 0,7 2 0,0 0 0,4-1 0,4 2 0,0-2 0,4 1-1,5 2 0,-1 0 1,7 3 0,-3 4 0,3-3 0,2 4 0,-1 2 0,-1 0 0,4 3 0,0 2 0,-1 0 0,1 5 0,2 4 0,-2 1 0,0 1 0,-3 5 0,-1 0 0,-3 4 0,-1 4 0,-1 3 0,-1 4-1,-3 3 2,-4 1-1,1 5 0,-3-1 0,-4 3 0,0 1 0,-2 5 0,-3 1 0,1 2 0,-2 1 0,2-1 0,-2 2 0,2-3 0,2 0 0,-1-1 0,1 1 0,4 0 0,-2 2 0,5-2 0,-1 5 0,2 0 0,4 0 0,1-2 0,-3-2 0,2-1 0,1-4 0,-1-3 0,2-6 0,3-5 0,-1-6 0,3-1 0,-1-3 0,1-2 0,0-4 0,-3-6 0,1-1 0,-3-4 0,0 1 0,1-3 0,-3-2 0,-2-3 0,1 0 0,-5 0 0,0-2 0,0-1 0,-2 1 0,0-1 0,0 0 0,0 0 0,0 0 1,1-1-1,1-4 0,-2 4 1,2-3-1,0-2 1,0 1-1,0 0 0,3 1 0,-1 1 0,0-1 7,0 1-8,0 3 0,1 0 1,-1-2 0,-2 0-1,0 2 7,2 2-7,-4-1 0,2 0 0,-1-1 7,-1 3-7,0-2 6,-2 2-7,0-1 0,0-2 0,2 1 7,-4-1 0,2 0-8,0 2 1,0 2 7,0-1-1,-2 2-7,0-3 0,2 2 1,-3-1 0,3-1 1,0 1 0,-2-3 0,2 2 0,-2-1 0,4-1 0,-2 0 0,0 5 0,-2-4 1,2-2 0,0 1-1,0 0 0,0 0 0,0 0 0,0 0 0,0 0 0,0-4-1,0 3 0,-2 3 0</inkml:trace>
  <inkml:trace contextRef="#ctx0" brushRef="#br0" timeOffset="20212">5844 748 2,'0'-4'2,"0"-1"0,0 0 0,0-1 0,0 2-1,2-1 0,0 0 1,-2 1 0,2-2-1,0-1 1,1 2 1,-1-2-2,0 0 0,-2 3 0,2-2 0,0 1 0,-2 0 0,2 1 0,-4 1 0,2-1-1,-2-1 0,0 2 1,0 1-1,0-1 0,-1 1 0,-1 0 0,0-2 0,-4 4 0,2 0 1,-3 2-1,-3 3 0,0-1 0,-3 4 0,-1-1 1,-3 4 0,0 2-1,-1 1 0,1 2 0,-6 2 0,2 2 0,3-1 0,1 1 0,0-1 0,3-1 0,1 1 0,5-2 7,6-2-8,0 1 1,0-5-1,4 1 1,4-2-1,0 1 1,4-4 0,3 1 0,5-1 0,5-1-1,2 0 1,-1-1 0,1 1 0,-2-1 0,-3-1 0,1 5 0,-2-1 0,-3-2 0,1 3 0,-3 1-1,-2 2 1,-1-3 0,-3-1 0,-4 3 0,0-1 0,-2 1 0,0 0 0,-4 1 0,0 2-1,-5 0 1,-3 0 0,0 0 0,-5-1 0,-2 3 0,-3 1 7,-1 0-8,-2-2 0,0-2 1,2-2 0,-1 0-1,5-2 1,-4 0-1,5-2 7,-3-3-7,0 0 0,5-1 7,1-3-7,3 0-1,-1-3 7,5 1-7,4 0 1,2-1 0,-2-1 0,4-2 0,0 0 0,2 0 0,6 3 0,2-3 1,5 0 0,1 0 0,1 2-1,0 0 7,1 3-7,-1 1-1,-1 1 1,3 3 0,-5 2 1,1-1-1,-1 2 1,-1 1-1,-1 4 1,-4 1 0,-1 3 6,-1 2-7,-2 3 0,-2 2 0,-2 2 0,-2 1 0,-2 1 1,-2 2-1,-3 1 1,1 0-1,0 4 1,-3 0 0,3 2 0,-4 1 0,1-1 0,1 4 0,0-3 0,1 0 6,3 0-7,0-1 0,4-1 0,0-3 0,4-3 7,2 0-8,2-4 7,5-3-6,-1-2 0,2-5-1,3-1 1,-9-9 0,4 0 0,1-3 0,-1 1 0,3-3 1,-1 0-1,0-1 0,1-1 1,-1 0 0,-1-3 0,1 1 0,-2 0 0,-1-1 0,1 0 6,-2 1-7,-2-1 0,1 2-1,-1-2 8,-2 2-1,0 0-7,0 1 0,0-2 0,-2 3 1,1 0 0,-1 0 0,0 0 0,-2 1 1,2-1-1,-2 1 0,0-2 1,0 2-1,2-1 1,-2 1 0,0 0-1,0 0 0,0-1 0,-2 1 0,2 0 0,0 0 0,0 0-1,0 0 0,0 0 0</inkml:trace>
  <inkml:trace contextRef="#ctx0" brushRef="#br0" timeOffset="74467">1987 10 4,'-4'-1'3,"4"1"0,0 0 0,0 0-1,0 0 0,0 0-1,0 0 0,0 2 2,0 0-2,0 3 0,0 1 0,0 2 0,0 3 0,2 1-1,-2 2 1,4 0 0,0 1 0,-2-1-1,2 1 0,3-1 0,-1 1 1,2-1 0,-2-2 0,5 1 0,-3-3-1,2-1 0,1 0-1,1-2 0,0-2 0,1-1 0,1-2 0,1-1-1,1-2 0</inkml:trace>
  <inkml:trace contextRef="#ctx0" brushRef="#br0" timeOffset="74699">2295 74 1,'0'-3'3,"2"2"0,-2-3 0,0-1 0,2 3-1,-2-1 0,0 2 0,2-1 1,-2 2-2,3-3 0,-3 2 0,0 1 0,0 0 0,0-1 0,0 1 0,0 0-1,0 1 1,0 2 0,0-2-1,0 1 0,0 2 0,0-2 0,0 0 0,0-1 0,0 1 0,0-1 0,0 0 0,-3-1 0,1 0 0,2 1 0,-2-1 0,2-1 1,0 1 0,0 0-1,0 0 0,0 0 0,-2 3 7,2 2-7,-4 3-1,0 0 7,-2 2-1,2-1-7,-3 4 0,1 0 7,-2 4-7,0 0 7,1 2-7,-1 2 0,0 1 0,0 0 13,-5 1-14,3 3 0,-3 0 1,3-3 7,-2 1-1,-1 1-1,3-3-6,0 0 0,-1-2 7,3-4-7,-2 1 0,3-2 7,1 1 0,2-4-8,0-2 8,0-2 0,4-4-1,-2 0-1,2-3-7,0 0 0,0-1 0,0-1 1,2-1 0,0-3 0,0-1 0</inkml:trace>
  <inkml:trace contextRef="#ctx0" brushRef="#br0" timeOffset="75291">1813 261 3,'0'0'3,"0"0"0,0 0-1,-2 0 1,2 2-1,-4 1-1,2-1 0,0 0 0,-4 3 2,3 0-2,1 2 0,-4 1 0,2 0 0,2 0-1,0 1 1,0-1-1,2 1 1,0-2 0,-2-1-1,2 0 0,2-1 0,0 0 0,0-2 0,0-2 0,0 2 0,0-3 0,0-2 0,4 0 0,1 0 0,-1-4 0,0 1 0,0 1 0,-2-3 0,3 1 0,-3-2 0,0 1 0,-2 1 1,-2 0-1,0 0 0,-4 2 1,-2-1-1,2 2 1,-3-1 0,3 1-1,-2 0 0,0 1 7,2 1-8,-1 0 0,1 1 0,-2 1 1,4-1-1,0 0 1,0 2-2,0-2 1,-2 1-1</inkml:trace>
  <inkml:trace contextRef="#ctx0" brushRef="#br0" timeOffset="76137">1267 324 2,'-11'0'3,"1"0"-1,-2 0 0,-1 0 0,-3-3 0,-1 3 0,-1 0-1,-1-1 1,-4 1-1,-2 1 2,-6-1-2,-4 0 0,-2 3 0,-2-2 0,-5 1 0,-1-1 0,-1 2 0,0-1 0,-1-1 0,-1 0-1,-1 2 0,-1-2 0,2 0 0,1 1 0,-1 0 1,3-1 0,1 1 0,3 1-1,-1 1 0,5-3 7,2 1-7,2 0-1,4 0 0,4 0 0,2-1 7,7 3-7,1-4 0,3 2 0,2-1 0,3 1 0,-1-2 1,4 0 0,0-3-1,0 3 0,2 1 1,-1 1 0,-1-2-1,4 0 0,0 0 0,0 0 0,0 0-1,0-2 0</inkml:trace>
</inkml:ink>
</file>

<file path=ppt/ink/ink41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3:42.1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9415 2694 2,'2'-7'2,"-4"0"0,4-1 0,-4 0 1,0 2-1,2 0 0,2 3 0,-2 0 0,0 1-1,-2 1 1,4 1-1,-2 0 0,0 1-1,0 6 1,2 3 1,2 7-1,-2 4 0,2 4 0,-2 4 0,4 8-1,-3 4 1,-1 7 0,0 8 0,0 3-1,2 4 0,0-3 0,2 1 7,-2-3-7,0-4 6,1-4-1,-3-3-7,4-4 0,-2-3 1,0-4 0,0-5 0,2-3 0,1-1 0,-1-8 0,-2-2 0,0-1 0,-2-4 7,2-3-8,-2-3 1,-2-4-1,3-4 0,1-3-1</inkml:trace>
  <inkml:trace contextRef="#ctx0" brushRef="#br0" timeOffset="372">9301 2599 2,'-4'-5'2,"2"0"1,0 1-1,0-1 0,0 0 0,0 1 0,2-1 0,2 0-1,0-1 1,4 0 1,2-3-2,7 2 0,5-1 0,5 0 0,8 2 0,11-1 0,5 0 0,7 0 0,8-2-1,9 3 0,3-3 0,9 0 0,8-1 1,6-1-1,7-2 0,1 0 0,7 0 0,6-2 0,4 0 1,9 2-1,1-1 0,0 0 0,5 0 0,2 4 0,-1-3 0,1 3 1,-3 0-1,-3 2 0,-3 2 0,-1 3 0,-7-1 0,-4 2 0,-9 2 0,-5 0-1,-9 1 2,0-1-1,-6 1 0,-4 2 0,-10 0-1,-5 2 1,-8-4 0,-8 3 0,-6-1 0,-5 1 0,-6-1 0,-8 2 1,-6-1-1,-4-1 0,-7-2 0,-3 1 0,-3-1 0,-4 1 0,0-1 0,-4 0 0,0 0 0,-2 2 0,-4 1 0,0-1 0,-2 3 0,1 0 0,-1-4 0,-2 2 0,1 1 0,1-4 0,0 1 0,0-1 0,1 0 0,-1-2 0,2 1 0,-2 0 0,1-2 0,1 1 0,0-2-1,0 0 1,2 2 0,0 0 0,2-2 0,-3 2 0,5 0 0,0 1 0,0-1 0,0 2-1,0-1 1,0 0 0,2 0 0,-2 0 0,0 1 0,0-1 0,0 1 0,0 2 0,0 0 0,3 2 0,-3 2 0,2 2-1,-2 4 1,0 3 0,-2 3 0,2 6 0,-3 4 0,1 3 0,-4 3 0,0 2 0,-2 2 0,2 2 1,-5 1-1,-1-1 0,1 1 1,1 1-1,-2-2 0,-3 1 0,5 1 0,-3-2 0,5-3 0,0 2 0,0-4 1,3-1-1,1-4 0,0-3 0,2-1 0,0-4 0,2-2 0,0-3 0,2-2 0,2-2 0,0-3 0,-2 0 0,5-2 0,-1-2 0,0 0 0,-2-1 0,2-3 0,3 0 0,-3-1 0,0 0 0,0 1-1,-2-2 1,1 0 0,-1 0 1,-4 0-1,2 1 0,0-1 0,0 1 0,-2-1 0,0 2-1,-2-1 1,0-1 0,2 1 0,-4 2 0,-3 0 0,3 1 1,-6 1-1,0-1 0,-1 0 7,-1 2-7,-5-2-1,1 0 0,-5-2 1,-2 2 6,-4-3-7,-4-1 0,-6 0 0,-2-2 7,-9-1-8,-3-4 0,-5-1 1,-4-1 0,-4-1 0,-9 1 0,-1-2 1,-3 1-1,-1 1 1,-5 0-1,-2 0 1,-8 2-1,-6 2 1,-9 1 0,-5 0 0,-1 2 0,-2 1 0,-2 3 0,-2 0 6,-2 1-7,2 0 0,4 1 1,3 2-1,-1 1 7,4-1 5,3 1-13,3 0 6,11 0 7,6-1-9,9 2 6,3-2-1,11 1-13,4-1 13,8 0-14,7 0 8,1-2 6,7 2-13,2-1 13,6-2-13,2 2 13,2-3-1,5-1-7,1 1 0,7-2 0,3 1 0,1-2-6,4 2 1,0-2 7,2 0 0,-2 0-7,2 2 1,2-4 7,2 2-7,-2 0 0,0 0 2,0 0 14,0 0-15,0 0 13,0 0-7,0 0-1,0 0-6,0 0 1,0 0 0,0 0 0,0 0 1,0 0 0,0 0 1,0 0 6,0 0 0,0 0-7,0 0 7,0 0-7,0 0 6,0 0-6,0 0 6,0 0 1,0 0-1,0 0-1,2 0 0,0-1-6,0 0 13,-2 1-8,0 0 0,2-1-6,-2 1 7,0 1-1,0 1 0,0-2 0,0 0-6,0 0 7,0 0-1,0 0 0,0 0-6,0 0 7,0 0-1,0 0-6,0 0 7,0 0-7,0 0 7,0 0-7,0 0 0,0 0 9,0 0-8,0 0 8,0 0-8,0 0 8,0 0-9,0 0 2,0 0 0,0 0 0,0 0 1,0 0 0,0 0-1,2 0 0,0 0 1,0-2-2</inkml:trace>
  <inkml:trace contextRef="#ctx0" brushRef="#br0" timeOffset="10072">7059 3367 1,'0'0'2,"-2"-1"-1,2-1 1,0-1 0,-2 1 0,2 0 0,0-1-1,0 2 0,0-1 0,0 0 0,2 0 0,-2 1 0,0 0 0,2 0 0,0 1 1,-2-1-1,4 0 0,0 1 0,3-2 0,1 2-1,0-1 1,7 1 0,16-1 0,8 0 0,4-1 0,11-2 0,-25 3-1,8-1 1,7-2 0,5 1-1,7 0 0,64-4 0,-2 2 0,-62 2 0,4 1 0,2 2 0,0-1 0,0 2 0,0 0 0,-4 1 0,0 2 7,54 4-7,-15-1 0,-17 1 0,-11 0 6,-9-1-7,-11 1 0,-7-1-1,-9 0 1,-4-1 0,-7 0 1,-5-1 6,-2-1-1,-5-1-7,-4-2 0,-4 1 0,2-1 1,-4 0 0,-2 1 6,0-1-7,-4 1 1,-2-2-1,1 1 0,1 0 1,-2 1-1,4-2-1,-2 0 1</inkml:trace>
  <inkml:trace contextRef="#ctx0" brushRef="#br0" timeOffset="25367">6929 6280 3,'-15'-1'3,"-5"1"-1,-7 5 0,0 4 0,-2 4 0,-8 4 0,-7 4 0,3 7-1,-5 4 2,21-14-2,-1 7 1,-3 5 0,2 4-1,-2 3 0,2 5-1,2 3 1,4 5-1,3 4 1,5 0-1,5 1 1,6 2-1,4 0 0,6-3 0,23 53 1,11-16 6,9-18-1,-17-42 5,5-1-13,4-2-1,9-3 7,2-3-7,66 15 7,-7-14-6,-3-10 13,-2-10-15,-59-4 14,9-6-15,0-4 14,62-14-14,-10-5 7,-15-5-6,-6-5 13,-15-3-14,-3-5 13,-11-5-7,-9-6 0,-3-5-7,-9-4 14,-6 1-8,-8-3 0,-6 0-6,-11 1 13,-6-2-7,-10 1 0,-9 5 7,-6 3-1,-12 6-7,-6 7 0,-7 6 0,21 26 0,-8 1-6,-4 1 20,-9 1-1,-55-7-15,0 8 13,3 8-8,51 6-12,-5 3 7,0 5 0,-6 3-6,-2 6 0,-62 24 1</inkml:trace>
  <inkml:trace contextRef="#ctx0" brushRef="#br0" timeOffset="27487">13495 160 2,'-4'-11'2,"-2"1"0,2-1 0,-2 1 0,6 5-1,-2 0 1,2-4-1,0 2 0,2-1 0,2 0 0,2 1 0,9-10 0,3 2 0,3 3-1,0 3 2,8 2-1,0 2 0,4 4 0,2 1-1,2 5 0,-16-3 1,3 3-1,1 0 0,4 2 0,2 4 0,-2 2 0,0 1 0,2 3 0,-2 4 0,-2 2 0,0 4 0,-2 4 0,-2 7 0,-5 0 0,-3 5 1,-1 1-1,-4 3 1,-1 0 0,-3 1-1,-2-1 0,-2 0 0,-2 0-1,0-2 1,-2-1 0,0-1 0,0-2 0,0-1 1,2-2-1,-2-2 0,2-1 0,-2-4 0,4-1 0,0-2 0,2-3-1,2-3 2,2-2-1,3-3 0,14 13 0,2-11-1,-1-7 0,3-8 0,2-6 1,2-5-1,-2-6 0,5-2 0,-5-1 0,-2-3-2,-5 1 3,-1 0 0,-4 2 0,-7 0 0,-3 4 1,-5-1-1,-6 4 0,0-2 2,-7 6-1,-1 1 0,-3 3-1,-1 2 1,-7 4-1,1 3 1,1 3-1,-4 2 0,3 7 0,-1 3 0,0 6 1,3 0 0,3 3 0,1 3-1,1 1 0,5 4 0,2 2 0,0 3-1,3-1 2,1 2-1,0 3 0,4 3 0,-4 3 0,2 3 1,0 0-1,2 3 1,-2-2-1,5 0 0,-5 2 0,2-2 0,-2 4 0,2 3 0,-2 4 0,2 0 0,-4 1 0,2 0 0,-4-2 0,-3 2 0,-1 0 0,0 0 0,-5 3 0,-1-2 1,-3 0-1,1 0 1,-3-2 6,11-37-8,-4 5 0,-1 2 0,1 1 1,-1 1 0,1 2 0,-1-1-1,-1 0 7,0-1-7,1 0 1,1-3-1,-1 0 1,1-3 6,2-2-7,-3-3 6,-8 25 0,5-12-1,1-12 0,1-7-7,2-5 0,-1-6 7,1-4-7,-5-3 0,1-2 1,-1-3 0,1-2 7,-5-1 6,2 0-16,3-2 2,-3 1 0,3 0 14,-1 1-8,0-1-1,3 2 6,2-1-13,1 2 7,1 1 6,2 0-1,-3-1-14,3 0 7,2 2 13,0-2-14,1 1 0,1-1 6,0 0 0,2 3-7,2-3 14,0 3-9,0-1-13,-2 1 14,2-1-14,2 0 15,-2 4-15,-2-1 3,2 1 0,-2 0 0,0 3 0</inkml:trace>
  <inkml:trace contextRef="#ctx0" brushRef="#br0" timeOffset="39825">192 8934 1,'-6'2'1</inkml:trace>
  <inkml:trace contextRef="#ctx0" brushRef="#br0" timeOffset="39882">151 8963 1,'-2'2'1,"2"1"0,-2-2 0,2 0 0,0 0-1,-2 0 1,4-2 0,-2 1 0,-2 0 0,2 0 0,0 0-1,0 0 1,0 0 0,0 0-1,-2 0 1,2 1-1,-2-1 1,-3 3 0,-1 0 0,-2 1 0,0 2-1,-3-1 0,1-1 0,2 1 0,2-3 1,-3 0-1,1 3 1,0-2 0,-1 1 1,3-1-1,0 0 0,0-2-2,4 1 2,-4-2 0,1 2-1,3 0 1,-2 1-1,0-1 0,2 1 0,2-3 0,-2 1 0,4 1 0,-2-2 1,2 3 0,-2-2 0,4 0-1,2 4 0,3 0 1,3 2 0,3-2 0,3 1-1,5-2 1,8 0-1,0-2 7,6 1-7,0-2 0,5-1 0,3 0 0,-22 0-1,4 0 0,2-1 7,2-2-7,2 1 0,0 0 0,2-1 1,38-3 0,-7 2 6,-8 0-7,-9 0 0,-3 0 0,-3 0 6,-5 0 0,-5 1-7,-4 0 0,-2 2 0,-7 2 1,-3-2-1,-3 0 1,-3 2 0,1-1 0,-6 0 0,0 4 0,-1-2 0,-3 0-1,0 2 0,-2 0 0</inkml:trace>
  <inkml:trace contextRef="#ctx0" brushRef="#br0" timeOffset="40883">1843 9102 2,'-2'2'1,"0"-2"0,-2 1 1,-3 3 0,3-3 0,2 1-1,-2-1 0,2 0 0,-4 1 0,2 0 0,-1-1 0,1-1 0,0 0 0,-2 0 0,4 1 0,-4 3 1,2-1-1,-1-1 0,1 1 0,2-1 0,0-1 0,2-1 0,0 1-1,2 1 1,2 0 0,5-1-1,1 3 1,7-2 0,-7-1 0,6 0-1,3 0 1,6 1-1,0-1 0,4 1 0,2-1 0,2 0 0,33 4 0,-2-1 0,-4-2 0,-4 1 0,2-2 0,-4 1 0,-3 1 0,-3-2 0,-25-1 0,1 1 0,1-1 0,0 3 0,-2-2 0,0-1 0,-1 1 0,-3 1 0,0 0 0,-3-1 0,-1-1 0,-1 1-1,-2 0 1,-3 0 0,1 0 0,-4-1 0,0 0 0,1 0-1,-5 2 0,0-1-1</inkml:trace>
  <inkml:trace contextRef="#ctx0" brushRef="#br0" timeOffset="41829">3481 9150 2,'-2'2'3,"0"-4"-1,0 2 0,0-1 0,-3 0 0,3 1 0,0 0 0,2 0 0,-2 0-1,2-1 1,0 1 0,0 0-1,0 0 0,0 0-1,0 0 1,0 0 0,0 0 0,0 0 0,0 0-1,0 0 1,0 0 0,0 0 0,0 0-1,0 0 1,0 0-1,0 0 0,2 2 0,0-1 0,0 2 0,3-1 0,-1 2 0,0-2 7,0 0 5,2 1 0,-2 0-16,5-1 15,-3-1-9,2 1 0,0 0 6,3-1-1,1 0-7,13 0-7,0 2 1,-5-2 14,3-1-8,2-1 0,-4 1 13,4-3-14,-5 3 6,5 0-7,-4-1 7,-1 1 0,-1 1-1,2-1 5,-5 3-13,1-3 0,-1 1 1,-1 0 6,-1-1 0,-1 2-7,1 0 1,-1-1 6,1 1 6,-2-1-7,1 0 0,-7-1 6,0 2-1,3-2-20,1 1 8,0 0-6,-1 0 1,1-1 8,0 1 8,-2 0-9,3 1 8,-3-1-1,2 0 5,-1 0-13,1 0 0,-2-1 7,1 1-7,1 1 1,-2-1 13,3-1-1,-3 2-8,2-1 0,-2 0 0,3 2 6,-3-3-1,2 1-7,-1-1 0,1 1 0,0-1-6,-1 1 14,-1-1-14,2 1 21,-1-1-9,-3 0-1,2 0 0,-2 0-7,9 3 7,-1-2-1,-4-1 0,3 1 6,-5 0-1,3-1-8,-3 1-6,0-1 13,0 0-7,-1 1 0,-1-1 0,0 0-6,0 3 1,0-3 13,3 1 0,-3-2-2,-2 1 6,4 0-21,-4 0 8,5 1 6,-1 0-1,0-1 0,0 0-1,3 0 0,-3 0 0,0 0-1,3 0-6,-1 0 0,2-1 7,-3 2 0,1-1-1,0-1 6,-1 0 0,1 1-8,0 0 6,1 0 0,1 0-1,1-3-1,-1 3-6,-6 0 0,4 0 0,-1 0-6,1-1 1,3 1 13,-1 0-13,2-1 14,-1 1-14,3 0 14,1-1-1,-1 1-14,1 0 8,2 0 6,1-1-20,1 1 15,20-1 0,1 1-8,-5 0 8,-2-2 1,-2 2-8,4 0 1,-1 0 1,-1 0 0,2 0 13,0 2-1,-2-2-6,3-2 5,-22 2-1,5 0-7,2 0 7,1 2-1,1-2-7,2 0 7,2 0-14,-2 1 14,4 0-1,29 1-13,-6 2 14,-5-2-13,-3 0 1,-1 1 13,-5-1-7,-3 0 0,-2 0 7,0-1-7,-18 0 6,1-1 0,1 0-14,0 1 8,1-1 6,1-1-13,2-1 14,-1 2-7,1-2 12,0 0-7,2 0-7,0 1 13,-1-2-7,3 1-8,0 1 1,2-2 7,-2 1 7,29-3-9,-4 1 7,-7 0-1,-1 1-8,-3 1-6,-2-1-5,0 1 20,-22 1-1,2 1-1,-1-1-7,1-2 0,2 2 7,-1 0-7,1 0-6,0 0 1,-1-2 13,1 2-7,0-1 0,-1 1 6,3-1-13,-2 1-6,2-1 7,-3 1 9,3 0-1,-2-1 0,1 1-7,-1-1 7,23-2 0,-5 2 6,-4 0-8,-4 1-6,2-2 13,-4 0-7,0 1 7,-2-1-8,-2 2 7,-3-1-1,1-1-13,0 3 20,-13-1-21,1 1 2,3-1 7,-1 1 6,1-1-1,0 0 6,3 0-14,0 1-6,-1-2 14,3 2-1,-1-2 0,-1 2-7,4-1 6,-3 1-6,1 0 14,1-1-3,1 1-7,0-1 6,0 1-1,-1-2-7,1 2 13,22-2-14,-5 1 0,-5 0 1,-2-2 0,2 0 13,-4-1-8,-2 1-7,-1 2 0,-1-1-7,-2-1 15,-2 0 0,-5-1-1,5 2-1,-13 1-13,3 1 2,-1-3 7,2 1 0,1 0 0,-1-1 14,1 1-16,1 0 8,-2-1-1,1 1-1,1 1 0,1-1 0,-1 0-1,1 1 0,-3-1 0,3 1 6,-3-2-1,3 1-14,-3 0 14,2 0 0,1-2-15,-3 1 14,5-1-7,-3 2 7,1-1-21,-3 0 21,5-1 1,-3 1-2,15-1-1,-2 0 0,-2 1-1,-6 0-6,1 2 13,1-2-20,-7 0 20,3 1-14,-5-1 7,1 3-7,-1-2 7,-4 2-1,3-1-6,-1 1 7,0-2-7,-1-2 13,3 4-14,-4-1 7,-1-3-19,1 3 21,-2 1-7,2-2 1,1 1 6,1-2-7,-4 1 7,2 1-13,1 1 7,1 0 7,-2-1-14,-4 0 2,1-1 13,1 2 0,0-1-7,2 1 6,-1-2-1,-1 1-6,2 0 0,-2 1-7,2-3 15,-1 2-1,-1 0-7,2 0 13,-2 0-21,1-1 8,-1 0 6,0 0 0,-2 1-1,0-1 6,0 1-7,1 0-7,1-1 1,-2 0 13,0 0-1,0 1-7,0 0 7,-2-2-22,2-1 9,1 1 1,-1-1 6,0 1 0,-2-1 6,0-1-1,2 1 0,-2-2 5,2 0-8,-2-1 0,1 1-7,-1-2 0,0 0 7,-2 0 6,2-1-2,-2-1-13,0 0 7,-2-2-7,2 1 1,0-2 7,0 0-1,-2-1 0,2 0-7,-2-1-5,-1 1 1,3 0 7,0-2-6,0 1 8,0 0 6,0-1-1,0 3-7,3 0 1,-3-2 0,2 2 0,0 0 6,0 0-7,0-1-6,0 0 8,0 2 6,0-1-7,2 0 0,-2 1 0,-2 2-7,2-2 15,-2 2-1,2 0-7,-2 0-7,0 1 8,0-1-14,0 1 3,0 0 1,0 1 20,0-1-7,0 1 6,0 0-14,0 0 1,0 1 13,0 0-2,-2 2 1,2 0-9,0 0-7,0 1 16,0 1-2,-2 0-7,2-1 0,0 2-7,0-2 15,0 1-2,-2 2-6,2-1 0,0 1-6,-2-1 7,0 2-8,2-1 9,-2 0 7,2 1-16,-2-2 8,2 1 0,0 1 0,-2 0 8,2 0-16,-2 0 8,0-1 8,-2 0-8,-1 1-8,1-2 2,-2-1 13,0 2-7,0-1 8,-3 1-2,1-1-7,-2 2 0,1 0-6,-1-2 13,-4 1-20,1 1 15,-1 0 0,-15 1-13,4 0 14,-2-2 6,0 1 0,2-1-8,5 0 12,-5 1-7,2 4-7,0-5 6,3 2 0,-5-3 5,4 1-13,1 0 0,9-2 1,-1 3 6,-1 2 6,1-2-7,-3-2 0,1 2-13,-3-1 14,3 1-7,-5-1 1,3 0 13,-1 1-2,1-2-6,-3 1 5,0 1-7,1-2 6,-1 1-13,-1 0 13,-1 0-13,2 0 14,-1-2-8,-22 1 1,5 0 6,2-2 5,4 1-14,0 2-12,4 1 15,0-3 6,0 0-1,2 2-13,-2-2 14,13 3-1,-1-1-7,-3 0 6,1 1 0,-1-1-7,-3 1-6,0 0 14,-1 0-7,-1-1 0,-2 1 7,0 0 5,-2 0-13,0-3 0,1 2 7,-3 1 5,-29-3-13,4 0 0,4 1 7,7 0-7,1-2 1,-1 0 0,2 0 13,3 3-7,18 1-13,-1-2 7,-4 0 1,0 1 0,1 0 6,-5 0 6,0-1-14,0-1 7,-4 2-13,0-2 14,-3 0 6,-32-1-14,6-2 7,4 0 7,0 1-9,9 1 6,1 0-7,25 3 0,-4-2-6,0-1 7,1 1-14,-5-1 9,2 1-6,-2-2 8,0 0 13,0 1-1,0-1-8,-3 0-14,3 1 22,-2-1-8,-27-3 0,5 0-1,3 1 0,8-1-13,1 3 15,2 0-7,1 1 7,3 0-1,4 2 1,-2-2 5,4 1-1,2-1-1,14 2-1,-1 1-13,-1-1 1,-3-1 1,1 2 1,0-1 7,-3-1 6,-1 2-7,0-1-1,-2 0 0,-24-1 7,5 1-7,7 1 6,4-2-1,2 2-1,4 0 0,-2-1 0,0 1-1,2 0 0,-4-1-7,2 1 7,0 0 6,0 0-14,2 0 7,0 0 0,3-1-1,-1 0 0,0 0 0,-2 2 0,15-1 0,-3 1 0,1-2 6,-1 0-7,-3 1-13,1 1 14,1-1 0,-3 1 0,0-1 0,1 1 0,-22-2 0,3 1-7,2 1 1,4-1 1,2 0 0,2 0 0,0 0 8,0-1-1,3 1 0,-3 0-20,0 0 21,2 1-19,-4 0 2,4-1 20,-2 1-7,0 0 0,-2 0 6,3 0-7,-1-1-6,14-1 1,-1 2 13,-3 0 0,1 0-8,1-2-6,-1 1-5,-3 0 7,3 1-5,-3-1 14,0 1-1,1 0-6,-1-2 0,-20 1 13,8 0-8,2 0 1,2 0-1,0 1-8,4 0-4,1 0 13,-1 1-12,2-1 1,0 1 13,3 0-7,-3-1 7,0 0-1,3 1-7,1 1 7,1 0-13,-1-1 14,3 0-1,-3 0-13,1 1 14,1-1-13,1-1 7,1 2 0,-1 0 6,5-2-19,3 2 20,0-2-7,-2 2 1,0-2-7,-1 1 14,1 0-7,-2 2 0,1-2-14,-1 0 22,2 0-27,-1 1 15,1 1 1,2-1 6,-2-1 0,-1 2 0,3-1-7,-2-1-6,2 1 14,0 1 0,-1-2-1,3 1-13,0-1 8,0 0 0,0 2 0,0-2 7,2 0-7,-3-1 6,3 1-6,0 2 6,0-1 0,-2 1-1,2 1 0,0-2-7,0 2 1,2-2 0,-2 3 0,0-2 7,0 1-1,2-1-6,-2 3 6,0-3 0,2 1 0,-2 1-7,-1-1 7,3 2-1,-2 0 6,0-1-13,0 0 1,2 0 0,-2 1 1,0 0 0,0-1-12,2 1 7,-2 1 2,0 1 1,0 1 6,2-1 0,-2 1 6,0 0 1,0 1 4,2-1-8,-2 0 6,0-1-1,-1 2-8,3-1-6,-2-1-12,0 1 8,0 0 8,0 0 6,0-1 6,0 1-8,0-1 0,0 1 6,0 0-8,0 0 0,0 0 7,0 0-2,0-1-7,-1 0-13,3 1 3,-4-1 20,4 2-8,-2-1-6,2 0-6,-2 1 2,2-1 13,0 1 0,-2 0-7,2 0 7,0-1-7,0 2 0,0-2 1,2-1 0,-2 2 7,0-1-7,2-1 6,-2 0 0,0 1-1,2 0 0,-2-2-1,0 1 0,0-1 7,0 1-2,-2 0-27,2 1 22,0-1 6,0-1-19,-2 2 7,2-1 1,0 0 0,0 0 7,0-1-7,2 1 0,-2-1 13,0 1-13,0 0 0,0 1 7,0-1-1,2 0-13,-2 0 20,0 0-7,0 0-19,2-1 2,0 1 14,-2 0 0,3 1 0,-3-2 0,2 1 0,-2-1 6,0 1-1,2-1 0,-2 1-1,0-1 0,0 1-1,0 0 0,0 0-1,0-1 0,0 0 0,-2 1 0,2-2-1,0 1-19,2 0 15,-2 0-6,0 0 8,0-1 0,0 1 0,0 0 6,0 1-7,0-1 1,2 0 6,-2 1-13,0-1 0,2 1 15,-2-1 5,2 1-8,0-1-7,0 0 1,-2-1 6,2 0 6,0 1-14,-2-2 1,2 0 6,-2 1-6,2-1 6,-2 1-6,2-2 13,0 2-14,-2-1 13,3 0 0,-1-1-16,0 1-4,-2-1 1,2 1 8,-2-1 0,2 0 6,0 1 0,-2 0 6,2-2-8,-2 2 7,2-2-22,-2 2 9,2-2 7,0 1-1,0 0-6,0 0 7,0-2 6,0 2-14,0-2 1,1 2 6,-1-1 0,0-1 0,0 2 7,0-2-8,0 2-1,0-3 0,0 2 0,0 0 0,0-1 7,-2 0-7,2 1 0,0-1 0,0-1-14,0 1 15,0 1 7,1-2-2,-1 1-13,-2-1 14,2-1-1,0 2-1,-2-1-7,2 0 13,0 0-14,0-2 7,0 1-7,0-1 0,2 1 7,0-1-7,1 1 13,1-2-8,0 1-6,0 0 0,0 1 7,-2 0 0,5-1-7,-3 0 14,0 1-8,2-1-8,1-1 2,-3 2 7,0-1-1,2 1-6,1 0 0,-3-1 14,2 1-2,0-1-7,-1 1 6,1-2-7,-2 2-13,0-2 1,0 1 9,9 2 0,-5 1-6,-1 1-12,-1-2-15,-2 0 3,0 2-15,0-2 6,-1 0 3,-3 3 4</inkml:trace>
  <inkml:trace contextRef="#ctx0" brushRef="#br0" timeOffset="47540">4604 8062 1,'-2'-2'1,"0"-2"0,0 2 1,-4-2 0,1 2-1,1 1 0,2-3 0,-2 2 0,2 0 0,2 0 0,-4 2 0,0-1-1,2 1 1,-2 1-1,4 1 1,-5 0-1,3 0 1,-2 1-1,0-1 1,2 3-2,0-2 2,2 2-1,-2-1-1,4 0 1,2-1 0,-2 1 0,2 1 0,0-2 0,1-1-1,-1 1 1,2-2 0,-2 0-1,4-1 1,1 0 0,-3-1 0,4 0-1,-4-2 1,3 2 0,-3-1 0,-2 0 0,2-1 0,-2 2 0,-2-1 0,0-1 1,-2 0-1,0 1 0,0-2 0,-2 2 0,-2-2 0,2 2 0,-4-2 1,0 1 0,-1 1 0,1-2 0,0 1 0,0 0-1,-2 1 0,-1 1 2,3 1-2,-4-1 0,4 1 0,-5-1 0,3 1 0,2 0 0,2 1 0,-1 0 0,5 2 0,-4 1 0,2-2-2,0 2 2,2-2-1,0 1 0</inkml:trace>
</inkml:ink>
</file>

<file path=ppt/ink/ink41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4:43.8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754 53 1,'-3'-5'3,"-3"-2"0,-2 1 0,-2-1-1,-1 1-1,1-1 1,0 2 0,-3 1-1,-3 0 1,1 3 0,-1 3 0,-3 2-1,-2-1 0,3 2 0,-3 2 0,-2 1 0,1 3 0,-1 0 0,0 4 0,0 4-1,3-3 7,-1 4-8,-2 3 1,3 2 0,1 0 0,4 1 0,3 1 0,2-1 0,3-1 6,3 2-7,2-2 0,6 0 0,3-2 7,1 0-8,2 0 0,3-2 1,1 3 0,5-3 1,1-1-1,1 1 1,2-1-1,0 0 1,-1 0-1,3 2 7,0 1-7,-4 0 0,-3-1 0,3 5 1,-4-2 6,-1-1-7,-4 2 0,-1-1-1,-5 1 8,-2 2-1,-4 1-7,-6-1 0,0 0 0,-3-2 1,-1 2-1,-6 0 7,-1-2-7,-4-1 0,-1 0 1,-3-2 0,-2-1 0,0-1 0,-2 1 0,2-3 1,-4-2 6,-2-2-7,2-1 0,2-1 6,0-3 0,2 3-7,2-6 0,1-2 13,-5 2-7,2 0-8,2-5 1,4 3 7,1-2-8,3-3 8,3-1-8,1 0 8,7 3-7,4-3 6,-2 1-6,2-1 14,2 0-15,2 1 7,-2-1-1,4-1-6,4 0 7,5-2 5,1 0-13,3 2 1,-1 1 6,5-1-7,-1 0 8,1 1 6,2-1-14,-2 3 7,-1-1-7,3 1 13,-2 2-7,-1 3 0,3 0 6,-4 1-1,-1 1-7,3 1 0,0 0 1,-3 2 6,1 2-14,-2-1 8,-1 2 6,1 1-1,-3 2 0,1 2-7,1-1 7,-3 2-8,1 2 8,-4 1-8,-1 1-7,-3-1 3,0 1 7,-2 3 6,-2-1-7,2-2 0,-2 3 6,-4 1 7,2-4-15,-2 2-7,2-3 15,0 3 7,2 2-9,-2-1 6,-2 0-1,2 2-1,2 3-14,-2-2 14,-2-1 6,0 2-9,-2 1 0,2-1-7,-2-1 13,0 1-8,-2-1 0,1 0 6,-1 0-1,2 1-7,-2-1-6,2-1 7,0-2 0,2 2 0,-1-4-1,1-1 8,0-2-22,0-3 15,2 1 0,0-5-13,0 2 21,0-5-8,4 1 0,-2-2-6,1 1 13,1-5-7,2 2-7,-2-4 7,0 0-6,0 1 13,5-3-13,-3 1 0,2-3 7,0 1-6,3-1 13,-3-2-8,0 0 6,3 0 0,-1-2-8,0 0 1,1-1 6,3 0-13,-6 1 13,1-2-7,1 0-7,-2-1 15,0 2-28,1-1 4,-3 0 0,0-1 3,-2 0 1,0 0 0</inkml:trace>
</inkml:ink>
</file>

<file path=ppt/ink/ink41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4:04.7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 2,'0'-1'1,"0"1"0,0 1 0</inkml:trace>
</inkml:ink>
</file>

<file path=ppt/ink/ink41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3:59.1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120 518 3,'-4'-14'3,"0"3"-1,2-1 1,-4-1-1,2 3 0,-3-1-1,3 2 1,0 3 0,2 2 0,0-1-1,0 3 0,-2-2 0,2 4 0,4 3-1,-4 1 0,2 4 1,2 10 0,4 4 0,-2 7 0,0 7 0,-2 4 6,5 4-7,-5 1 0,4 3-1,0 1 1,0 1 6,3 2 0,-3-2-1,2 1-1,2-2 0,1-1 0,-1-3-9,0 0 2,1-4 0,-1-3 7,-2-4 0,3-2 0,-1-5-9,-2-3 1,1-6 1,-1-4 0,-4-3 0,2-4 0,-2-5-1</inkml:trace>
  <inkml:trace contextRef="#ctx0" brushRef="#br0" timeOffset="342">0 395 2,'0'-7'3,"2"-1"0,-4 2 0,2-1-1,0 1 0,0 2 0,4-3-1,1 1 1,-1-1 1,6-1-2,0 2-1,7-2 1,6 1-1,4-1 1,2-2 0,6 1 0,6 1 0,7-2 0,5 0 0,5 1-1,4 1 0,11 0 0,1 1 7,7-1-7,4 2-1,2-1 1,2-3-1,-1 2 1,8-1 0,5-1 0,-2 1 0,3 0 0,-1 0 0,0 0 6,-4-1-7,1 2 1,-3 1 6,-2-2-1,-6-1-7,-7 1 0,-1-1 13,-9 4-14,-3 0 7,-3 0-1,-9-1-6,1 3 6,-8-2 7,-3 2-2,-1 1-7,-7 1 0,-4-1 0,-2 1-7,-4 1 7,-4 0 6,0-1-13,-3 1 13,-7-2-1,1 0 0,1 2-7,-3 0-6,-2 1 13,1-2-1,-1 2 1,-2-1-16,1-1 15,-1 2 0,2 2-1,-4-2-7,3 0 0,-3 2-5,2 0 13,-2 3-7,3-3 0,-3 1 1,0 2 6,0 0-7,3 1 7,-3-3 0,2 2-15,-2-2 22,3 4-9,-1-2 0,0 1 0,0 2-7,-1-1-6,1 1 14,-2-1-14,0 1 16,0 2-2,-1-1-7,-3 1 0,2 2 1,-4-2 7,2 2-15,-4 0 22,2-2-2,-2 3-8,2 0 6,-2 1-1,0 0-7,-3 1 0,3 0 6,0 0 1,0 1-8,0 2-7,-2 0 14,0 0-20,2 2 15,0 2 6,-2 1-1,2-1-7,-3 1 7,3 1-1,-2 1-21,2-2 16,0 1 6,0-2-13,0 1 7,0 0 6,2 0-13,0-2 7,0 0 13,0-1-22,0-1 8,0-2 8,2 1-9,0-3 1,0-1 7,0-2-15,0 0 16,0-1-16,0-2 9,-2 0 13,2-1-15,-2 0 0,2-2 1,-2 1 6,0-1-1,3-1 0,-3-1-1,0-1-12,0 1 7,0-2 6,0 1-13,0-2 20,0 2-7,0-1-7,-3 1 13,3-2-14,0 1 7,0 0-7,-2-1 1,0 1 13,-2 0-2,0-2-7,-2 2 0,0-1 0,-1 1 0,-1 0 0,-4 0-7,1 0 7,-5 1 0,-3-2 0,-4 1 0,-1 2 0,-7-2 0,-9 1-1,-1 1-6,-9 1-5,-3-2 20,-7 3-8,-5 0-6,-3-1 13,-6 1-7,-9-1-6,-4 2 6,-2 0-6,-2-1-6,2 1 21,-4 1-2,2-2-1,-6 1-7,-6 0 7,-5 3-1,-2 2-7,1-1 6,3 0-1,7-1 0,4 0 6,4-1-8,6 2 0,9 0 7,3-2-8,9-1 6,0 2-7,8-1 6,4-2-1,5 3-7,5-1 7,7 0-7,6-1 6,2-1 6,7-2-14,3-2 1,3 2 13,5-4-8,3 1-12,2-1 1,4-1 13,-2 2 0,4-2-7,0 1 7,2-1 6,0 0-14,5 1 14,1-2-9,-2 1-6,3 1 0,-1 0 1,0 0 7,-3-1-7,1 3-5,-4-1 13,0-2-13,0 0 14,0 0-13,-2 0 7,1 0-6,-1 0 7,-2 0-14,0 1-9,0-1 1,-2 0 10,2 2-4,0 0-1,0 0 3,0 3 1</inkml:trace>
  <inkml:trace contextRef="#ctx0" brushRef="#br0" timeOffset="2849">2052 1024 2,'-2'-1'2,"0"0"1,-2 0-1,0 0 0,2-1 0,2 1 0,0 0-1,-2 1 0,2 0 0,0 0 0,0 0 0,0 0 1,-3-1-1,3 0 0,0 0-1,-2-1 1,0 1 0,2 0 0,-4 0-1,6 0 1,-6-1-1,2 0 1,2 0-1,0 1 0,-2 0 0,0 1 0,2-1 0,-2 2 1,2-1 0,0 0-1,0 0 0,0 0 0,0 0 0,0 1 0,0 4 0,0 0 0,2 3 1,0 5-2,0-6 1,0 4 1,0 0-1,2 3 0,0 4 0,3 3 0,3 23 1,2-3 0,-1-2-1,-1-1 0,3-1 0,-1-3 0,-2 0 0,1 0 0,-1-3 0,0-2 0,1-1 0,-5-16 0,0 2 0,0 0 0,3 1 0,-3-1 0,2 0 0,-2 1 0,2-1 0,1-1 0,-5-1 0,4 0 0,-4-1 0,3-1 0,-3-1 0,0-1 0,-2-1 0,2 0 0,-2-1 0,0 0 0,0-1-1,0-3 0,-2 0 0,2 0 0,-2-2 0,0 0-1,-2-2 0</inkml:trace>
  <inkml:trace contextRef="#ctx0" brushRef="#br0" timeOffset="3397">1982 1084 1,'-4'-2'2,"2"-1"0,-1-1-1,1 1 0,0 1 1,0 0 0,2 1 0,-2-1-1,0 1 1,0-2-1,0 2 0,2 0 0,-2 1 0,2 0 1,0-1-1,-2 2 0,2-1-1,0 0 0,0 1 1,0 3 0,0 0-1,0 1 0,2 2 0,-2 0 0,0 1 0,2 2 0,-2 1 0,0 1 1,0-1-1,2 2 1,-2 0-1,0 0 0,0 2 0,0-1 1,-2 1-1,2-2 1,0 0-1,0-2 0,0 1 1,-2-3-1,0 0 0,2 0 0,-2-2 0,0-2 0,2 0 0,0 0 0,-2-2 0,0-2 0,0 0 0,-1-2 0,3-2 0,-2-2 0,0-4 0,2-2 0,-2 0 0,2-2 0,0-2 0,2 0 0,-2 0 0,2 0 0,-2-2 0,2 1 0,1 1 0,-3-1-1,0 2 1,2 0 0,0 0 1,0 1-1,-2 1 0,2 2 0,-2-1 0,2 3 0,0 1 0,-2 0 0,2 3 0,-2-1 0,2 0 0,0 2 0,2 0 0,0 1 0,-2 1 0,3 1 0,1 0 0,-2 0 0,2 3 0,2 0 0,3 1 0,7 7 0,1 2 0,0-1 0,-3 2 0,1 0 0,-1 0 0,1 1 0,-3-2 0,-7-6 0,-1-1 0,2 2 0,-2 0 0,2 0 0,-1 2 0,-3-2 1,2 0-1,-2 1 0,2-3 0,-2 1-1,1-1 0,-1 0 0,0 1-1,2 2 0</inkml:trace>
  <inkml:trace contextRef="#ctx0" brushRef="#br0" timeOffset="4170">2263 1482 1,'2'0'3,"-2"0"-1,0 0 0,0 0 0,0 0 0,0 0-1,0 0 0,2 0 1,2 2-1,-2 0 0,5 0 0,-1 3 0,0 0-1,0-1 0,5 3 2,-3 0-2,0 0 1,2 2 0,1 1-1,-1-1 1,0 0-1,3 2 1,-3-1-1,1 0 0,-1-1 0,0-1 0,1 1 0,-1 1 1,-2-2 0,0-1-1,3 0 0,-5-3 0,2 2 0,-4-1 0,3-2 1,-3 1 0,0-3 0,-2 0-1,2-1 0,-2-1 0,-2-2 0,0-2 1,0-1-1,-2-2 0,0-1 0,0-4 0,-2 0 0,0-1 0,-3-3 0,1 0 0,0-1 0,0 0 0,0 0 0,-1-1 1,1 0 0,2 3-1,0 1 0,0 0-1,0 2 0,2 2 0,0 0 0,0 2 0,4-1-1,0 4 0</inkml:trace>
  <inkml:trace contextRef="#ctx0" brushRef="#br0" timeOffset="4582">2633 1365 1,'0'-2'2,"0"-2"1,0 1-1,-2-2 0,2 0 0,-2 1 0,0 0 0,2 1 0,-2-1-1,0 2 2,0-2-2,-2 3 0,0 0 0,-1 0-1,-1 1 0,2 1 0,0 0 1,-2 2 0,0 0-1,1 3 0,1 2 0,-2 1 1,2 2 0,2 0-1,-2 1 0,2 1 0,0 1 0,2 0-1,2 0 1,-2 0 0,4-1 0,0-2 0,0 0 0,0 0 0,2-1 0,1-2 1,1-1-1,0-3 0,3 0 0,-3-2-1,4-1 1,-4-1-1,3-2 1,-1-2 0,-2 0 0,-3-1 0,1-2 0,0 0 0,-4 0 0,0-2 0,0 1 0,-2 1 0,0-1 0,0 0 0,-2 1 1,2 0 0,-2 1-1,2 1 0,0 0 0,-2 2 0,2-2 0,0 3 0,0 0 1,2 2-1,-2 2 0,2 0 0,2 2 0,-2-2 0,2 3 0,1 1 0,-1-2 0,6 9 0,2-4 0,1-1 0,-3-1-1,-1-2 0,1-1 1,-4 1-1,2-3 0,1-1 0,-3-1-1,-2-3 1</inkml:trace>
  <inkml:trace contextRef="#ctx0" brushRef="#br0" timeOffset="5029">2706 1300 1,'0'-4'2,"0"1"0,-2 1 0,2-1 0,0 1 0,2-2 0,0 3-1,0 2 0,4-1 0,0 3-1,5-1 1,1 2-1,-2 1 1,3 2 0,-1 2 0,1-1-1,-1-1 0,0 2 2,1-2-2,-3 2 0,0-1 0,1 2 0,-5-1 0,0-2 1,0-1-1,-1 1 0,-1-1 0,-4-3 0,2 2 0,-2-2 1,0 0-1,-2-3 0,0 1 0,-3-2 1,1-2 0,0 1-1,0-3 0,-4 1 0,2-2 0,-1-1 0,1-1 1,-4-4-1,2 2 1,1-3-1,1-1 0,2 0 0,-2-4 0,2 2 0,2-1 0,0 2-1,-1 1 1,1 2 0,4 1-1,3 1 0,-1 2 0,4 1 1,-2 1-1,2 1 0,1 2 1,-3 3 0,0-1 0,5 2 0,-3 1-2,2 3 1,-2-2 1,1 2 0,1 0 1,0 3-1,1-1 0,-1 1 0,0 1 0,-5-4 0,-1 2 2,0 0-1,4-1-1,-2 1 0,0 0 0,1-2 1,1 1-1,-2 1 0,2 0 0,-1 0 0,1-1 0,-2 1 0,0-1 0,1 0 0,-3-2-1,0 0 0</inkml:trace>
  <inkml:trace contextRef="#ctx0" brushRef="#br0" timeOffset="5691">3126 1021 3,'-3'0'3,"-1"0"0,0 0-1,2 1 0,-2 1-1,0 3 1,0 1-1,0 2 0,-1 0-1,1 1 1,2 3-1,2 1 1,-2 0 1,0-1-1,0 1-1,2 0 0,0-1 1,2 0-1,-2 0 0,2-3 0,2-1 0,-2 2 0,0-2 0,3-2 0,1-3 0,0-1-1,0-2 1,0 0 0,1-1 0,-1-2 1,0-2-1,-2 1-1,0-2 2,0 1-1,1-1 0,-3-1 0,0 3 0,0-1 0,0 1 0,-2 2 1,2 0-1,-2 1 1,2 0-1,-2 1 0,2 0 0,-2 0 1,2 2-1,0 1 0,2 2-1,0 1 1,1-2 0,1 2 0,-2 1 0,2-1 0,2 0 0,1 0 0,-1-3 0,2-1 0,-1 2 0,-3-1 0,2-1 0,0-2 0,-1-2-1,1-1 1,-4-3-1,2 0 1,-4-2-1,0-1 1,-2-3 0,0-2 0,-2-1-1,-2-1 1,-2-4-2,0-1 2,-3-1 0,-1-2 0,-2-1 0,-1 0 0,1-1 0,-3 1 0,1 1 2,-1 2-1,1 1 0,-1 4 0,3 1 0,2 0 0,-1 5 0,3-1 0,0 4-1,4 0 0,-3 2 0,3 3 0,2 1 1,2 6-1,0 1 0,4 2 1,1 4-1,1 3 0,4 1 0,0 3 0,1 0 0,1 2 0,-2 1 0,3 0 0,1 1 0,1 0-1,-3-1 1,1 0 0,-1 1 1,0-1-1,1-1 0,-1 0 0,1-1 0,-1-1 0,1-2 0,-3-2 0,2-1 0,-3-2 0,1-2 0,-2-1 0,0-4 0,7 6 0,-3-7 0,-3-4 0,1-4 0,0-3 0,-4-2 0,-1-2 0,3 0 0,-2 1 0,2-1-1,-1 1 1,1 0 0,0 2 0,2 3 0,-1 1 0,-1 2 0,4 2 0,-3 0 0,-1 2 0,0 1-1,-2 3 1,3-1 0,-1 6 0,-2 0 0,0 2 0,3-1 0,-5 2 0,0-1 0,2 1 0,-6-2 0,-2 0 0,2 1 0,-2-1 0,-4-4 0,0 0 1,1-1-1,-1-3 0,0-1 0,-2-3 1,-3-5-1,-1 0 0,-2-3 0,-3-3 0,5-5 0,-3-2 0,1-2-1,-3-6 0,3-1 0,-3-3 0,1-3 0,-1-3 1,9 17-1,-3-2 1,1-3 0,0-3-1,1 2 1,-1-2 0,0 1-1,1 3 1,3 0 1,-2 3 0,2 3-1,2 2 0,0 0 0,-1 2 0,3 4 1,0 1-1,0 3 0,4 0 0,0 4 0,2 2 0,1 3 0,1 3 0,2 1 0,2 2 0,1 4 0,-3 2 0,4 0 0,15 21 0,-4-2 0,2-3 0,-2 2 0,-3-3 0,1-1 1,0 0 0,-3-1 0,1 0-2,0-2 2,-3-2-1,-1 0 0,-1-2 0,5-1 0,-3-4 0,-5-9 0,-1 0 0,0-1 0,5 0 1,-3 0-1,3-2 0,-1-2 0,3 0 0,-3-2 0,3-3 0,-3-2 0,3 1 0,-3-3 0,1 0 0,-3-3 0,-2-1 0,-1-1 0,-1 0 0,-4-2 0,0-1 0,-2 2 0,-2-1 0,-2 0 0,-2 1 1,0 2-1,0 0 0,-2 1 0,-1 2 1,1 2-1,0 0 0,-2 1 0,1 3 0,-1 1 0,4 1 0,-2 4 0,2 0 0,2 2 0,0 1 0,2 1 0,4 0 0,0 2 0,0-1 0,4 1 0,3-1 0,1 1 0,0 0 0,3 0 0,-3-2 0,5-2 0,-3 0 0,3-2 0,-3-2 0,1 1 0,-1-2 0,3-2 1,-3-1-1,1 0-1,10-3 1,-7 2 0,-1-2-2,-7 2 0,-2-1 0,1-1 0</inkml:trace>
  <inkml:trace contextRef="#ctx0" brushRef="#br0" timeOffset="7220">5070 1678 2,'-2'7'3,"0"0"-1,-1 0 0,1-3 0,2 0 0,0 1 0,-2-2 0,2-3 0,2 0 1,0 0 5,-2 0-7,3-1 0,-3-3 6,0 0-1,2-6-1,0 0 0,-2-3-7,2-4 6,-2-3 0,0-3-7,2-2 0,-4-3 0,2-4 1,0-4 0,-2-4 0,2-2 0,2-3 0,-2 1 0,2-3 0,0 4 0,0 4 1,2 3 0,0 3 1,0 4 0,1 5 0,-1 2 0,-2 3-1,0 0 1,0 4 0,4 1 0,-4 0 0,0 2 1,0 0-1,2 0 0,1 1 0,-3 1 0,0 1 7,-2 1-8,4 1 1,-2 1 0,0 0-1,-2 3 7,0 0-7,0 1 0,-2 2 7,0 0-7,2 0 6,-2-1-7,2 2 0,0-1 13,0 0-8,0 0 1,0 1 5,-2 0-14,0 3 7,0 2 6,-1 1-7,1 1-6,0 1 6,-2 5 0,0 1 6,-2 4-13,0-1 1,-5 3 13,3 0-7,0 3 6,-3 0-1,-1 0-1,-2 3-7,-3 0 1,3 0-7,-3-1 1,0 2 14,1-2-1,1-1-7,-1-2 6,3-5-13,3-2 14,2 0-1,0-5 0,1-3-15,5-1 15,-2-4 0,4-1-1,-2-1-1,2-1-6,0-2 0,2-4-1,4-6 2,3-4-7,-1-3 2,2-4 0,1-5 1,-3 0 1,2-3 0,1 1 0,-5-2 1,4 1 1,-2 3 0,3 4 0,-1 0 1,-2 6 0,1 0 0,-3 3 1,4 4 0,-2 0 0,-1 3 0,-1 2 0,-2 2 0,0 0 1,-2 3-1,0 1 1,2 2 0,0 3 0,1 2 0,1 2 0,2 5 0,-4 1 0,2 4 0,3 2 0,1 1 0,0-2 7,-1 2-1,-5-13-7,0 3 12,0 0-7,2 2-7,3 0 14,-3 0-9,2 0 6,0 0-1,1 0 0,1-2-14,0 1 14,3-1-1,-3 0-14,2-3 14,-1 1-13,1-2 1,-1 0-1,-1-1 1,0-1 0,11 5-1,-7-3 1</inkml:trace>
</inkml:ink>
</file>

<file path=ppt/ink/ink41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4:45.36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1262 3400 1,'-2'-2'3,"0"2"-1,-2-2 0,-1 0 0,3 1 0,2 1-1,-2 0 1,4 0-1,-2-2 0,-2 4 1,2-2 1,2 0-2,-2 0 0,0 0 0,0 0-1,0 0 1,0 0 0,0 0 0,2 0 0,0 0 0,3 2-1,1 1 0,4-4 0,3 1 1,-1 1 0,2-1-1,3-1 0,0 2 1,3-1 6,-1 2-8,4-2 1,-3 0-1,1 1 1,4-2-1,2-1 1,0 0 0,-1 0 0,3-2 0,0 0 6,2 0 6,2 0-1,5 0-8,-1-2 6,0 2-8,7-1 13,-3 1-8,7 1-7,-5 1 0,0-2 0,3 3 14,-1-3-3,-1 3-1,1-1-1,-1 0-1,-1 1-14,-1-2 14,-1 2-7,2-1 7,1-2-15,-1 3 1,3 0 1,-5 0 1,3 0 13,-1 1-13,-4-2 0,3 2 7,-3-1 12,2 1-8,1 1 7,-5 1-15,0-1-7,-2 2 15,0-2-1,1 1-14,-3-1 8,2 0 7,-2-1 5,2 1-14,-2 0 13,2 0-14,1 2-6,-3-1 8,-2 0 6,4-1-6,-4 1 0,2 1 0,-4-3 13,0 1-14,-2 3 13,2-2-8,-2 0-6,-1 2 7,3-2 6,-4-1-8,2 2 6,-2-1-7,0 0 0,0 0-6,-1 0 7,1-3 0,0 0 7,2 1 4,0-2-1,-2 1-14,2 1 7,-3 0 5,3-2-7,-2 1-7,6 0-5,-2 2 14,2-1 5,-2 0-7,2 1 7,-2-1-16,2 2 16,0-1-16,-4 1 15,2 0-15,0 0 9,-2 1-15,0-1 15,-1 1-6,1-3 13,2 2 0,0-2-8,2 1 6,0-1-7,0 2-7,0-2 14,5 0-7,1-2 0,0 1 0,0 1 0,0 0 6,3 1-1,-1 0-7,-2-2 7,3 1 5,-1 0-7,0 0-7,0 0 1,-1-1 0,1 1 13,0 1 0,-1-1-15,1 1 7,0 0-8,0 0 8,3-1-12,-3 0 20,5 0-7,-3 0-8,2 1 1,-1 2 14,-1-5-8,2 4-8,-3-2 2,1 2-6,1 1 14,-3-4-1,0 2-6,0 1 13,-1-1-20,1-1 7,-2-1 7,2 1-1,-1 1-6,1-2 6,-2-1 7,3 0-8,-5 1-1,2 1 7,-2-2-8,0 0 7,-2 0-1,2 1-1,-1-1 7,-1-1-9,2 0 0,-2 2-7,0 0 7,-2-2 6,2 1-8,0-3 6,-2 2-7,0-1-6,2 1 13,3 2 6,-1-2-7,2 1-9,-4 1 8,2 0-7,-2-2 12,0 2-7,-18 1-1,3-1-6,1 1-6,0 0 20,3 0-7,-1 0-13,2 0 0,2 0 22,-3 1-9,5 0-6,-2 2-7,0-2 15,27 1-8,-9 2-5,-2-3 1,-3 2 7,-3 0 0,2-1-6,-4 0 13,-2-1-1,-2 1-13,2-2 1,-4 2 19,0-1-14,2-1 0,-17 0 6,5 0-6,-1 0 0,3-1-6,0 2 13,-1-1-1,3 1 1,0-1-16,1 1 15,1 2 0,0-2-1,0 0-7,-1 0 7,24 0-7,-7 2 0,-2-1 13,-6-1-1,-2 0-7,0 0-1,-2 3 0,2-4 0,-4 0-6,0 0 0,0 0 7,2 1 0,-5 0 0,3-1 0,-2 0-7,0 0 1,1 0-6,-13 0 0,3 0 15,1 1-13,1-1 13,1 0 7,-1 2-15,3-1 7,0 1-7,1-2 0,-1 2-7,2-2 9,-1 3 6,1-3-13,2 1 21,20 2-9,-4-1-1,-1 0 0,-5 0 6,0-2-7,0 1 6,-2 1-8,0 0-6,0-2 1,0 0 0,0 2 1,2 1 7,-4-2-1,-14-1-6,1 0 13,5 0-7,-3 0 6,5 0-1,-2 0 0,4 1-2,-3-1-20,3 0 9,2 0 7,-2 1-7,29 0 13,-7 2-7,-3-2-12,-3-1 8,-2 0 0,-1 2 7,-1-1-1,-2 3 6,0-3-1,-2 0-7,-2-1 0,2 2 7,-18-1-8,3 1-6,3-2 7,0 0 7,2 1-20,1-1 14,3 0 6,0 2-19,27-1 14,-2 2 6,-5-1-20,-3-3 14,-1 1 6,1-1-14,-1 2 7,-6 1 7,0-2-14,1-1 7,-3 2 6,0 0-13,-2 0 7,0 2 12,-14-3-14,-1 1 7,3-1-1,2 0-7,2 1 6,-1-1-13,1 0 7,27 1 8,-2-1-8,-7 1 1,-4 2 6,1-4-14,-3-2 15,-2 4-1,-2-1-13,0 2 13,-2-1-7,0 0-7,-4-1-4,0-2 8,0 3 13,-2-2-1,0-1-7,-11 2 6,-2-1-13,5 1 7,-3 0-6,3-1 13,0 0-20,1 0 14,-1-2-6,1 2 7,1 0-7,0 0 7,-1-1-6,1 0 13,18 0-1,-6-3-8,-4 3 14,-4 1-16,-1 0 8,-3-2-1,0 2-7,-1 0 12,-1 1-7,4-1-13,-3 1 14,3 0-1,-3 0-6,3 0 0,0-3-6,-3 0 8,1 2 12,2-1-20,1 1 14,-1-2-21,2 3 22,-2-1 0,-3-1-1,3-1 5,-11 2-14,1 1-5,-1 0 13,2-1 6,1 0-7,-1 1-1,3 0-6,-1 0 6,1 0-6,-1 0 7,3 0-7,-1 0 7,1 0-7,1-1 7,24 0-13,-5-1 14,0-1-7,-2 2 13,2-3-14,1 3 13,-1 0-20,-2-1 20,0-1-1,0 1-7,-1 0 6,-1 0-7,-17 1 0,3 0-6,-1 0-6,5 0 8,-2 0 7,4 1-7,-3-1 1,3-1 6,2 1 6,0 0-7,29-1-7,-4 1 1,-5-2 13,1 1-14,-3 0 13,3 0-19,-3 1 20,-1-1-14,-3-3 13,2 2-13,1 0-6,-23 1 14,1 1-13,3 0 14,0 0-1,4-1-12,2 1 19,31 0-1,-4-1-7,-4-1-7,-5 1 1,3 0 7,-2 2-7,-3-1 7,-1 0 6,-3 1-8,1-3-6,-1 4 7,-2 1 0,1-2-7,-1 1 13,-2-1-20,1 1 14,-1 1-6,0-1 7,1 2-7,-1-2-6,0 0 14,5 0 0,-5 0 5,0 2-7,-1-1-13,-1 1 20,2-1-7,0-1 6,-18 1-7,0-1-7,4 0 14,1 2 0,3-3-16,2 2 8,34 2 8,-8-2-2,-3 1-7,2 2-6,-2-3 7,2 1 0,-3 2-8,1-2 9,0 0-1,-2 0 8,4 1-2,-5 0-7,-1-1 0,2 1 6,-1-2 0,3 2-7,-4-1 0,1 2 13,-1-2-2,-2 2-7,3-2 0,-3 0-7,-1-1 7,-1-1 7,-23 1-8,4-2-7,-1 2 7,6-1-12,-1 0 14,2 0-1,33 3 6,-4 0-13,-2-3 7,-4 1-7,-3 1 1,-1-2 7,-2 2-1,-3 0 0,-3-2 0,-1-1-1,-1 1-6,-3 1 1,-4-2 0,2 0 13,-2 1-7,1-1-13,-1 0 1,-2 1 14,4 0-7,0-1 1,1-2 6,-1 2 0,4 1-7,-2 0-6,3 0 8,-3-1 6,0 1-1,-1-1-6,-3 0-6,0 0 7,0 0 6,-2 0-13,0-1 0,-2 0 8,-2-1 0,2 1 7,-4-2-1,2 6-1,-2-6-7,-2 2 7,2 1-7,0 0 6,-3 0 0,3-1-7,0 2 7,-2-2-13,-2 0 7,4 0-6,0-1 13,-3 4-6,1-4 6,-4 0-13,0-3 0,-3 2 8,1-1 7,-3 0-15,-3 1 22,1 1-16,-3 0-6,-3-2 0,2 2 9,-2-1 7,1 1-2,-1 0-13,0-1 13,1 0-1,-3 3 0,-2-1-1,2-1-1,0-1-6,-2 5 6,3-4-12,-3 1 13,0-1-13,0 1 8,2 0-7,-2-2 0,3 1 9,-3 1-7,2-3 7,0 1 0,0 2 6,-4-3 0,5 1-1,-3-1-7,0 1 6,0-1-7,0 1-6,0-2 7,0 0 0,3 2-7,-3-1 8,-2 1 8,2-2-2,0 1-1,2-1-1,-4 0 0,3 1-1,-1-2 0,2 1-7,0-1 1,-2-1 7,2 0-7,1 0 6,-1 0-12,0-1 13,-2 0-13,0 0 1,3 1 0,-3-1 2,-2 0 1,0 1 7,2 0 0,-2-1-1,0 1 6,-2-1 1,0-2 4,-2 1-8,2-1 0,-2-1 5,0-2-13,2 3 7,-2-2-13,0-2 7,0 0 13,-2 0-7,1-1-1,1-1 7,-2-3-8,2 2 0,-2-4 0,0-4 0,0-2-8,2 0 8,0 0-6,2 2 7,0-2-1,0 0-6,-2-3 1,2 3 13,0 0-8,-2 1-6,-1-1 7,1 1 0,0-1-1,0 1 0,0-2 1,-2 0-1,2 0 0,0-1 0,-2 0 0,2 1-1,0-2 0,0-3 7,-1 1-7,3-3 0,0-3 0,-2 4-7,2-1 0,0 1 8,2-1 1,-2 0-1,0 3-7,3-3 1,-3 2 7,2 2-6,0 1 6,0-1-6,0 1 7,0-1-1,-2 0 7,2 2-8,-2-1 0,0 0-14,2 2 9,0-2 7,0-2-1,-2 3 0,2-1 0,-2 0-13,2 1 20,0 0-26,0 0 21,1 1-13,-1 0 7,2 1 7,-4 1 5,2 1-7,0-1 0,0 2-1,0 1-6,0-2 6,-2 2 6,2-2-7,-2 3 1,0-1-8,0 2 8,2 0 7,-2 1-16,0 0 15,-2 0 5,0 0-8,2 3-1,0-1-7,-2 2-5,0 1 13,2 2-7,-2-1 7,0 0-13,0 1 7,0 2 6,0 2-13,2-1 14,-2 1-7,-1 2-7,3-4 8,-2 5 6,2-2-7,-2 0 6,0 1-7,2 1-6,-2 1 8,2-1-7,0 1 20,0 2-14,0-1-12,0 1 14,0-3-14,0 1 21,2 2-13,-4-2 14,4 2-16,-2-3 16,-2 2-9,4-2 7,-2 1-7,-2-2 6,0 1-1,2 1-1,0-1-6,0-1-13,-2 0 15,2 0-6,-4-1 7,2 0-1,0 1 7,-2 0-7,-1 0 6,1 0-13,0 0 13,-2 0 5,0 1-7,-2-2 6,-1 1-7,1 0-8,0 0-5,-1 0 14,-3-1-7,2 1 6,-5-1-6,1 1 13,-3 0-20,3 1 13,-3 1 0,-1-2-13,-3 0 14,2-2-13,-1 4 1,-1-2 7,-2 0 7,-2 0-1,-2 1-1,1-1-13,-3 0 14,2 2-7,-2-2-12,0 1 14,0 2-13,-4-3 15,0 0-7,0 1 14,-3 1-8,-1 0 12,0 0-8,-4-2 6,-1 2-8,-3 1 7,-1-2-8,-3 0 0,-1 0-1,-2 3-6,-2-4-7,-1 0 22,1-1-7,-4 1-1,2 2 0,-4-2-1,2 0 0,-4 1-13,-2-1 14,4-2 7,-4 2-14,2 0 13,-2-2-7,2 2 0,0-3 0,-2 1-1,1-1-6,-1-1 7,-2 2 0,-2 1 0,-4 0 0,-3 1-14,1-2 16,-3 0-8,1 3-5,-1-1 14,-2-1-1,-3 2 0,-1-2-7,0 1-6,1 2 14,1-1 0,-2 0-13,5 0 13,-5 3 0,2-1-1,-4 1 0,1-2-7,-5 1 14,0 0-8,0 0-8,-2 0 16,2 1-15,-2 1 0,-2-1 1,2 0 1,4-1 0,0 0 0,2 1 13,0-1-7,5-1-1,-1 1 1,0 0-1,-1 0 0,-3-1-7,0 1 0,4 1 7,-1-2 1,3 2-15,-2-1 3,1 1 7,-3 1 13,-2-1-14,-2 1 0,5 1 13,-1 1-13,-2-1 0,2-1 7,1 2 6,-3 0-2,0 2-7,2-2 6,3 0-1,-1-2-13,4 1 7,-1 4 0,3-2 6,1 0 0,-1 0-1,1 0-1,-3-2-13,3 1 1,2 4 8,-1-3 6,1 1-1,-1-1-1,1 3-19,0-2 8,-3 0 7,1 2-6,-5-2 13,5 3 0,1 1-14,34-4 1,-2 1 7,-5 2 0,-51 4 6,4 2 5,6-2-7,2 2-13,2-2 7,1 3 0,42-7 0,-3 1 6,-5 0 0,-3 0-13,-55 9 7,9-1-6,4-2 13,6 0-1,4-1-19,5 0 21,38-7-14,-3 1 7,-2 2 0,-51 5 7,5-1-1,7-3-14,3-1 14,4 0-1,7 0 6,0-2-7,35-2-21,-5 0 9,1 1 8,-6 1 0,-1-1 6,-51 4-7,10 1 6,4-2 0,7 1-7,-1-2 6,7 0 7,0 0-28,3 1 21,34-4 0,-4-1-7,-2 1 7,-44 6 0,6-1-8,3-1-5,2-2 1,1 4 13,3-4 0,0 1-1,4 0 0,-5 0-7,5 0 8,4 0-2,0 0-14,-2 1 2,4 0 8,-6 0 0,2 0 6,2 2 0,0-4-7,0 1 0,2 2 0,0-1 7,1-1-7,-1 1 6,2-1 0,-4 1-13,2-1 7,2 1-6,-6-2 14,4 2-1,-2 0-7,0 2 7,2-4-1,2 2-13,1-1 1,-1-1 14,2 2-1,-2-1-7,0-1 7,2 1-14,-1 0 2,-3 1 19,0 1-14,-2-1 0,4-1 13,0 0-26,0 0 14,0 1 7,1-2 5,-1 0-14,0 1 1,0 0-6,-2-2 7,2 2-6,0-1 13,1-2-13,1 2 7,-2 0 6,6-1-13,1-1 7,-3-1 13,4 1-15,1 1 1,-1-1 6,1 2-13,1-3 7,-3 1 7,1-2-1,3 1-1,-1-2 0,-2 2-20,1 0 15,-1-2 0,3 0 6,-1 2-6,3-2-7,-3 0 8,3 2 6,-1 1-7,3-6 0,0 2 6,-3 1 6,3-1-20,0 0 14,-1 1-7,1 0 0,2-1 6,-1 1-19,-1-2 15,2 2 0,-1-1-7,3 1 7,0 0 7,0 1-1,1 1-20,1-2 15,-2-2 6,2 4-20,-2 0 20,2 0 0,-1-2-14,-1 0 7,0 0 7,2 4-1,-5-3-7,3 0 6,4 1-1,-4 0-6,2-1 6,0 0 0,1 0 6,1 1-14,-2 1 7,0-1-1,2 0 0,-2 2-7,0-1 7,-1 1 0,1-3-14,0 0 9,0-1 0,-4 3 7,-1-1 0,1 0-1,0 2-14,0-1 9,-1-1 0,3 0 6,-2 0-6,-1-1 6,5-1 0,0 5-13,0-1 7,0-1 7,2-1-1,2 2 0,-2 3-8,-1-2-5,1 0 14,2 0-1,0 0 0,0 2-1,2-2 0,-2 1-1,2 2 0,0-1 0,3-1 0,-1 2-20,0 1 15,2-1 1,2 3 6,2-1 1,1 1-9,-1 0-5,5 1 1,-1 0 14,3 2-14,-1-2 14,1 4-1,-1-1-7,1 1 7,-1 0-1,1 2 1,-1 0-22,3 1 22,-5 2-7,3-3-12,-1 2 8,3 1 7,-5 2 0,5 0-7,-3-1 7,3-1 0,-2 3 6,1 0-7,3 1 0,-1 0 7,1 4-8,2 1 1,-2-1 6,1 2-1,1 0-19,0 0 20,-1 0-19,3-2 20,0 1-1,0 1-13,-2-1 7,1-1-6,1 1-7,2 0 15,-2-1 1,0 2-8,1-3 1,1-1 7,2 1-7,0 1 7,0 1 0,2-3 6,0-1-14,0 3 7,0 0 6,0 1-1,0-1-1,2-2-13,-4 1 13,4-1-7,-2-2 6,2 1 0,0-3-13,-2 1 1,2-2 1,0-1 0,1-2 1,1 0 13,-2 1-7,2 0 6,-2-3-7,2 2 6,-2-2-7,2-1 7,2-1-1,-3-1-1,-1 0-7,0 0 1,2 3-12,-2-3 8,2-2 13,-4 1-14,2 0-6,0 0 9,0-1 7,0 1 6,-2 0-8,2-1 0,-2 2 0,0-2 0,2 4 6,0 2-7,1-4-6,-3 1 13,2 3-1,0-2-1,-2-1 0,2 1-14,0 1 14,-2-2-1,0 1 7,2 0-8,-2-1-1,0-1 0,0 3 0,2-3-20,-2 1 9,0-1 8,2 0 0,-2-2 6,2 4-1,0-4 0,0 1 0,0-1-1,2 1 0,-1-4-1,1 0 0,0 0 0,0 2 0,2-2-13,0-1 6,5 1-4,-3-1 13,2 0-6,5-1 6,-3 2 1,3-2-2,1-1 6,3-1-7,-1-1-1,3 1 0,6-3 0,-2 0-13,2-2 14,2 0 0,0 0 0,6-1-7,2-2 7,2-1 0,1 0-14,1 0 9,0-2 8,1 1-9,3-4 8,-1 2-14,-1-1 21,1 0-15,1 0 8,1 1-1,-3-1 0,2 1-1,-1-1 6,-3 0-1,1 1-7,-3 0 6,0 1 0,-2 1-7,-3 1 6,-1 2-7,-4 1-6,-9 0 1,1 0-12,-5 0-4,-3 1 10,-1 2-19,-3-1 12,-1 2-18,-4 1 11,-2 1-9,-2 1-8,-2-2 5,0 2 4,2-1 5,-2-1 2,0 2 3,-4-1 5,-1 0 2,3-1 1,-2 0 3,2-1 1,0 1 1,0-2 3,-3 2 0,5-2 2,0-1 1,2-1 0,-2 1 1,2 0 1,0 2 1,0-3 1,2 1 0,-2-1 0,2 0 1,0 0 0,-2 0 0,0 0 1,5 0 6,-5 0-1,2-1 6,-2 0-14,0 2 7,0-2 0,-2 1-9,2-2 1,0 0 0,-5 0 0,3-2-1</inkml:trace>
</inkml:ink>
</file>

<file path=ppt/ink/ink41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21.30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944 86 1,'-8'-7'3,"-6"0"0,-1-2-1,-1 0 0,-3 0 1,-4 2-1,-2-1 0,-2 1 0,-1-1 1,1 2-1,-4 1-1,16 4 0,-1-1 0,-1 1 0,-2 1-1,-1 0 0,-3 0 1,2 2-1,-1 0 0,-3 2 1,2-1-1,-4 3 0,2 0 0,-2 2 0,0 1 0,1 2 1,1 1-1,0 4 0,-2 2 0,-23 24 0,9 2 1,4 4-1,6 1 1,4 1-1,4-1 0,3-1 0,-1 2 0,4-2 0,5 1 0,4 0 0,-1 0 0,5 0 0,4-1 0,2 6 0,0-1 0,2 0 0,3-1 0,1-1 0,2 0 0,3 1 7,3-5-7,5 0 0,-9-26-1,3 4 7,3 2-1,1 1-7,6 2 0,2 0 7,2 3-1,2-1-6,4 1 6,41 35-7,1-10 7,-3-10 0,5-6-7,-40-24 6,5-1 1,3-2 11,5 0-2,4-2-14,60 9 7,-11-8-1,-4-4 0,-5-7-1,-49-3 5,5-2-7,2-3 6,2-1 5,1-1 0,-1-3-15,58-11 6,-13-2-7,-12-2 13,-8 0-13,-11-2 6,-6-3 0,-4-1-1,-31 15 0,2-2-13,2-2 14,1-1 0,1-2 0,0-1-13,0 1 7,-2 0 13,33-25-14,-10 7 1,-8 4 13,-7 2-2,-8 4-13,-4 1 7,-4-1 6,-4 1 6,-5-2-15,1-2 6,-7-2 0,-4-2-1,-2-2 0,-10-4 5,-2-4-13,-7 0 0,-5 0 7,7 23 0,-3-3 5,-3-2-13,-4-3 1,-1 1 0,-3-2-6,-2-1 14,0 2 0,-2-1 5,-2-1 0,-36-28-15,5 10 8,6 6-1,3 11 0,3 4-6,25 18 0,-2 1 7,-4-1-6,-4 1 0,0 0 1,-3 2 6,-1 0-6,-1 2 6,1 0 0,0 0-7,-46-2 7,10 1-6,9 6 0,6-1 7,33 5-1,0 0 0,-4 3 6,-2 0-8,2 2 1,-2 3-27,-1 0 16,-3 4-12,0-1 4,2 3 0,-44 18 3,9 0 0,7-2 1,5-1 1</inkml:trace>
</inkml:ink>
</file>

<file path=ppt/ink/ink41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6:53.5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1,'0'0'3,"0"0"0,0 0-1,0 0 0,0 0-2,0 0 0,0 0-1</inkml:trace>
  <inkml:trace contextRef="#ctx0" brushRef="#br0" timeOffset="3576">4046 40 13,'0'0'3,"0"0"7,0 0 4,0 0-2,0 0-1,0 0-7,0 0-9,0 0 22,0 0-16,0 0 6,0 0-14,0 0 1,0 0-1,2 0-1</inkml:trace>
</inkml:ink>
</file>

<file path=ppt/ink/ink41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6:09.54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1241 560 2,'0'-4'1,"0"-2"1,0 0 0,0-1 0,0 0 0,0 0-1,0-1 0,0 0 0,2-1 0,0-1 0,1 1 1,-3 0-1,2 1 0,0-2 1,-2 0-1,2 1 0,-2-1 0,0 2 0,2-1-1,-2 2 1,0 0-1,0 1 1,2 1 0,-2 1-1,0 0 0,2 1 0,-2 2 1,-2 1-1,2 1 0,2 2 1,-2 7-1,2 2 0,2 3 0,2 6 0,1 3 0,-1 2 0,-2 6 1,4 3-1,-2 3 0,3 3 1,-1 3 0,-2 2-1,2 2 0,1 2 7,-1 0-8,-2 2 1,2 2 0,-1 2 6,-1 2-1,-2 1-7,2 1 7,0 0-7,1-1 6,-1 1 7,0-2-8,0-1-7,0-1 0,1-3 8,-1 1-1,-2-2-7,2-2 7,2 1-8,-1-3 15,-1-2-15,0-2 8,0-1 5,0-2-1,1-1-13,-3-4 7,2-1 0,0-3-7,0-2 1,1-3 0,-3-1 0,0-4 0,0-2 1,0-3 0,0-2 0,0-3-1</inkml:trace>
  <inkml:trace contextRef="#ctx0" brushRef="#br0" timeOffset="730">1254 507 3,'-2'-2'3,"-2"-2"-2,-1 1 1,1-2 0,0 1 0,0 1-1,2 0 1,-2-1-1,2 1 0,0-1 0,2 1 0,-2-2 1,4 3-1,0-3 0,2 1-1,4 0 0,2-2 1,7 0 0,6-1 0,6-1 0,6 0 0,6-1-1,7-1 1,6 0 0,4-2-1,6-1 0,6 1 0,9-3 0,-1-1 0,7 0 1,-2 1-1,4-1 0,-1-1 0,5-2 0,0 1 0,-2 2 0,0-2 0,-4 2 0,-2 1 0,-7 1 0,-3 1 0,-7 1 0,-4 1 1,-6-1 0,-4 4-1,-7-1 0,-2 1 0,-5 1-1,-5 0 1,-4 2 0,-2 1 1,-5-1-1,-1 3 0,-2-2 0,-5 2 0,-1-1 7,-3 2-1,0-1-7,-4 0 0,3 1 0,-3-1 13,-2 2-8,0-1-7,0 1 1,0-1 0,1 2 14,-3-1-16,2 0 1,0 0 0,-2 0 1,0 1 0,-2 3 0,2 0 7,0 6-1,0 4-7,4 3 0,-1 5 7,-1 5 0,0 6-7,2 3 0,0 4 1,1 5 0,-1 1 0,2 3 7,0 3-1,3 4 0,-1 2-7,0 0 7,1 4-7,-1-2 0,2 0 14,-1 0-2,1 1-14,-2 0 7,1 1 0,1 0 0,-1 2-1,-1-2 7,0 2-8,1-2 7,-1-2-8,-2 0 1,3-3 6,-3-3-7,-2 0-6,2-3 19,-1 0-6,-3-3-9,0-2 14,0 0-22,-2-3 16,0-3-1,0-1-14,-2-3 15,0-2-15,0-4 2,0-1 1,-2-2 1,0-4 0,-2-1 0,2-5-1</inkml:trace>
  <inkml:trace contextRef="#ctx0" brushRef="#br0" timeOffset="1790">1618 1340 3,'-2'0'3,"0"0"0,0 0-1,-3 0 0,3 0 0,0 0-1,0 0 1,0 0 0,2 0 0,-2 0-1,0 0 0,0 0 0,2 0 0,0-2-1,0 2 1,0 0 0,2-1-1,4 1 1,2-2-1,7 0 1,4-2-1,7-1 1,8 0-1,7-2 0,11-3 0,8 1 1,8-1-1,6-1 7,7 0-8,4-2 1,10-1 0,0 0-1,4 1 1,-1-1 0,-1 0 0,0 1-1,-2-1 1,-2 2 0,-4-1 0,-6 0 0,-5 1 0,-7 1 0,-5 0 0,-8 2 0,-6 1-1,-9 0 1,-2 1 0,-8 1 0,-4 0 0,-4 1 0,-4 1 7,-5 1-8,1-1 0,-5 1 1,-3 1-1,-3 0 0,-4 1 1,-2-1-1,-2 2-1,-2 0 1,0 0-1,-3 0 0</inkml:trace>
  <inkml:trace contextRef="#ctx0" brushRef="#br0" timeOffset="4287">106 1124 2,'-4'7'2,"2"4"0,-2-1 0,1 3 0,1 1-1,2 0 0,0 0-1,0 1 0,2-1 1,1 1 0,1 0 0,-2 0 0,2-1 0,-2-1-1,2 0 0,0-1 0,0-3 0,0 0 0,3-1-1</inkml:trace>
  <inkml:trace contextRef="#ctx0" brushRef="#br0" timeOffset="4497">0 1115 2,'5'-2'2,"-3"-1"0,4 1-1,0-1 1,0 0-1,2 1 0,3 1 0,1 0 0,1 1 0,1 1-1,1 1 1,-1 3-1,3-1 0,-1 3 0,-1 2 0,-1 0 1,1 1 0,-3 2 0,0 0-1,-1 2 0,-3-2 0,-2 2 0,0 1 0,-1-1 0,-3 2 1,-2-1-1,0 0 0,-2-1 1,0 0-1,-3-2 0,1 0 0,-2-1 0,0-1 0,0-2 0,1-1 0,-1 0-1,0-3 0</inkml:trace>
  <inkml:trace contextRef="#ctx0" brushRef="#br0" timeOffset="4795">352 1066 3,'0'0'3,"0"0"-1,0 0 0,0 0-1,0 0 0,0 4 0,-2 0 0,2 2 0,0 2-1,0 2 1,0 0 0,0 2-1,2-1 1,-2 2 0,0 0-1,2-1 1,0 0-1,-2 0 0,2 0 0,0-2 0,0-2 0,2-1 0,-1 0 0,1-1 0,-2-2-1,0-1 0,0-2 0,2-2 0,0-1 0,0-2 1,-2-2-1,2-1 0,-1-1 0,-1 0 1,0-1 0,0 0 0,-2-2 1,0 2-1,0-1 1,0 1-1,0 0 1,2 1 0,-2 1-1,0-1 0,0 2 1,0 0-1,0 1 0,0 2 0,0 1 0,0-1 0,2 3 1,0 0-1,0 3 0,0-1 0,2 2 0,2 2 0,1 2 0,-1-1 0,0 2 0,0 0-1,0-1 1,3 1 0,-3-1 1,2 1-1,0-2 0,3 0 0,-3-2 0,0 0 0,1 0 0,1-3 0,0 1 0,-1-1 0,1-1 0,0-1 0,-1-1 0,-3-3 0,2 2 0,-2-3 1,0-1-1,-3 1 1,1-2-1,0 0 2,-2-3-1,-2 1-1,-2 0 0,-2-2 1,2 1-1,-3-1 0,-1 2 0,0-1 0,0 0 0,0 2 1,1 0-1,-1 1 1,2 1-1,0 0 0,2 1 0,0 0 0,0 1-1,2 3 0,0-1 0,4 1 0,0 0-1,2 1 1,3 0 0</inkml:trace>
  <inkml:trace contextRef="#ctx0" brushRef="#br0" timeOffset="5349">743 919 1,'-4'-6'2,"0"-1"-1,-1 0 0,1 0 0,2 0-1,-2 0 1,0 1-1,2 1 0</inkml:trace>
  <inkml:trace contextRef="#ctx0" brushRef="#br0" timeOffset="9041">1436 2498 2,'-2'0'3,"2"0"0,0 0-1,0 0-1,0 0 1,2 0-1,-2 0 1,0 0 0,4 0 0,-2 1 0,0 0 0,0-1-1,4 1 0,1 2 0,-3-2 0,2 0 0,2-1 0,2 1 0,3-1 0,1 0 12,5 0-14,4-1 13,4-2-8,4-1-7,4-1 14,50-7-2,1-2-1,-38 5-14,10-2 20,8-2-2,7-2-7,84-18-1,-81 18 5,7-1-7,2-1 6,4-2-13,0 3 13,-2-2-8,80-13 7,-28 3 0,-19 6-9,-19 2 14,-60 13-14,1-1 0,-1 1 6,-4 0 0,0 0-7,-1 0 13,-3 1-1,-4 0-14,-5 1 7,3 0-7,-2 0 14,-4 2-8,0-2 0,-3 3 6,-1-2-13,-5 1 13,1 2-7,-3-1 0,0 1-13,-1-1 15,-3 1-1,0 1 0,0-1 0,-2 1-6,0 0 7,1-1-7,-1 2 7,0-1 6,0-1-7,0 2-7,0-1 14,0 1-8,-2-1 0,3 1 0,-3-2 8,2 1-9,-2 1 1,2 0-8,-2 0-10,0 2 1,0-1 0</inkml:trace>
  <inkml:trace contextRef="#ctx0" brushRef="#br0" timeOffset="10113">1636 2490 1,'2'-1'3,"-2"-2"0,3 2 0,-1-1 0,-2 1-1,2-3 0,0 2 0,2-1 1,-2 1-2,0 0 0,2-1 0,-2 2 0,-2-1 0,2 2-1,2 0 0,-2 2 1,5 2-1,-3 0 0,2 3 1,-2 4-1,4 1 1,-1 1 0,-1 4 0,2 1-1,0 6 0,3 0 1,-3 5 6,-2 3-7,2 2-1,1 1 7,-3 2-7,2 2 0,1-1 0,-3 2 0,0-2 1,0 2 6,-2-1-8,2 0 7,-1 0-7,-1 0 7,0-2-1,-2 1 0,2-1-7,-2-1 7,0 0 6,0 0-2,0-1-14,2-2 8,-1-2-7,-1 0 1,0-4 7,0 1-7,2-3 7,-2-1-1,2-3 0,-2 0 6,0-2-7,-2-2-7,2-2 8,0-1-1,0-1 6,1-1-13,-3-3 13,2-1-13,0 0 7,0-2-6,0 0 19,2-1-8,-2-2 13,2-1-4,4 1-1,11-3-1,2-3 4,6 0-9,6-4-13,-13 2 0,5-2 13,8-2 7,4-3-3,11-2-2,4-2-13,68-21 13,2-2-8,-58 23-6,4-4 13,7-2-14,1 1 7,81-19 0,-16 6-1,-17 3-6,-14 5 14,-15 4-2,-54 11-13,1 2 13,-1 0-13,-2 0 7,-4-1-8,1 2 8,-5 0 7,0 0-8,-5 1 6,-1 1-13,0-1 0,-4 1 15,-3 2-8,-1-2 13,-3 1-2,1 0-8,-3 1 0,1 1-13,-3 0 20,-2 1 0,-1-1-8,1 1-1,-4 1 13,0 0-15,0-2 13,-2 0-14,-2-2 13,0-1-7,0-2 5,-4 0-7,2-1 6,-2-4-14,0 0 13,-2-2-13,1-1 13,-3-3-7,0-1 0,0-2-6,-3-3 7,1-1-6,-5-3 6,3-2 7,-2-3-20,-1 0 14,1-2 0,-3-1 6,3 0-14,-1-2 13,1 2-13,-1 0 7,5 1 6,-3-1-7,3 1 6,0 1-13,1 1 1,3 1 7,0 3 0,0 0 0,2 3 6,0 4-7,2 0 6,-3 4-13,1 2-6,2 2-18,-2-12-3,0 8 6,2 9 2,0 5 2,0 5 3,0 7 1</inkml:trace>
  <inkml:trace contextRef="#ctx0" brushRef="#br0" timeOffset="11350">1703 3848 3,'0'-1'2,"0"-3"0,2 1 0,-2 1 0,2-1 0,0 1 0,-2-2-1,2 2 1,0 0-1,0-1 0,0 2 1,0-1-1,2 2 0,-2 0 0,2 1 0,1 3-1,-1 0 1,0 4 0,0 1-1,0 3 0,0 3 1,0 4-1,3 2 1,-1 2-1,-2 4 1,2 2-1,-2 1 0,0 3 7,1 1-1,-1-1-1,0 3-6,0-1 6,-2 0 7,0 1-9,0-1 0,0 1-7,0-1 13,0 0-7,3 0 6,-3-3 5,0 1-8,2-3 0,2 2 5,-2-3-1,2 0-1,5-3-1,-3-1 0,2-1-2,15 20-7,0-10 7,4-6-13,-2-5 13,2-5-1,6-5-6,0-5 6,2-8 0,-16-1 5,4-2 6,6-1-1,6-5-9,4-2-1,55-18 6,3 0-1,2 0 0,-49 15-9,6-3-7,6 1 9,70-18-1,-12 5 6,-8 5-1,-4 2-7,-7 2 7,-55 11-14,1 1 8,1-2 12,2 3-14,-3 0 7,-1 0-1,-3 1-1,42-4 0,-12 2 0,-13 1-7,-13 1 7,-5 4-7,-9-1-6,-6 2 8,-4 0-6,0 0 13,-3 1 0,-3 0-1,-5 1-7,3-1 13,-2 1-13,-3-1 6,0 1-6,1 2 6,-3-2-6,0 1 6,-1-1-6,-1 1 6,-2-2-13,2 0 8,-3 1 0,-1-1 0,-2-1-6,2-1 14,-2 0-20,0-4 15,0-1-1,-2-3 0,2-4 0,-4-4 0,0-2 7,-4-6-21,2-2 15,-2-6-6,-3-5-6,-1-7 8,2-4-6,-9-2-6,-2 0-4,5-3 21,-3 2 6,-1 1-7,-3 2 0,0 3 0,1 0 0,1 2 0,-2 3-7,1-1 7,9 23 0,3-3 14,-2 0-3,-1 1-14,3-3 13,-2 3-8,2-1-7,1 1 7,1 2-7,0 1 13,2 2-13,0 3 7,0 0 5,2 4-7,-1-1 7,1 2-8,0 2 6,0 0 0,0 1-7,2 1 6,-2 1-7,0-1-12,0 3-12,0-2 4,0 3 1,0 0 3,-2-1 0</inkml:trace>
  <inkml:trace contextRef="#ctx0" brushRef="#br0" timeOffset="14645">1672 2493 3,'0'-2'3,"-3"1"0,1-3-1,0 2 0,2-2 0,-4 1 0,2 1 0,0-1 1,2 2-1,0-1-1,-2 1 1,0-1-1,2 1 0,0 0 6,0 0-7,0 1 0,-2-1 0,2 1 0,0 0 13,0 0-8,0 0 6,0 0-2,0 0-1,0 0-1,0 0 5,0 0-7,0 0 6,0 0-2,0 0-7,0 0 6,0 0-8,0 0 14,0 0-9,0 0-1,0 0 0,0 0-1,0 0 6,0 0-1,0 0-1,0 0 0,0 0 5,0 0-8,0-1 0,-2-2 5,0 1 0,0-1 4,0 0-1,0 0-8,-1 0 6,1 0 6,2-1-9,-2 2-7,0-1 0,0 0 12,2 2 0,-2-1-3,2 1-13,0-2 0,0 2 7,-2 1 6,2-1-1,0 0-1,0 1-14,0-1 1,0 1 1,0 0 7,0 0-1,0 3 0,2 2 6,-2 1-13,4 2 1,0 0 7,-2 3-1,3 0-6,-1 2 7,0 1-7,0 1 7,0 1 0,2 0 6,-2 2-13,1 2 6,-1-1 7,0 2-14,0 1 13,2 3-1,-2 0-7,3 2 7,-3-1-1,0-1 7,2 1-15,-2 1 6,2-1 13,-1 0-21,-1 1 13,0-2-7,0 1 6,0-2-1,2 2-7,-2-1 14,1 0-3,1 0-7,-2 1-7,0-2 13,0 2-7,0-2-1,3 2 0,-3 0 0,0-2 0,0 2 0,2-1 13,-2 1-9,0-1 0,3 0 5,-1 0-13,-2 0 12,0-1-1,2 1-6,-2-2 11,3 0-7,-3 0-7,0 0 0,0-1 6,0 0 6,2 0-8,-1-2 0,-1-1-1,0 1 1,0 0 5,0-1-21,-2-2 9,0 0 1,0 1 6,2-2 0,-2 2 7,-2-3-9,3 0 0,-1-1 0,0 1 6,-2-1-1,2 1 0,0-2-1,-2 1-1,2 0-13,-2-3 14,0 2-7,2 0-12,-2 0 14,2-1 6,0 0-1,0 0-6,0-1-7,-2 1 14,2 0-1,-2-2 6,2 2-14,-2 0 0,2 0 7,-2 0 0,0-1-1,2 0 0,1-1-1,-1 1-6,0 0 0,0 0 7,4 11 0,-2-6-14,-2 1 8,-2-2 7,2-1 7,0-3-9,0 0-6,-2-1 6,2-2 0,-2 3-20,3-1 16,-3 0 0,0-1 7,0-1-1,2 0 0,0 0-14,-2 2 8,2-2 0,2 2 7,-4-1-7,2 1 0,-2-1 7,4 0-1,-2 1 0,-2-1-21,2 0 16,2-2 6,-2 3-19,3-2 14,-5 1 0,4-2 13,-2 2-15,2-3 7,-2 2 7,2 2-16,0-3 1,-4 0 7,2 0 0,0 1-15,-4-1 3,4-2 13,0 1-13,3 1 7,-5 0 0,0 1-6,0-1 1,2-1 13,-2-1-1,4 2-7,-4-4 7,2 2-13,0 2 7,0-1-13,2 0 21,-4-2-8,2 1 7,0 1-14,-2-2 7,2 3-6,0-2 13,-2-2-7,5 2 0,-5 0 0,-3-1 0,6-1 0,-1 1 0,-2 2 0,0 0 6,0 0 0,0-3-7,2-2-6,0 1 13,0 1-1,-2-1-13,0 0 7,0-1 7,2-1-1,-2 0-13,-2 0 1,2 0 13,0 0-7,2 0 7,-2 0-14,0 0 1,0 0-12,0 0 3,0 0-18,0 0 4,0-4-1,0 1-16,0-1 5,-2 2 4,2 0 4,-2-1 4</inkml:trace>
  <inkml:trace contextRef="#ctx0" brushRef="#br0" timeOffset="44142">160 356 2,'-2'0'4,"0"0"-1,-5 0 0,1 0 7,-2 0 11,0 2-15,-1 0 5,-1 1 0,0 0-3,1 1-1,1-1 0,0 3-8,2-1 13,1 2-14,3-2-6,0 2 14,2 0-7,2 2-7,2-2 1,3 1 1,3 1 20,0-1-14,1 0 0,1 0 6,3 2-7,-3-3-6,0 1 13,-1-1-7,-3 0 0,0-1 7,1-1-1,-3 0-7,-2 0-6,-2-1 1,2 2 13,-2-1-7,-2 1 0,-2-2 7,-2 2 6,2-1-16,-2-1 9,0 1-8,0 0-7,-1-2 15,1 1 0,0-2-1,0 0-1,2-2-6,-2 0-7,2-2 1,2-1 1,-2-2 2,0-3 0,2-3 1,2-2-2,0-3 2,2-5 0,0-1 0,0-5 0,0-2 1,0-3 0,3-5 1,-3-2 0,2 1 2,0-1 0,-2 3 1,2 3 0,1 2 1,-3 2 0,0 5 0,0 3 0,0 2 0,0 3 0,-2 3 0,3 3 0,-3 2 6,0 3 5,2 4-8,0 4-6,0 4 6,0 4 0,2 5 0,1 3 11,-1 4-8,0 1 6,2 2-1,1 2-2,-1 0-14,0 0 13,0 1-20,1-1 14,-3-2-1,2 0-6,-2-2 7,3 0 6,-3-1-2,0-2-7,-2-1-12,2-3 1,1-1 0,-5 0 1,2-3 0</inkml:trace>
  <inkml:trace contextRef="#ctx0" brushRef="#br0" timeOffset="44684">168 429 2,'0'-3'4,"2"0"-1,-2-1 0,4-2-1,0 0 1,5-1-2,1 0 1,2-2 1,5-1-1,1 1-1,5 0-1,2 1 1,2-2-1,0 1-1,2 1 1,2-1 0,-2 2 0,0-2 0,-2 2 0,-5-1 0,-1 3 0,-7-1 0,1 2 0,-3 1 0,-3-1 1,-3 1 0,0 0-1,-2 3 0,-2 0 1,-4 2 0,0-1 0,0 3 6,-2 3-7,0 2 6,-2 1-1,1 2-7,-1 2 7,2 0-1,0 2-6,0 0 6,0 0-7,4 2 14,0-2-2,0 0-7,4-1 6,0 1-8,2-4 7,0 0-7,5-2 0,-1 0-7,0-2 14,1-1 5,1-2 0,1-2-3,-1-3-1,0 0-7,1-3-7,-3-2-5,-2-2 14,1-2-13,-3-3 6,0-2 2,-4-1 7,0-4-8,-2 1 1,-2-2 0,0 0 0,-4 0 1,-2 3-7,-1 0 8,1 0 0,-4 3-7,-1 3 1,3-1 0,0 3 0,-1 2 0,3 1 0,0 1 0</inkml:trace>
  <inkml:trace contextRef="#ctx0" brushRef="#br0" timeOffset="45128">739 237 1,'2'0'4,"0"0"0,0-1 6,2 1-1,0 0-2,0 0 0,5 0 5,-1 2-8,0 1 0,3-1 0,-1 1-8,2 4 14,-1 0-14,1 3 13,-2 0-14,1 1 13,-1 0-14,-2 1 14,1 0-7,-3 0 6,0 1-7,0-1 0,-4-1-7,2 0 20,-2-2-8,1 0 13,-1-2-3,0 0-8,-2-1 6,2-2 4,-2-1-8,0 0 6,0-2-3,0-2-1,0-1-2,0-2-7,0-3-7,-2-3-12,2 0-5,0-4 4,2-2 1,0-3 0,2-2 3,0-1-1</inkml:trace>
  <inkml:trace contextRef="#ctx0" brushRef="#br0" timeOffset="45392">1032 41 2,'0'0'4,"0"0"-1,0 0 0,0 0 0,0 2-1,0 0 0,0 2 1,0 2-1,0 3-1,0 1 1,0 3-1,3 1 6,-3 1-7,2 0 0,0 2 0,0 0 0,2 0 0,0 0 0,0-2 7,0-1-8,0-1 7,1-2-7,1 0 0,-2-3 0,2-1 0,0-4 0,0 0 0,1-6 1,-3 0-1,2-3 0,0-2 0,0-4 0,-1-3 0,-1-2 1,2-1-1,-2 1 1,0-1 0,2 1 0,-1 1 0,-1 2 0,-2 1 0,0 1 0,2 2 7,0 2-8,-2 0 1,0 2 6,0 1-1,0 2-1,0 1 0,1 2-7,-1 3 14,2 1-16,2 2 1,-2 4 1,2 0 7,0 3 7,1 3-3,-1 3-1,2 0-13,-2 4 13,3 0-1,-1 0-13,0 3 7,-2-1 13,1 2-14,-1-1 13,0 1-22,-2 0 15,0 0 0,0 0-9,1-1 2,-3 1 7,0-1-1,-2-1-14,0 2 15,-2-1-8,0-1 14,-1 0-8,1-1 0,-2-2-7,-4 1 13,2-2-1,-2-1-14,1 0 7,-3-3-6,0 0-6,-1-2-1,-1-2 2,-1-2 0</inkml:trace>
  <inkml:trace contextRef="#ctx0" brushRef="#br0" timeOffset="47951">4156 1563 12,'-3'-2'17,"1"0"-3,0 0-8,0 0 5,2-1-8,-2 1 1,2 1 5,0 0-7,-2 1-1,2 0 6,0-1-13,0 1 0,0 1 0,2 0-1,0 2 1</inkml:trace>
  <inkml:trace contextRef="#ctx0" brushRef="#br0" timeOffset="48290">4298 2782 5,'0'0'3,"0"0"1,0 0-1,0 0 0,0 0-1,0 0 1,0-3-2,0 3 1,4-2-1,-2 0-1,5 4 0,-3-1-2</inkml:trace>
  <inkml:trace contextRef="#ctx0" brushRef="#br0" timeOffset="48584">4499 4406 3,'0'0'4,"0"0"-1,0 0 0,-2-4 0,0-1 0,0-1-2,0 0 2,0 0-2,-1 1-1,3 0 0,-2 0-1,0 1-2</inkml:trace>
  <inkml:trace contextRef="#ctx0" brushRef="#br0" timeOffset="77489">3351 6711 2,'6'-3'2,"-2"0"0,0 3 0,3 0 1,-5-1-1,0 1 0,0-1 0,0 0-1,0 1 1,-4 0 0,2 0 0,-2 0-1,0-1 0,-6-3-1,-1 2 1,-1-1-1,-5 1 1,-5-1 0,-5 0-1,-4 1 0,-2 0 0,-4-1 0,-2 0 0,-5 1 0,3-4 0,-5 0 1,-3 2-1,-1 0 1,1 0-1,-3 1 1,5-3-1,1 1 0,-1 2 1,1-1-1,1 1 0,4-2 1,1 3-1,1-2 0,0 2 0,-5-5 0,1 2 0,2 1 0,4-1 0,-1-1 0,-1 1 0,2 0 0,2 0 0,2-1 0,2-2 0,0 1 0,2 0 0,2 2 0,5-1 7,-1 0-7,4 0-1,5 1 1,2 2 6,1-1-1,3 3 0,2-1-1,2 1-1,-2 0 1,0-1-1,4 1-7,-2 1-1,4 0 16,-2 0-9,0 0-6,0 0 6,0 0 0,0 1 6,0-1-14,0 2 1,-2-4 13,2 2-13,0 0 7,0 0-7,0 0 7,0 0 0,0 0 6,0 0-14,0 2 7,0 1 0,-2 2-6,0 2 7,-3 0 6,3 2-7,0 0-1,0 3 0,2 0-6,-2-1 13,-2 2-7,4 1 0,-2 0 7,0 1-14,0 1 14,2 1-8,-2 0 1,2 3 6,-2 1-7,2 2 0,-2 1 14,2 0-9,-2-2-7,2 1 7,-3 0-7,3 2 7,-2 0-14,2 0 2,-2 0 7,0 1 0,-2-1 6,2 1-6,2 2 0,-2 1 6,0-2 0,0 2 5,2 2-1,-2 1-1,0 1-1,2 3-14,0 2 14,-2-1-7,2-1 13,0 0-22,-2 0 15,-1 0-1,1-1-14,-2-1 15,0-3-8,-2 0 13,2 0-8,-2-2-6,-1 0 13,1 1-8,-2-1-6,2 0 6,0 1-6,1 2 13,1 0-1,0 2 0,2 1-2,-2 2-13,2-2 7,-2 1 12,0 0-14,-3 1 1,5-3 0,-2 0 12,0-2-7,-2 0-1,4-1 6,-2 1-20,-1-1 8,3-2-6,-2 0 7,-2 0 7,2 0-7,0-1 6,-2 1 6,-1 0-1,1-1 0,0 4-8,2 0 6,-2 1-14,1-2 14,1 1-1,-2 0-13,0-2 0,2 1 8,0-3 6,0-1-21,-1 3 22,1-3-8,2 0 0,0 0 0,0-1 0,0-1 0,0 3 0,0-1 0,2 1 0,-2-2 7,0 5-1,0-1-1,2 1-13,-2 2 1,-1 3 7,1 0 12,0-1-1,0 2-20,2 0 20,0 1-8,0-1 0,-2 1-1,0 2 1,2-2-1,0 2 6,0-1-14,0 1 7,0 1 6,-2 3 0,-2 1-1,2 3-7,0-2 12,-2 4 0,2-3-9,0 1 6,-1 1-7,-1-1 0,0 0-6,2-1 13,0 1-7,0 1 12,0 1-14,0 2 6,0 3 7,0-1-15,-2 3 0,2-1 0,-1-1 14,-1-2-2,2 2-13,-2-3 6,0 2-6,2-2 7,-2 1-7,0 1 7,2 2-1,2-2 6,-3-1-13,3-1 13,-2 0-1,0-2-7,0-2 6,0 0-7,2 0 7,-2-1 5,2 1-14,0 0 7,-2-1-7,2 3 13,2 2-14,-2-4 7,0 1 6,0-1-8,2-1 7,0-3 0,-2-1-16,2-1 2,0-2 13,0 1 0,3-1-1,-1-3-7,2-1 0,-2 0 6,0 1 0,0-1-14,1 0 2,-1-4 13,0-1-7,0 0-13,-2-2 8,0-2 14,0-2-8,0-3-6,-2-3-12,2-1-17,-2-4-9,0-2 5,0-3 4</inkml:trace>
</inkml:ink>
</file>

<file path=ppt/ink/ink41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42.4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3390 804 3,'-2'-1'3,"2"1"-1,-2 0 1,0-1-1,0 0 0,-2-2-1,2 2 1,-1-1 0,1 1 0,0 1-1,0 0 0,2 0 0,0 0 0,0 0-1,0 0 1,0 0-1,2 0 1,2 1 0,3 0-1,3 0 1,0-1-1,5 0 7,3 0-7,3 0 0,2 0-1,4-1 1,2 0 0,2 0 0,2-2 13,39 1-8,-8-2-8,-31 2 14,5 1-7,-1-1-1,4-1-7,3 1 0,-1 0 8,1 0-1,1 0 0,-1 0-7,-1 0-1,-2-1 2,1 1 0,-3 0 14,40-3-2,-13 0-14,-8 2 7,-11 0-7,-3 2 0,-24-1 2,1 1 6,0 0 1,-1-1-1,1 1-1,2 0 0,-2 0 6,-1 1-1,-1-1-1,2 0-7,-3-1 0,1 2 0,-1 0-6,1-1 7,-2 1 0,-1 0 0,1 0-6,-1 0 1,-1 0 7,-1 0 0,3 1-1,-3-1 6,1 0-7,1 0 7,1 0-14,-1 0 14,-1 0-8,1-1-6,-1 1 7,1-1 0,-1 1 7,1-1-1,-1 0-7,-3 1 6,1-1 1,-1-1-9,0 1 14,1 0-8,-3 0 0,3 1-1,-5-1-13,0 1 8,0-1 7,7 0-1,-1 1 6,-3-2-7,-3 1-1,-2 0-6,2 1 1,-1 0 6,1 0 6,-4 0-13,2 0-6,0 0 1,-3 0 8,1 0 14,-2-1-9,2 0 12,0 1-27,0 0 14,0-1 0,3 1 6,-1 0-7,-2 0 6,0 0-1,0 0-7,0 0 0,2 0 8,-1 0-16,-1-2 15,-2 2 6,0-1-2,2 1-14,-2-1 1,2 1 6,-2 0 6,2 0-13,1-1 6,-3 0 0,0 1-19,2 0 21,0 0 6,-2 0-14,0-1 7,0 1-1,0-2 0,0 2 0,0-1 0,-2 1 13,2-2-15,-2 1 6,3 0-1,-3-2-13,2 1 20,-2-2-2,2 1-13,-2-1 12,2-1-1,-2 0 0,2-2-21,-2 1 15,0-1 7,0-1-2,0-1-14,-2 1 14,2-4-7,-2 2 6,-2-3-7,1 0 6,-1-1-7,2-2 7,-2-1-7,0-2 0,0 0 0,-2-1-6,2 1 14,-3-1-1,-1 0 0,4 0-1,-2 0-7,2 2 1,-1-1 0,-1 3 0,4 1 7,-2 0-14,0 0 2,0 1 7,-5-11 6,3 5-7,2 5-6,0 1-7,2 4 23,-4 1-8,4 0-14,0 2-4,-1 3 15,3-1 6,-2 2-6,2 0 6,-2 0-13,2 2 1,-2-3 7,0 2 1,2 0 0,-2 0 0,2 2 0,-2-1 6,2-1-7,0 1-14,-2 1 9,4 0 1,-2 0 13,0 0-7,0 0 0,0 0 0,0 0 0,0 0-7,-2 0 7,2 0 0,0 0 0,0 0 0,0 0 6,0 0-7,0 0 7,-2-1 5,0 1-21,0-2 2,-2 1 7,0 0-8,1 0 9,-1 0 7,-2 0-2,0-1-1,0 2-1,0-1 6,-3 1-1,1-1 0,0-1-2,-3 2-1,1-1-1,-2 1 0,-3-2-20,1 2 21,-1-1-13,-1 0 13,-1 1-13,1 0-7,-1 0 9,-2 1 7,1 0 0,-3-1-7,0 0 1,1 0 7,-3 0-1,2 2 0,-1-2-6,-1 1 6,0-1-6,0 1 7,-2-1-1,3 0 7,-3-1-22,0 1 15,0 0 0,-2 0 0,3-1 0,-3-1 7,4 1-9,-4 0 7,2 1-21,0-1 22,-2 0-21,5 0 22,-3 0-2,0-1-1,2 1-7,1 0 0,-1 0-6,0 0 14,0 0-1,3-1-1,-3 2-1,0-1-25,0 1 21,1 0-6,1-1 13,-4 1-7,2-1 0,3 1 0,-3 0-6,0-1 0,0 1 1,1-1 7,-3 1 0,0-2-13,2 1 14,1 1-7,-3-1 7,0 1 0,0-1-1,2 1 0,-1-2-13,-1 0 14,0 1-6,0 0 6,0 0 0,-2 0-13,0-2 7,1 2 1,-1-1 0,-2 0 0,2 0 7,-4-1-7,0 2 6,0-3-6,2 2 6,-4 0 0,-2-1-1,-1 2 0,1-2-1,0 2 0,0-3 0,0 2 7,-2-1-2,1 2-21,-1-1 23,2 1-2,0 0-7,-2-1 6,1 0-7,-1 0-6,2-1-7,-2 2 23,-36-1-16,3 0 8,8 0-6,33 1-6,-4 1 8,2-1 0,-2 0 7,-2 1-7,0 0 0,-3 0 1,1 0 6,0 0-13,-2 0 8,1 1 0,-1-1-14,0 0 9,-38 1 1,7-1-5,8 1 13,4-1-6,4 2 13,29-2-8,-2 0-6,1 1 6,-3-1 0,-2 0 0,2 0-7,-2 1 7,-2-1 0,2 0 0,-3 1-13,3-1 8,-2 1 12,0 0-13,0 2 7,-2-2-7,-31 2 0,10 0 13,6-1-13,3 0-12,7 2 21,5-2-14,2 1 7,17-2 8,-1 0-8,1 0 7,-1 0 5,0 0-7,-1 2 6,1-1-14,1-1 13,-1 1-7,1 0 0,1 0 0,3-1 7,-3 0-15,5 0 1,-2 1 7,-1 0-6,3-1 13,-3 1-20,3 1 8,0-2 1,-3 1 0,3 1 7,0-1 5,-3 0-13,3 1 6,0-2 0,-1 1-6,-1 0 6,-1 0 6,3 0-13,-4-1 7,1 1-7,-1 1 13,-1-1-13,1 1 1,-1 0 6,-1-1 6,1 0-13,-18 4 0,2-1 7,6 1-6,0-3 0,5 2 1,-1-2 0,0 0-6,3 0 8,1 0 6,-3 0-7,11-2 0,-1 1-13,0 0 15,-1 0-6,-1 0 13,1 1 0,1-1 0,-2 0-8,1 1-1,1-2-5,-2 2 7,1-2 6,1 2-7,0-2 7,1 0 5,-1 1-8,4 0-6,-2-1 0,1-1-6,1 1 8,-2-1-7,4 0 1,-2 1 8,-1 0 6,3-1-7,0 0 7,0 0 4,-2 1-14,2-1 1,-1 0 13,-1 0-27,2 0 21,0 0-7,-2 2 7,2-2-1,-1 0-1,1 1-6,-2 0 0,2 0-6,0 0 8,-2 2-7,2-2 8,-3 0 6,3 0 0,0 1-15,-2-2 16,4 1-8,-2 1 6,2-2-7,-3 1 0,3 0 1,0 1 6,0-1-14,2 1 8,-2 0 0,2 1-6,0 0 1,0 0 1,0 2 13,2-2-14,0 2 1,0 0 13,0-1-7,0 1 0,3 1 0,-1 1 0,0 1-1,2-1 0,-2 1 0,0 1-6,3 0 1,-1 0 7,-2 0-7,0-1 1,2 2 13,-2-1-1,1 1-1,1 0-7,-2 0 0,0-1 0,2 1 6,-2 1 0,3 0-1,-3-1-1,0 1-1,0 0-19,0 1 14,0-2 1,0 1 0,3-1 0,-3 1 0,0-2-12,0 2 8,0-1 7,0-1-1,0 1 0,1-1 6,-3-1 0,0 0-8,0-1 1,0 1 0,0-1-13,0 0 8,0 1 7,0-1-7,0 0 7,-2-1-13,2 1 14,0-1 6,0 0-1,0 0-1,-2 0-20,2-2 21,-2 2-20,3-1 8,-3-1 7,2 1-7,-2 0 0,2-1 7,0 0 0,-2 0-1,2 0 6,-2-1-7,2 1 0,-2 0 6,0-1-1,2 0 1,-2 1-2,0-1-1,0 1 0,0-1-21,2 0 16,-2 0-12,0-1 7,2 2 1,-2-2 7,2 1 0,0-1 6,0 0-1,2 2-14,-1-1 8,1-1-1,2 1 7,0 0-20,0-2 8,9 4 1,1-1 13,3-1-2,0 1-7,1-1-6,1 2 7,2-4 0,-3 0 0,3 0 0,-11-1 6,3 0-1,-1 1-20,3-1 21,0 2-1,1-2 0,1 1-1,-1-1-1,3-1 0,0 1-1,1 0-13,-1 0 8,0 0 6,2-2 0,-1 2-1,1-1 0,0 1-1,0 0 0,-3 0-6,3 0 6,0 0 0,18 0 0,-6 0-7,-2 1-5,-8-1 14,-4 0-20,-2 2 8,-5 0 1,-2-1 14,1 0-1,-5-1-7,-4 1-6,-2 2 7,2-3 6,-1 1-7,-3 0 0,0-1 8,0 0-22,0 0 22,0 0-7,0 0-13,-3 0 2,3 0 0,0 0 0,-2 0 2,0-1 0</inkml:trace>
  <inkml:trace contextRef="#ctx0" brushRef="#br0" timeOffset="6156">4393 124 1,'0'0'3,"0"-1"-1,0 1 1,2-2-1,-2 2 0,0-1 0,0 1-1,0-1 0,0 0 0,2 0 0,-2 1 0,-2-1-1,2 1-1</inkml:trace>
</inkml:ink>
</file>

<file path=ppt/ink/ink41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41.8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10 4,'0'0'3,"0"0"0,0 0 0,0 0 0,0 0-1,0 0 0,0 0 1,0 0-2,0 0 0,0 0 0,0 0 0,0 0 0,0 0-1,0-2 0,-2-3-1,2 2-1</inkml:trace>
</inkml:ink>
</file>

<file path=ppt/ink/ink4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6:26.6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0 309 2,'2'0'4,"-2"0"-1,0 0 0,0 0-1,0 0 0,0 0 0,0 0 0,3 2 0,1 0-1,2 1 0,-4 0 0,2 0 0,2 2 0,3 2 0,-1 0 0,0 1 0,0 1 0,1 2-1,-1 1 0,-2 2 0,0 0 0,1 0 0,-5-2 0,0 4 0,-2-1 0,-2 1 0,0-2 1,-3-2-1,1 1 0,-2-2 0,0 0 1,0-1 0,1-3-2,-1 0 2,2-1-2,0-1 1,2-2 0,2-2 0,-2 1 0,4-5 0,-2 1 0,0-2 0,4-3 0,2-3 0,3-1 0,-1-1 0,0-2 0,5 0 0,-1-2-1,2 1 1,-1 1 0,1 1 0,1 1 0,-3 0 0,1 1 0,-1 2 0,-4 0 1,3 1-1,-5-1 0,2 4 1,-4 0-1,2-1 7,-1 3-1,-3-1-7,2 3 0,-2-3 0,0 3 0,-2 1 0,2 1 0,-2 2 7,2 1-8,-2 2 0,0 1 1,0 1 0,0 2 7,2 3-7,-2-2 0,2 1 0,0 2 0,0 0 0,0-1 0,2 1 1,1-1 0,1 1-1,0-3 0,-2 0 0,2-1 0,3-2-1,-1-1 0,-2 0 0,4-2-1</inkml:trace>
  <inkml:trace contextRef="#ctx0" brushRef="#br0" timeOffset="562">552 343 4,'0'0'3,"0"0"-1,0 0 1,0 0-1,0 3 0,-2 0 0,0-1-1,0 3 0,-2 1 1,2 1 0,0-1-1,0 0 0,0-1 0,0 2-1,2 0 0,0-1 1,0 1 0,2 0-1,2 0 0,2-2 0,0 0 0,5-2-1,-3-1 1,4 1 0,1-3 0,-1 0 0,3-1 0,-1-3 0,-1-1-1,1 0 1,-4-2 0,3-2-1,-3 1 1,0 0 0,3-1 0,-5-1 0,0 2 1,-1 0 0,-3 1 0,0 1 0,-2 0 6,2 1-7,-4 1-1,2 1 1,0 0 0,-2 1 0,0 2 0,-2 1 0,2 1 0,0 4 6,-4 1-7,2 4 1,2-1 0,0 3 0,-2 3-1,2 1 0,0 0 1,0 2 0,2 0 6,0 2-1,2 0-7,-2 0 1,0-2 0,0 2 0,0 0 0,1-2 0,1 0-1,-2-2 1,0 1-1,0-3 0,0-1-1</inkml:trace>
  <inkml:trace contextRef="#ctx0" brushRef="#br0" timeOffset="1034">918 353 3,'-2'-4'3,"0"-1"0,2 1 0,-2 0 0,0 1-1,2-2 0,0 0 1,0 1-2,0-1 0,2 0 0,2 2 1,1-2-1,1 1 0,2 0-1,0 2 0,5-2 0,-3 3 0,4-1 1,1 1 0,-1 1 0,3 0-1,0 0 1,-1 1-1,3 0 0,-3 0 0,1 1 0,-1 1 0,-1-1 0,-3 0 1,-1 2-1,-3 1 0,-2-1 0,-2 2 0,-2 0 0,-2 0 0,-2 2 0,-2 0 0,-2 0-1,-2 2 1,-1-1 0,1-1 0,-2 1 0,-3 2 1,3-2-1,-3 2 0,3-1 0,0 0-1,-1-2 1,3 1 0,0 0 0,2-2 0,0 0 0,1-1 0,3 0 0,0 0 0,2-1-1,2-2 1,0 1 0,3-4 0,1 1 0,2-2 0,0 1 0,1-3 0,1 0 0,0-1 0,-2 0 0,1 0 0,-3 1 0,2-1 0,-2-1 0,1 2 0,-3 1 0,2-1 0,-2 2 0,0-2 0,-2 0 0,2 1 0,-1 2 0,-1-1 0,0 0-1,0 1 1,0-2 0,2 1 0,-2 1 0,0 0 0,2 0 0,0 0 0,0 3 0,3-3 0,-1 0 0,2 0 0,0-2 0,1 2 0,-1-1 0,2 0 0,1 0 0,1 0 0,-2 0 0,3-1 0,-3 1 0,0-1 0,1 1 0,-3 0 0,0 1 0,-1 0 0,-1-2 1,-2 2 0,0-2-1,0 1 1,-2 0-1,2 0 0,-2 2 0,-2-1 0,2 0 0,-2 0 0,0 1-1,0 0 1,-2 1 0,2 0 0,-2-1 0,0 1 0,0 0-1,-2 0 0,-2 0 0,2 0 0,-2-1-1</inkml:trace>
  <inkml:trace contextRef="#ctx0" brushRef="#br0" timeOffset="2304">2002 293 2,'0'0'3,"0"0"0,0 0 0,0 0 0,0 0 7,0 0-8,0 0 6,0 0-8,0 0 13,0 0-8,0 0-7,0 0 7,0 0-1,0 0 0,0 4 0,-2 4-9,0 1 2,0 2 7,0-1 0,0 2-1,0 2-1,2 1 6,0-1-1,2 1-7,0 3 0,0-3 0,2-2-6,0 1 7,0-3-7,2 1 1,-2-2 1,1-1-1,1-2 2,0-2 0,0-2 0,0-2 0,3-1 0,-1-5 1,2 2 1,1-3 0,-1-1-1,0-1 1,1-2 0,-3 0 0,0-1 1,0 2 0,-1 0 0,-1 2 0,-2-1 0,0 3 0,2 0 6,-1 1-7,-3 0 7,2 1-7,-2 0 12,0 2-14,0 1 7,0 2-7,0 1 7,0 1-7,0 1 7,2 3-7,0-1 7,1 3-8,3-1 1,-2 1 0,4 0 7,1 0 0,-3 1 0,4-1-1,1 1 0,-1-2 5,1 0-7,1-2-6,-1-1 0,-1 0 1,0-1-1,-1-1 2,-1 0 0,2-1 0,-1 1 1,-3-4 0,0 0 7,1-1-7,-3-3 0,0 0 1,-2-2 6,-2-4 7,0 1-3,-2-1-7,-2-3 0,0-1-7,-2-1 13,-2-1-13,0 0 7,-3 0 6,1 1 5,0 1-14,-1 0 13,1 2-22,4 0 2,-2 3 1,4 1 0,0 1 1,0 0 0,2 1 0,4 1 1,0 2 1,4 0 0,3 1 0,-1 1 0,6 1 1,1 1 1,2-1 0,1 2 0,1 1 0,0-1 0,-1 0 1,3 1 0,-2-2 0,-3 0 1,3 0-1,-2 0 1,-3 1 0,-1-2 1,-3 1 0,-2-1 0,-1 0 0,-1 0 0,-4-1 0,0 1 0,0 0 0,-4-2-1,0 2 1,-2 0-1,-2-1 1,0 1-1,-4 1 1,-1 1-1,1-2 1,0 2-1,0 0 0,-1 2 0,1 0 0,2 3 0,2-1 0,-2 1 0,1 1 0,3 2 0,2-1 0,0 0 0,2 2 0,5-2 0,-1-1 0,2 2-1,2 0 1,1 0 0,3-2-1,1-1 1,-1 0 0,1-3 0,1-1 0,1-1 0,-3-2 0,1 0 0,-3-3 0,3-1 0,-5 1 0,-2-2 0,0-2 0,-1-2 0,-3-1 7,0 0-8,0-2 7,-4-1-1,0 2 0,-2-1 6,-2 0-15,-2 1 1,-3-1 14,1 1-9,0 3 6,-5-1-13,1 2 13,0 0-13,-1 2 0,3 1 0,-3 0 0,5 1 1,0 0 0,2 2 1,0 0-1,1 1 0,1 0 0,4 1 1,2 1-1</inkml:trace>
  <inkml:trace contextRef="#ctx0" brushRef="#br0" timeOffset="3262">3075 280 2,'0'0'4,"0"0"-1,-2 0-1,2 0 0,-2 0 1,2-2-1,-2 1-1,-2 1 2,0 1-2,-3 2 0,1 2 0,2 2 0,-2 0 0,2 2 0,0 2 0,-1 2-1,1 0 0,2 1 1,2 2 0,0 0-1,0 1 0,2 0 0,0-1 0,5 2 0,-3-3 0,2 0 0,0-1 0,0 1 0,3-2 0,-3-1 0,2-2 0,-2-1-1,1-4 1,-1 0 0,0-1-1,-2-1 1,2-2 0,-2-2 0,1-2 0,-3-4-1,0 0 1,0-3 0,-2-1 0,-2-3 0,0-2 1,-3 0-1,1-1-1,0-2 1,-2-2 0,2 1 0,-4-1 0,1 0 1,1 2 0,2 1-1,-2-1 0,0 3 0,1-1 0,1 3 0,2 2 0,0-1 0,2 1 0,2 3 0,0-1 0,5 2 0,-1 0 0,2 2 0,0 2 0,3 0 0,1 2 0,0-1 0,3 3 0,-3 2 1,3 0-1,-1 0 0,-1 1 0,-1 1 0,1 1 0,-1 1 0,-2 0 0,-1 1 0,-1 0 0,-2 1 0,-2 0 0,-2 1 0,-2 1 0,-2-1 0,0 1 0,-4 1 0,-2-1 0,-1 2 0,-3-1 0,2-2 0,-3 0 0,3-1 0,-1 2 0,-1-2 0,2-1 0,-1 0 0,3-1 0,0-3 0,2 1 0,-1-1 0,3 1 0,0-2 0,0 0 0,2 1 0,2-1-1,-2 0 1,4 1 1,0-2-1,0 0 0,2 1 0,2 1 0,1-1 0,1 2 0,0-1 0,0 3 0,3-1 0,-1 2 0,0 0 0,3 1 0,-3 0 0,1 0 0,-1 0 0,0-1 0,-1 0 0,1 0 0,0-1 0,-4 0 0,3 0-1,-1 0 0,-2-2 0,-2 0 0,2-2-1,-1 0 0</inkml:trace>
  <inkml:trace contextRef="#ctx0" brushRef="#br0" timeOffset="3988">3555 235 4,'0'0'4,"0"0"-1,0 0 0,0 0-1,0 0 0,0 1 0,-2 5 0,-2 1 0,-3 2-1,3 2 0,0 0 0,2 1 0,-2 2 0,2 0-1,2 0 0,2-1 0,-4 2 0,2 1 0,2 1 0,0 1 0,2-3 0,0 1 0,2-4 0,3 1 1,-1 0-1,-6-7 0,4-1 0,-2-1-1,1 0 0,-1-1 1,0 1-1,0-1 0,-2-2-1</inkml:trace>
  <inkml:trace contextRef="#ctx0" brushRef="#br0" timeOffset="4217">3530 227 1,'-2'-6'3,"-2"-2"0,2-1-1,0 2 0,2 0 0,2-1 0,-2 2-1,6 2 0,-2-1 0,4 0 0,3 1 0,1 3 1,-2-1-1,3 1 0,5 2 0,-9-1 0,1 2 0,2 1-1,1 1 0,1 0 1,1 3 0,-1 0-1,3 1 0,-3 1 0,1 1 1,1 2-1,-3 1 0,1-2 0,-3 2 0,-1 0 0,-2-1 0,-2 3 1,1 0-1,-5-1 0,-2-1 0,0 1 0,-2-1 0,-3-1 0,1 1 0,-2 0 0,-2-2 0,0-2 0,-1 0 0,-1 1 0,0-5 0,-3 1 0,3 0 0,-3-2 0,3 0 0,0-3-1,-3 1 0,5-2-1,-11-4 0</inkml:trace>
  <inkml:trace contextRef="#ctx0" brushRef="#br0" timeOffset="5338">4487 0 2,'0'0'3,"0"0"-1,0 0 1,0 0-1,0 0 0,0 0 0,0 0 0,0 0-1,0 0 0,0 0 2,0 0-2,0 0 0,0 0-1,0 0 1,0 0 0,0 0 0,0 0-1,0 3 1,0 3 0,0-1-1,-2 5 0,2 1 1,-2 2 0,0 1 0,2 1-1,-2 2 0,0-1 7,0 3-7,0-1-1,0 1 1,0-2-1,0 2 0,0 0 1,0-2-1,-1 1 1,1-1 0,0 1 0,0-3 0,0-1 0,2 0 0,2-4-1,0 1 0,-2-2-1,0-2 0,2 0 0,3-1-1</inkml:trace>
  <inkml:trace contextRef="#ctx0" brushRef="#br0" timeOffset="5682">4438 88 3,'0'0'4,"0"0"-1,2 0-1,0 0 0,0 0 0,0-1 0,2 1 0,2-1 1,3-1-2,3 2 0,7-1 0,1 1 0,7 0 7,4 1-1,44 2-8,7 1 0,-38-2 7,5 0-7,9 0 0,4 2 0,7 0 0,75 8 0,-73-6 1,5 1-1,3 0 0,-1 1 0,5 0 7,-2 0-7,-1-1 0,77 8 0,-20-2 0,-13-2 1,-68-7 6,2 1-7,0-1 0,-3-1 0,3-1 0,-2 2 0,-2-3 0,-2 0 0,-1 2 1,51-1-1,-14 0 0,-15-1 0,-11-1 1,-6 0 0,-31-1 0,-1 0 0,1 1-1,2-1 1,0 0 0,0 1 0,-2-1 0,-3-1 0,1 1 0,0 0 0,-2 0 0,-3-1 0,-1 2-1,-1 0 1,1-2 0,-3 2 0,1-1 0,-5 0 0,2 0 0,-1 0 0,-1 1 0,-2-1 0,3 1 0,-3-2 0,-2 2 0,2 0 0,1 0 0,-1 0 0,-2 0 0,2 0 0,-1 2 0,-3-1 0,2-1 0,-2 1-1,0 0 1,0 0 0,1-1 0,-3 1 0,0-1 1,0 0-1,0 0 0,0 0 0,0 0 0,-2 0 0,0 2 0,0-2 0,2 0 0,-2 1 7,0-1-8,0 1 7,0-1-7,0 1 0,-2 1 0,2 1 7,-2 0-8,2 2 0,-2 1 1,0-2 0,2 3 0,0-1 0,-2 2 1,2 1-1,0 0 0,0 1 1,2 0 0,-2 0 0,0 1-1,2-1 0,-2 1 0,2-1 1,-2 1 0,2-1 0,-2 0 0,2 0 0,-2-2 0,2 0 0,-2-1 0,2 0 0,0 0 6,-2-1-7,2-1 1,-2 0 0,0-2 0,0 1 0,2-2 0,-2 1 0,0-1-1,0-1 1,-2 0-1,2 1 1,-2-1-1,0 3 1,2-2 0,-2 2-1,-2-2 1,0 2 0,0-1 0,0 2 0,-5-2-1,1 2 1,0-2 6,-1 2-7,-1-1 1,-2-1 0,-3 2 6,1-1-7,-3 1-1,1-1 1,-3-1 0,-2 1 0,1-3 0,-3 1 0,0 0 0,-2 1 7,-3-1-1,1-1-7,-2 2 0,-2-2 0,0 0 8,-2 0-1,-3 0-1,1 0 0,-4 1 6,0-2-2,-5 0-14,-1-3 14,-1 2-1,-3-1-1,1 2-1,1-1 0,-3-2-13,2 1 20,-1 1-8,1 1 6,-1-3-14,-3 2 0,4 0 1,-1 1 6,-1-1 0,0 0 6,1 0-1,-1-2-7,3 1 6,-1 2 0,3-4-9,1 2 1,3-1 0,2-1 7,-1 2-1,3-2-1,2 1-7,0-1 7,2 2-7,0 0 13,2-1-1,-3 1-1,3-2 0,0 1-2,2-1-13,3 2 13,-3-1-7,0 1 0,2-1 7,0 1-21,2-1 15,-2 1 8,2 0-16,3 0 8,-3 1 8,2 0-2,2 0-7,1 0 0,-1 0 6,0-1-7,3 2 13,-1-1-20,1 1-6,-1-1 9,0 1 7,1-1 0,-1 1-7,1 1 7,1-1 0,0 1 0,-1-1 0,1 1 0,1-1-7,-1 2 7,3-1 0,-3 0 6,3 0-7,-1-1 0,3 1 8,-1 0-9,1-1 1,2 2 0,1-4 0,-1 4-8,4-4 8,0 4 0,-1-4 8,3 2-8,0 2 0,0-2 12,0 0-8,2-2-6,-2 4 6,0-2 0,-1-2-1,1 1 0,-2 1 6,2 0-8,-2-1 7,2 1-8,-3-1 6,3 0 0,-2 1 5,0-3-20,0 3 14,2-1-1,-3 1 0,1-1-1,2 1-13,-2 0 14,2 0-7,-3 0 7,1 0-7,0 0 13,2 0 0,0 0-15,0-1-7,0 0 15,-3 1-6,3 0 0,0 0-6,0 0 20,2 0-14,-2 0 1,0-1 0,1 1 0,-1 1-6,2-2 14,0 1-1,-2 0-13,2 0 13,-2 0 0,0 0-7,2 0 6,-2 0 0,1 0-7,1 0 7,0 0-1,0 0 0,0 0-1,2 0-6,-2 0 0,2 0 7,0 0 0,0 0-7,0 0-12,0 0 2,0 0-12,0-2 2,2 0 3,-2 0 2</inkml:trace>
</inkml:ink>
</file>

<file path=ppt/ink/ink42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39.0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45 22 2,'-2'-1'3,"0"-1"-1,-2 1 1,2-1-1,0 1 0,-2 0 0,2-1-1,-3 2 0,1-2 1,0 2 0,2-1-1,0 1 0,0-1 0,0 0 0,0-1-1,0 2 1,2-1 0,-2 1-1,2 0 1,0 0-1,0 0 0,0 0 0,0 0 1,0 0-1,0 1 0,4-1 1,2 2-1,2-1 0,5-1 1,1 0 0,5 0-1,-1 0 1,5-1-1,4-1-1,-2 2 2,2-1 6,2 1-8,0 0 1,-2 0-1,1 1 1,1-1-1,-2 2 0,0-1 1,0 0 0,-4 0 0,0-1-1,-5 1 1,1 0 0,-3 1 0,-1-1 0,-3-1 0,-1 1 0,-1-1 0,-2 0 0,-2 1 0,-1 0 0,-1-1 0,0 1 0,-2-1 0,0 0 0,0-1 0,0 1 0,0-2 0,-2 1 0,0 0 0,2-1 0,-2 0-1,0-1-1,0-1 0,4 1-1</inkml:trace>
  <inkml:trace contextRef="#ctx0" brushRef="#br0" timeOffset="1836">1710 122 1,'-4'-1'2,"-2"1"0,-2 0 0,-1 0-1,3 0 0,0-2 1,-2 4 0,-1-2-1,3 0 1,0 0-1,-2 0 0,1 0 0,1 0 0,0 1 1,0-1-1,0 0-1,-3 1 1,3-1-1,0 1 1,2 0 0,-2 2-1,-1-2 0,3 1 0,-2-1 0,4 0 0,0 2 0,0-2 1,0 1-1,4-1 1,0 2 0,6-2 0,5 1 0,3-1-1,5-1 0,6-1 0,4 0 0,41-5 0,3-1 1,-34 4 0,4-2-1,5 0 7,6 0-7,-2 0 6,4-1-1,-1 0-7,1 2 7,58-7-7,-16 3 0,-18 1 7,-9 2-1,-40 3-7,-2 0 7,0 1-7,0-1 1,-2 1 0,-2 0 6,-3 1-6,1-1 6,-4 1-7,-2 0 14,-1 0-8,-1 0-7,-1 0 0,-1 1 8,-3-1-1,1 1-7,-3-1-1,0 1 8,1 1-6,-3-2 0,0 1 7,0 0 0,1-1-1,-1 0 6,2 0-14,-1 0 7,-1 0 6,0 0-1,0 0-7,3 0 0,-3-1-6,0 1 13,3-1-14,-3 1 8,0-2 0,0 1 6,1 1-1,-1-1-7,2 1 0,-1-1 0,-1 0 6,0 0-13,2-1 14,1 1-7,-1 0 6,3 0-7,-3 0 1,2 0 0,-1-1-6,1 1 7,-2 0 6,15-1-1,-2-1-7,-2 2 7,-5-1-7,1 2 0,-5-1 7,1 0-7,-3 1 7,-2-2-15,-2 2 15,1-2 0,-3 2-15,-2 0 15,2 0-14,0 0 8,-4 1 0,2 0-6,-2-1 1,0 0 13,2 0-7,-2 2 6,2-2-7,-2 1 1,7 0-8,-5 1 1,-2-1 1,0 1 0</inkml:trace>
  <inkml:trace contextRef="#ctx0" brushRef="#br0" timeOffset="94607">60 4180 1,'-2'-4'2,"-3"-1"-1,3 1 0,-2 2 0,2 1 1,0-1-1,0 2 0,2 0 0,0 0-1,0 0 0,0 0 1,2 0 0,-2 0 0,-2 0 0,2 1-1,0-2 1,0 1-1,0 1 1,0-1 0,0 0-1,-2 1 0,2 0 1,0 1-1,0 0 0,0-1 0,0-1 0,-2 0 1,2 1-1,-2-1 0,2 0 0,-2 2 0,0 1 2,2-2-1,-2 1 0,2 0-1,0 2 0,0-2 0,-2-2 0,-1 0 0,3 4 1,0-3-1,-2 0 0,4 1 1,-4 0-1,2-4 1,0 2-1,0 0 1,0 0 0,0 0 0,0 2-1,0-1 1,2 0-1,-2 0 0,3-1 0,-3 1 1,0-1-1,2 1 1,-2 1-1,2-1 0,-4-1 0,2 1 0,0-1 0,2 1 0,0 3 0,0-3 0,2 2 0,2 2 0,2 1 0,5-4 7,1-1-1,5 1 5,-7 0 0,5-2-16,4-2 2,1 1 14,7 0-3,33-4-7,-2 1 0,2-1 0,-4 1 6,2-2-13,0 1 13,-2 0-13,-4 0 0,0 0 7,-5 0 6,-3 3 0,-5 0-1,-6 2-7,-4 0 6,-2-2 0,-6 1-8,-4 4 1,-5-3 0,-3 1 7,-3 0 0,-2-2-1,0 1 5,-2 1-7,-4-1 6,0-1-1,0 1-13,0 1 7,0-1 6,0 0 0,0 0-2,0 0-7,0 0 7,0 0-1,0 0 0,-2 1-7,2 0-6,-2 0 7,2 1 7,0-4-1,0 2 0,0 0-21,-2 0 3,2 0 2,0 0 0,0 0 1,-2 3 1,2 1 0</inkml:trace>
  <inkml:trace contextRef="#ctx0" brushRef="#br0" timeOffset="95961">1704 4220 2,'0'0'3,"0"0"-1,0 0 1,0 0-1,0 0 0,0 0-1,0 0 0,0 2 1,2 0 0,2 4 1,4 4-2,7-1 0,6-1 1,5-1-1,8-1 0,7-3-1,13 0 7,8-1-7,12-1 6,5-1 0,4-2-8,1-2 1,5 0 0,4 1 6,5-1 6,1 0-8,-2 2 1,-4 0-1,-2-1-1,-4 1 0,-4 2 6,-7 1-14,-5 3 1,-7-2 1,-8 0-1,-7-1 9,-5-1-8,-7 0 8,-6 3 5,-8-1-7,-5-1-1,-3 0 7,-5 0-14,-4-1 13,-2-1-1,0 4-7,-4-5 7,0 1-1,0 1 7,-2 0-9,2 1 0,-2-3-14,0 1 1,-2 1 1,-2 1 1,0 3 1,-3 0-1</inkml:trace>
  <inkml:trace contextRef="#ctx0" brushRef="#br0" timeOffset="96605">4397 4374 3,'0'0'3,"0"0"0,0 0 0,2 0-1,2 0 0,6 0 0,3 0-1,7-3 0,7-2 1,4 3 0,11 0-1,5-2 1,7-2-1,8 2 13,4-1-2,-24 4-14,3-1 13,9-1-7,4 2 5,66-2 5,-6-1-8,-4 3-7,-5-3 14,-55 4-9,4-1-1,2 0-13,66-4 15,-14 2 5,-7-2-8,-10 3 6,-6-1-1,-10-2-19,-9 0 1,-39 4 8,0 0 0,-2 0 7,0 0-1,0 2 0,-4-1-7,2-1 13,-4 1-1,-3 0-1,1 0-1,0 0 1,-3 0-2,1 0-1,-3 0 0,1-2-13,-3 4 13,1-2-6,-1 0 0,-1 0 0,-3 0 0,3 1 7,-3-1-7,0 2 7,1-2-1,-1 0-1,-2 0 0,3 0 0,-3 0-13,0 0 14,0 0-7,1 1 6,-3-1 0,0-1-13,9 1 14,-3 1-1,-2 0 0,-4 1 0,-1-5-7,1 3 1,-2-1 6,-2 1-13,2-2 8,-2 2 13,0-1-8,0 1 6,-2 0-8,0 0 0,0 0-6,0 0 13,0 0-13,0 0 6,0 0 7,0 0-14,0 0 13,0 0 0,0 0-8,0 0 1,0 0-14,0 0 3,0 0-5,-2 0 0,2 0 3,-2 0-1</inkml:trace>
  <inkml:trace contextRef="#ctx0" brushRef="#br0" timeOffset="97465">7212 4350 1,'2'2'3,"-2"2"-1,-2-3 1,4 0-1,0 2 1,0-3-1,-2 1 0,2 1 0,0-3 0,0 0 0,2-3-1,0 1 0,3-3 0,-3-3 0,2-1 0,-2 1 0,2-3 0,1-2-1,-1-2 7,2 0-7,-4-5 0,2-1 0,1-3-1,-7 13 7,2-5-7,0 0 0,0-5 0,0-1 1,-2-4 0,2-1 0,-2-4 0,2-2-1,-2-4 7,0 0-8,2-3 1,-2-1 0,2 1 0,-2-1 1,0 1 6,0 0-7,0 4-1,0 0 1,0 3 0,0 2 0,0 0 0,0 4 1,-2 3 6,2-1-7,0 5 6,0 0-6,0 3 0,0 3-1,0 1 1,0 1 0,0 2 0,0 2 0,0 1 1,0 2 6,0 0-7,0-1 0,0 4 0,0-2 0,0 2 0,0 0 0,0 1 1,-2 1 0,2-2-1,0 1 0,0 1 0,0 1 1,0-2 6,0 2-1,0-2-6,0 2 0,-2-1 0,2 1 6,-2 0-7,0 0 1,2 1 0,-2-1 0,0 2 0,-3 0 6,3-1-7,-2 0 7,-2 0-1,0 1 7,0-1-2,-1 0-14,-1 0 1,0-1 7,-2 0-1,1 1 0,-11 2 0,-1-2 6,0 1-8,1-1-6,-1-1 1,0 0 7,-2 0 6,-1 1-7,-3-1-1,-2-1 7,0 1-14,-2 0 14,12 0-1,-4-1-7,-1 1 0,-3-1 6,-4 0 0,0 1 0,-4-1-15,-36 1 8,9 0 7,2 0 0,2 0-1,-2 1-14,4-1 8,1 1 7,-1 0-14,0 0 8,27-1-6,-4 0 7,-4 1 0,-44 2 0,2-1-6,1-1 0,1 2 14,1-1-8,-1-1-6,40 0 7,-4 0-6,-5 1 0,-4-2 14,-49 3-8,6-1-6,6 1 0,2-1 7,5 1 6,3 1-7,40-3-6,-6 1 0,-3 1 1,-1-1 13,-55 5-1,7 0-14,10-1 14,3 1-1,3-1-14,7 0 1,-3-2 13,3 1-13,-1-1 13,3 0-13,0-1 13,-1 1-13,1 1 7,-2-2 6,-1-1-7,3 2 6,6-2-7,2 1 6,0-1-7,4-1-6,4-1 1,2 1 14,1 3-1,-1-2-7,2 0 6,3 1-7,-3-2 1,0 1 0,3 0 0,1 2 6,-1-1-7,1 1 7,3-1-7,-1 1 0,3 1 1,2-3 0,4 3 13,1-2-8,3 2-7,2-3 7,3 0-7,-1 1-7,4-1 16,2 0-9,3-1 8,1 2-9,1-2 2,3 0-6,-1 3 13,3-3-7,1 0-6,2 0 14,2 0-13,-3 0 1,3 2 13,-2-3-14,-1 1 14,3-1-7,0 1-7,-2-1 1,0 1 14,-3-2-8,-1 0-6,-3 1 7,3-2 6,-7 3-1,5-1-7,-1 0-6,-1 1 14,-3-1-8,1 0 7,1 1-1,0 1-13,-1 1 13,3-2-13,1 2 14,-1 0-1,3-1-7,0 0 0,-1 2 1,-3-2 6,3 2-13,-1 1 13,1 1-13,-1 0 8,1-1 0,-1-3 6,-1 4-7,1-3 6,2 1-7,-3 1 7,3-1-7,-1 1 0,3-3 7,0 0-7,-3 1 0,5 1 8,-2-1-9,1-1-6,1 3 14,2-4 0,0 0-7,2 0-6,-3 2 13,3-3-7,2 1 7,0 1-14,0 2 14,0-3-13,-2 0 8,4-1-7,0 0 14,0 0-7,-2 1 0,0-1 6,0 2-13,-1 2 13,-1-3-13,2 3 13,0-2-13,0-1 0,0 0 8,0-1 6,2 1-7,-2 0 0,0 3 6,2-3-1,-2-1-7,2 1 7,-2 0-13,0 1 0,0 0 14,-3 1-13,3 1 13,0-1-7,0 3 7,0 1-7,0 0 6,0-1-13,0 1 7,2 1 13,-4 1-14,4 1-6,-4 0 7,4 2 7,-2 1-7,2-2 6,-2 3-7,2 1 8,0 0-9,0 1 8,0-2-9,-2 1 9,2 0-8,0 1 7,0 0-7,2-1-7,-2 2 15,0 0-7,0 1 8,0 0-2,2 1-14,-2-1 22,2 0-15,-2 0-7,0 1 15,0 0-7,2-1-6,0-1 13,0-2 0,0 2-7,0-1 0,0 1 8,4-1-9,-2-1 1,1 0 7,-1 0-1,2-1-1,-2 0 0,0-2-7,0-2-7,0 1 3,1-3 21,-3-2-3,2 0-7,-2-1-13,-2-1 0,2-2 8,-2 1-6,2 0 14,-2-2-7,2-1 0,-2 2 14,0 1-9,0-2-7,0-2 0,2 0 8,-2 1-1,0 3-1,2-3-7,0 1-6,2 0 15,1 2 5,1 0-7,4-2-1,5 1 12,1 0 0,3-1-9,1 0 5,3 0-7,2-1 6,0 0-8,4 0 0,2 0-6,-2 2 7,0-2-7,4 0 13,0 0-7,2 2 0,2-1 0,1-1 6,1 1 0,-2 2-21,-2-5-4,-2 1 2,0 0 0,-4 1 1</inkml:trace>
  <inkml:trace contextRef="#ctx0" brushRef="#br0" timeOffset="130643">15888 2774 1,'0'0'2,"0"0"1,0 0-1,2 4 0,-2-3-1,0-1 0,0 1 0,2 0 0,-4 2 0,2-2 0,2-1 0,-2 0 0,0 1 0,-2-1 0,2 0 1,0 0-1,-2 0 0,2 1 0,0 0 0,0-1-1,0 0 0,-2 0 1,2 0 0,0 0-1,0 0 0,0 0 1,0 0 0,-2-1 0,0 0-1,2 0 1,-2 0-1,0 2 1,-4-2-1,-1-1 0,1 0 7,0 2-7,-2-1-1,-3 1 0,-1 0 1,2 0 0,-3 1 0,1-1 0,-1 1 0,-1-1 0,2 1 0,-3 1 0,3 0-1,-3 0 1,3 1 0,-3 0-1,1-1 1,-3 0 0,-1 1 6,-1 1-7,0-1 0,3-2 1,-5 0 0,5-1-1,-1 3 0,-2 1 7,-1-1-1,1-1-6,-2-1 0,1-2 0,3 2 6,-1 1 0,-1 0-1,0-1-7,3 0 0,-1 0 1,-3-1 0,1 2 7,0 1-7,1-3 0,-1 2 0,1-1 0,-3 0 7,0 1-7,3-1 0,-5 0 1,2-1 0,-2 0 0,3 1 0,-1 0 0,-4-1 0,5 1 0,-1 1 1,-2-2 0,0 0 6,1 1-7,1-1 6,2 2-7,-1 0 7,-1 0 6,0 0-8,3 0 0,1-1-1,-2 2 6,3 0-7,-3-1 0,3 2 0,-1-1 0,1 0-1,-3 0-6,3 1 7,-1-2-6,-2 0 0,3 1 1,-3-2 0,1 0 1,-1 4 0,-2-3 7,-1 2-7,-1-1 7,2 2-7,0-1 0,-1 1 1,1 3 6,2-3-6,-1-1 6,1 0 0,-2 1 0,1 0 5,1 1-7,0 0-1,-3-2 0,-1 0-6,-4 1 7,6-2-7,-3 1 13,3 0-14,-4 0 8,2 1 0,3 0 6,-3 2-1,2-2-8,5-1 7,-3 0-7,0 1-7,1-1 2,-3 1 0,7 0 1,-3-1 1,1 0-1,1-1 9,1 1 5,-3-1-7,3 1-1,-3-1 0,3 0 0,1 0 0,-1-1 0,1 2 0,-1-2 0,1 2-1,-1-2 0,-1 0 0,3 2-6,0-2 7,-5 2-6,5-2 7,-5-1-1,1 2 0,3 0-6,-3-1 0,-1 0 1,3 0 0,-3-1 8,3 1-8,-1 2 1,-1-3 0,-1 1 7,0 1 0,5-1 0,-2 0-9,-5 2 2,4-1 7,-3 1-8,-1-2 1,1 2 7,-1-3-7,2 1 1,1 0 6,-1 0-7,3 0 7,-1 0-1,3-1 1,-2 2 5,1-1-7,-1 0-1,1 0 0,-3-1 0,3 1 0,1-1 0,-3 0 0,1-1 0,-1 0 6,3 3-14,-2-1 7,-1-1 0,1 1 0,-3 0 0,3-1-6,-3 1 7,0-1 0,1 2 0,1-1 0,-3-1 0,1 0 6,-1 2-1,-1-2-1,0 0-7,1-1-6,-3 1 1,5 1 1,-5 0 1,2-1 7,1 1 0,-1-1-1,0 0 0,1 1-6,-3-1 13,5-1-14,-1 0 1,-2 1 13,1 0-1,-1 0-1,3-1-7,-1 0 7,1 0-1,-5 3 0,0-2-8,5-1 8,-5 1-1,2 1-14,1-2 15,-3 3-15,2-3 15,1 2-13,-3-2 0,0 1 8,1 0 6,-1 0-13,-2 0 13,3 1-13,-3 0 14,-2-1-14,0 0 7,3 2-6,-3-2 0,2 0 8,-4 0-7,4 1 7,-1 0-6,-1-1 13,2-1-8,2 2-6,-4-1 7,3-1 0,-5 0 6,4 0-8,-4 1 7,2-1-1,-2 2-1,1-1 0,-1-1-15,-2 1 15,2-1-7,-4 0 14,2 0-15,-2 0-7,0-1 2,0 1 14,0-1-14,-2-1 14,-2 2-7,1 0 0,3-1 14,-2 1-9,4-1-1,-2 1 0,-2 0 0,0-1-7,2 0 1,-2 2 6,0 0 0,2-1-7,-4 1-7,4 0 9,-2-1 0,0 3 14,-1-2-9,1 0 6,-2 0-20,0 3 8,-2-4 7,0 1-1,-1 1-13,1 1 0,-2-1 15,2 0 0,-1 2-1,-1-2-1,2 0 6,2 1-13,-5 0 6,5-1 0,-2 3-6,2-1 0,0-2 1,-1 1 6,1 1 0,2-3-7,-2 3 1,0-1 0,-2-1 0,-1 2-5,3-1 13,-2 0 0,2 0-8,2 0 1,-4-1-6,1-1 13,1-1-13,0 0 14,2 0-1,0 0 0,-2 0-1,0-1-1,-1 1-6,1 0 0,2 0 7,-2-2-7,0 2-1,-2 1-4,-3-1 13,-1 1 7,4-1-3,-3 0-20,3 1 21,2-1-8,0 0 0,2 0 0,0 1-7,0 1 7,0 1 0,-1 0-7,3 1 7,0-1 6,2 1-1,0-2-7,1 3 0,3-1 0,0 2-6,2-1 7,0 1-13,3-2 20,1 1-7,0 0-6,5-2 0,-3 2 13,3-1-13,2 2 7,-3-1-7,3-2 13,3 2-7,-1-1 0,-4-1 0,3 0 6,-3 1-7,1-1-6,5 0 0,-2-1 1,-1-1 7,3 2-6,-2-3 6,-3 1-6,7 0-6,-4-1 14,-1 1-15,1-1 9,0 1-6,-1-2 1,1 1 1,2-2 1,0 1 0,1 1-1,-1 0 2,4-3 0,0 2 0,2 0 0,0-1 0</inkml:trace>
  <inkml:trace contextRef="#ctx0" brushRef="#br0" timeOffset="206644">17274 5912 1,'-8'-26'3,"-7"-3"-1,1-3 0,-7-4 0,-4-5 0,-2-2 0,-8 0 0,-2-1-1,0-1 0,-5 1 0,-1 5 2,-3 3-2,-1 1 0,-3 5 0,1 2 0,-5 2-1,-2 3 0,-2 3 0,-6 4 1,-9 3-1,1 2 1,-2 3 0,-5 5 0,-2 2 0,-5 3 0,-3 4-1,-2 2 1,-5 7-1,-3 3 7,0 4-1,0 6-7,-3 4-1,-1 9 8,4 5-8,-3 5 13,5 4-14,4 3 1,6 4 6,8 1 7,9 2-16,8 2 9,4 4-1,9 6-1,5 6-6,7-1-1,4 1 9,6 0-9,4 2 2,9 0 0,3 4 1,7-1 13,8-1 4,9 0-14,5-1 0,9-1 0,8-1 12,7-1 0,9 3-3,7 0-14,11-3 1,11 1 0,9-4 0,8-2 14,9-3-2,8-3-14,8-1 14,8-1-20,4-3 20,9-3-8,8-6 0,10-4 6,5-4 0,4-6-8,7-5 1,10-5 7,-1-5-2,4-4-7,4-4 0,5-5 7,-3-7-1,3-3 6,-3-6-7,-5-6-13,-5-5 1,0-7 7,-4-3 7,-6-7-7,-7-6 6,-3-3 6,-9-8-7,-6-5 6,-8-4-8,-13-1-6,-12-7 7,-10-1 6,-11-3 0,-6-6-2,-17-4-7,-10-4 0,-10-3 13,-17-2-14,-12 4 0,-14-1 6,-16-3 6,-11-1-14,-13-6 13,-8-2-13,-13 2 13,-12 4-14,-8 4 14,-11 0-8,-12 2 6,-13 0-13,-7 4 7,-11 0 6,-11 4-1,-14 6-7,-12 5 0,-11 3 6,-14 5 0,-12 4-1,-11 6-7,-9 3 7,-13 5-7,-9 4 1,-17 3 6,-3 8 0,-13 3-1,-8 7-6,-5 7 6,-10 7-6,7 7-6,-9 8 7,2 7-12,2 9-6,7 8-3,10 9 2,6 11 3,8 10 1,11 7 3,8 5 2,16 6 0,19 3 1,17 3 2,16 6 0</inkml:trace>
</inkml:ink>
</file>

<file path=ppt/ink/ink42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49.8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0 3,'-2'0'3,"2"0"0,0 0-1,0 0 1,0 0 0,0 0-1,0 0 1,0 0-2,0 0 0,0 0 0,0 0 0,0 0 0,0 0 0,0 0 0,0 0-1,0 0 1,0 0 0,0 0-1,0 0 0,0 0 0,0 0 0,0 0-1,0 0-1</inkml:trace>
  <inkml:trace contextRef="#ctx0" brushRef="#br0" timeOffset="16137">1231 360 3,'0'0'2,"0"0"0,0 0 0,0 0-1,0 0 0,0 0 0,0 0 0,0 0 0,0 0 0,0 0-1,0 0 0,0 0-1</inkml:trace>
  <inkml:trace contextRef="#ctx0" brushRef="#br0" timeOffset="39423">7117 486 2,'-2'0'1</inkml:trace>
  <inkml:trace contextRef="#ctx0" brushRef="#br0" timeOffset="39837">7421 420 2,'0'-1'2,"-2"-3"0,2 3-1</inkml:trace>
</inkml:ink>
</file>

<file path=ppt/ink/ink42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58.6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854 1424 3,'-6'-3'3,"4"0"0,-2 0 0,2 0-1,2 2 0,-5-3 0,5 1 0,-2 2 1,4 0-2,-4 0 0,2 0 0,-2 1 0,2-1 0,2 1 0,-2 0-1,0 0 1,5 0-1,3 1-1,2 1 0,3-1-1</inkml:trace>
  <inkml:trace contextRef="#ctx0" brushRef="#br0" timeOffset="29269">9855 537 3,'2'-3'3,"-2"0"0,2 1-1,-2-1 1,0 1-1,2-1 0,-2-1 0,0 1 1,3-1 5,-3 2-1,0-1-7,0 0 6,0 1 6,0 0-15,0 0 15,0 0-9,0-1 6,0 2-1,0 0-1,0 1-1,0-1-14,0 1 14,2 0-7,-2 0 6,2 1-6,-2-1 0,0 1 6,2 3-7,2 2-6,0-1 1,0 4 14,2-1-1,-2 2 6,5 1-2,-3 1-1,0 2-2,2 1 0,1 1-8,-1-1 8,0 1-2,1 1-7,-1 0 0,0-2-7,0 0 9,1 1 13,-1-2-9,0 1-6,0 0 6,-1-3-7,-1 0 7,0-3-13,0 0 20,5 6 5,-1-4-15,-2-4 14,0-5-3,5-3 5,-3-4-9,5-3-13,3-2 14,5-5-2,0-4-7,-9 7 0,3-2 6,4-3-13,5-3 7,3-3 0,4-4 12,7-3-14,1-1 7,52-35-7,-8 7 7,0 6-7,-44 28 0,5 1 6,-1-1 0,3 1-1,-3 0-6,1 0 0,-1 2 13,-1 1-20,-3 1 8,-2 1 0,1 0 6,-5 1 6,33-15-14,-10 6 1,-17 6 13,-6 4-7,-3 3-8,-10 3 15,-7 3-15,-5 2 13,-4 3-7,0-1 0,-1 2 0,-1 0 0,-4 2 6,2 0-7,-4 0-7,2-1-5,0 1 7,0 0-5,0 0 1,0 0 20,0 0-8,0 0-12,0 0 1,0 0 1,0 0 1,0 0-13,0 0-4,0-3 1,0 1 3,-4-1 0</inkml:trace>
  <inkml:trace contextRef="#ctx0" brushRef="#br0" timeOffset="32662">9566 1569 1,'0'-1'1,"0"1"0,0 0 0,0 0 1,0 0-1,0 0 0,0 0 0,0 0 0,0 0-1,0 0 1,0 0 0,0 0 0,0 0-1,0 0 1,0 0-1,0 0 1,0 0 0,0 0 0,0 1 0,0-1 0,0 3-1,2 1 1,-4-1 1,2-2-1,0-1 0,0 2-1,0 3 0,2 1 1,-2 1 0,2 2-1,-2 4 1,4 1-1,-2 4 0,2 1 1,0 1-1,0 1 0,-4 1 1,5 2-1,-1 1 0,-2-1 0,0 2 1,2-1-1,0 1 0,0 1 0,-2-1 0,0 1 0,0 0 1,-2-14-1,0-1 0,0 3 0,3 2 0,-3-1 0,0 0 1,2 2-1,-2 2 0,0-2 1,2 2 0,-2 0-1,2-1 0,0 2 0,0-2 0,-2 0 0,2-1 0,0 0 0,0-2 0,0-1 0,0 0 0,0-1 0,0-1 0,0 0 0,-2-1 0,2-1 0,1-1 0,-3 0 0,2-1 0,-2 0 0,2-1 0,-2 1 0,2-2 0,-2 0 0,0 0 0,0-2 0,0 0 7,0-2-7,0 1-1,2-2 1,-2 1 6,-2-1-1,2-1-7,-2 1 1,2 0 0,0-1 6,0 1-1,0-2-7,0 1 1,-2-1 0,2 0 1,-2-1 6,-1 1-1,3-1 7,-4 0-8,2 0-7,-2-1 7,2 2-1,0-2-6,0 1-1,0 0 2,0 0 6,0-1-6,-2 1 6,-1 0 1,-1 0-9,4-1 2,-2 0 0,-2-1 7,-2 1-1,-3-1 7,3 1-2,-4 0-7,1 1-6,1-1 13,-3 1-8,1-1 7,0 0-1,-1-1-14,1 2 2,-3-2 13,-3 1-1,5 0-7,-5 2 0,-1-1 6,5 0-6,-3-2 6,-2 2-13,9 0 13,-2 0 0,1-1 0,-3 0-1,1 1-7,-1-1 0,-3 1 7,3 0-1,-3-1 6,1 0-1,-3 1-1,3-1-13,-3-1 13,3 2-13,-3-1 13,2 1-1,1 0 0,-3-1 5,3 0-14,-3 1 13,0 0-8,3 0-6,-3-1 7,-14 1-1,2 0-6,4 1 13,2 0-14,3 0 13,-1-1-7,0 0-6,3 2 0,-1 0 7,0-2 0,0 0 0,3 0 6,-3-2 6,1 2-9,1 2-1,-4-1 6,13-1-14,-5 0 7,3 0 6,-3 0 0,1-2-2,-5 3-21,3-1 15,-3 0 0,-2-1 1,3 0 5,-5 0-1,0 1-19,1 0 14,-1 0 6,-2-1-1,-2 0-1,-20-1-13,-1 0 14,5 1-1,-1-1-1,5 0 0,2 1-7,4 0 7,14 0-13,0 1 13,1-1 6,-5 1-7,2 0-1,-1-2 1,-1 1 5,0 0-7,0-1 0,1 0 0,1 0-13,-2 0 20,0-2-1,1 3-1,1-2 0,0 0-7,-2 2 0,3-2-6,-3 1 0,2-1 1,-1 2 1,-1-1 7,-19-4-8,5 0 22,6 3-9,0 0 5,0 2-8,2 0 0,4-3 0,-1 0-1,11 4 6,-2-1-14,1-2 7,-1 2-6,-1-1 6,-3 0 6,0 1-1,3-2-19,-5 1 20,0-1-20,1 1 20,-1 1-13,0 0 13,-2 0-7,2 0 6,1-1-7,-3 0 6,2 2-13,0 0 7,3-2 0,-1 1 0,-2 1-13,-20-3 2,4 3 20,1 0-13,5 2 6,4-1-6,0-2 13,2 1-8,15 1 0,0 0 6,-3-1-7,3 1 0,-5 0 0,3-2 0,-3 1 0,-1 0 7,-1 1-8,2-2 7,1 1-1,-1-2-13,-1 1 13,-1 0 0,3 0-7,-3-1 7,2 1 5,1 0-7,-1 0-7,1 1 13,-1 0-7,-1 0-7,-1-1 1,2 1-6,1 0 14,1 0-1,-1 0 6,-1 0-13,-1-1 6,-1 2-6,2 0 7,1 0-1,-15 2-6,4-5 6,0 4-6,2-1 13,5 2-20,-1 0 20,2-3-13,1 0 0,1 1 1,9 0-7,-2 0 8,-3 0 8,-1 1-2,1 0 6,1-1-8,-3 0 0,1 1-7,-3 0 14,-1 0-14,-1 1-6,1 0 14,-3-1-6,-2 0 0,2 2 7,-1-1-1,-1 0-7,-2 1 7,0-1 0,3 0 6,-3-1-1,0 3-1,0-2 0,-25 5-2,5-2-1,6-2 0,-1 3-13,7-1 13,6-2-13,13-3 14,-3 1-1,1 2 6,-1-2-20,1 0 14,-3 0-13,0 3 7,1-3 7,-3 0-1,3 0 6,-1 0-14,-2 1 7,3 0 0,-1-1-7,0 0 0,-1 0 13,-1 2-13,2-2 7,-1 0-13,1 1 13,-2 1 0,1-2 6,-1 1-14,0 1 7,1-2-13,-20 3 14,1 1 0,2-3 6,6 2-14,4-1 1,0 1-6,0-1 8,-2 0 0,2-2 6,0 1 6,3 0-20,13-2 8,-3 2 12,-3-1-7,1 0 6,-1 0-8,-1 0 0,-3 2 0,0-1-6,1-1 13,-1 0-14,-2 2 7,0-2-12,1 1 14,-3 0-1,-23 4-13,1 0 8,3-3 13,5 0-14,4 1 1,-5 1 6,5-1-6,-2 0 13,4 0-14,2-1 13,-4 1-1,2 0-14,2 1 7,14-4-19,-2 1 21,-1 0 6,-1 1-1,0-1-7,-1 0-7,-1 0 7,-2 0 0,2 1-6,1-1 7,-28 3 6,9-2-7,3 1-13,5-2 1,2 1 21,2 0-8,2-1-6,-2 0-6,5 1 7,-1-1 7,-2-1 6,4 1-20,-2 1 13,1-2 0,3 1 0,-2-1-7,2 1 7,1-1-13,9 0 14,1-1-13,-2 1 20,-3-1-21,1 0 14,-1 0 6,-1 0-14,-1 1 7,-1-1 6,-1 1-14,-2-1 1,1 3 7,-1-3-1,-2 1 0,-22 2 6,-1-1-7,5 1 7,-1 2-16,5-2 9,-2 0-1,2 1-6,1 1 7,18-4-12,-5 1 20,-2 1-14,0 0-6,1-1 14,-5 1 6,0 0-7,-2 0 6,0 0-7,0-1-7,-2 2 1,-1-2 7,-32 4 0,6-1-7,9-2 1,3 1 0,0-2 7,9 0 6,0 1-8,4-1-12,2 0 20,16-1-7,-2-1-7,1 3 13,1-2-1,-1-1 0,-1 1-8,0 0 0,1 2-7,1-2 8,-1 1 0,3-1-6,-1-1 1,3 3 13,-1-2-13,1 0 0,1-1 1,2 1 13,1 0-14,-1 0 1,0-1 13,1 2-8,3-2 0,-2 1 6,2-1 1,-1 0-16,-1 0 2,2 0 13,-2-1 0,2 1-1,-1-2-7,-1 2-6,0-2-1,2 1-4,-5 0 14,1 1-6,2-1 13,-5 1-8,1-3-6,1 2 13,-3 1-7,-13-2 7,0 2-2,2-1-7,3-1-7,1 2 8,-4 2 0,4-2-6,-1 0 14,-1 2-8,0-1 0,11-1-7,-1 0-5,1 0 20,-3 1-7,1-1-6,0 1 13,-1 1-7,1-2-7,-1 0-5,1 0 20,-1 1-14,3-1 7,-3 0 6,1-1-13,-1 1 6,3-2 0,-3 1-6,3 0 13,-2-1-13,1-2 6,1 2-6,-1 0 1,1-2 0,-1 1-6,1-1 14,0 1 0,1-1 5,-1 0-7,-1 0 6,3-1-1,-4 2 0,1-2-8,1 2 0,-1-1 0,1 0-7,0-1 16,-3 0-16,5 1 8,-17-7-6,4 1 13,5 0-7,-3 2 8,4-1-9,5 0 1,2 1-14,-3-2 15,5 2-6,0-1 7,1-1-1,1 0 7,0 0 0,0 1-16,0-1 16,1 1-22,-1-2 15,0 1 0,2-1 0,-2 0 0,2-2 0,-5 2-1,1-1 0,0-4 0,-1 3-18,5 7 8,0 0 1,-2-1 7,0-1 8,2-2-21,-3 1 15,1 0 0,0 1 6,0 0 1,-2-2-22,1 1 15,-1 1 0,2-3 0,0 2-12,-1 0 8,1-1 6,0 1 6,2 0-13,0 0 0,-2-1 14,1 2-8,1 0 0,0 1-6,2-1 7,0 1-1,-2 0 0,2 0 0,0-1 6,2 1-7,-2 1 0,2-2 0,0 1 6,0 0-19,0 0 1,0 0 8,0-1 1,0 1 6,0 0-6,0 0 6,0 0-6,2-1 6,0 1 0,0 0-7,0 0 7,0-1 0,0 1-1,0 0-6,0-1 7,2-1-1,1 2 0,-3-1 0,0 0 6,2 0-1,0 1 0,0-1-9,0 1 8,0 0-8,0 1 1,1-1 0,-1-1-1,0 2 8,2-1-15,-2 1 8,2-1 0,-1 2-6,1-1 1,-2 0 7,2 1 0,2 0 6,9-6-13,-3 2 13,1 1-7,-3 1 6,1-2-7,-3 1-6,5 4 13,-3-3-7,4 2 1,-1-1-7,-1 2-5,3 0 1,-11 2 21,5 1-20,-1-1 7,0-1 7,3-1 5,-1 2-7,3 1 0,-3 0-7,2-1 1,3-1-6,-3 1 7,3 1-5,0-2 13,-1 1-7,3 1 14,-3-3-2,3 1-8,-1 1-6,3-1 6,0 1-6,-3-2 0,5 1 7,0 1 0,-2 0-7,1 0 7,24 0-7,-7 1-6,0 2 15,-3-1-1,-1 1-1,-2-1-6,-2 0 6,-15 0 6,1 0-20,2 0 14,1-1 0,1-2-1,2 1 0,-1 1-13,1-1 14,0-2-6,2 2 6,-2 0 0,1 0-7,1 1 1,-2-2 0,2-1 7,2 3-7,-3-1-7,1-1 16,27-1-9,-4 1 15,-7 2-9,-4 1 0,2 1-1,-1-1-6,-3 2 6,-17-2 0,-1-2 0,4 2-7,-1 0 1,1 0 7,2 2-7,0-2 1,-1 0 0,1 1 7,0-1-1,0 0 0,1 0-13,-1-1 14,2-1-7,-2 1 7,-1 0-7,3 1 0,-2-1-7,0 0-4,24-2 27,-5 2-8,-3 1-13,-4 0 21,-4 0-9,0 0-1,-2 0-6,-2 0 0,0 0 1,-2-1 6,-2 0 0,3 1-1,-3 1-7,-10-1-6,-1 1 8,2-1 0,1 1 1,1 1 0,1-2 6,0 1 0,1 0-1,1-1-1,1 0 6,-1-1-13,2 1 6,2-1-6,-1 1 0,-1 0 1,27-3 7,-7 2-1,-2-1-7,-4 2 13,-2-1-7,-2 1-6,3 0 6,-3-2 0,-2 1-6,4-1 6,-4 1 6,0 1-13,2 0 7,-2-1-1,-15 1-6,0 0 1,3 0-6,2 0 7,1-2 7,1 1 0,2 0-1,0 1-7,1-1 1,-1 0 0,2-1-7,25-2 15,-5-1 0,-2 2-8,-5-2-5,-1 3 7,0-3-6,0 3 19,-1-2-14,-5 0 7,0 1 7,0 0-9,2-1-7,-2 2 7,-2 0-13,-13 1 14,1 0 6,1-1-8,1 1 6,2 0-13,1 0 0,-1 0 7,4 0 0,-2-1 0,26 2-1,-5-1 0,-3 1 0,-4-1 0,-1 0-6,-5 1 7,2-2 6,-4 0-14,2 2 7,-2-1 0,2-1-6,-17 1 0,1 0 1,3-1 0,-1 1-6,1 0 15,3 0 5,-2 0-14,1 0 1,3-1 13,-2 1-20,4 0 13,-3 1 6,1-2-7,0 1-13,2-1 0,-1 1 16,-1 1-1,2-1-1,0 0 0,0 0-1,24 0 6,-3-2-19,-9 3 14,-2-1-1,-4 1 6,2-1-1,-2-1-13,-16 1 7,1 1-7,3-2 7,0 2-6,-1 2 1,1-2 6,2-2-6,-1 2 0,1 0 7,2 0 0,-3 0-7,1 0 7,2 0-7,-3 2 1,1-2 0,0-2 1,-1 2-1,1 2 8,0-2-7,0 1 12,-1-1-7,1 2-1,0-1 6,24 0-7,-6 0 0,-6-1 0,1 0-6,-1-1 6,-4 1 0,-3 0 0,3 1-6,-16-1 7,1-1-7,3 1 13,1 1-13,1 1 0,0-2 7,1 0-12,1 0 7,0 1 7,-1-1-21,3 1 29,0 0-8,-2 0-1,1 0-6,-1 1 0,2-2 0,0 1-6,-1-1 2,1 1 19,0 0-14,2 0 8,22 2-2,-3-1-7,-7-1-7,-2-1 9,-4 1 0,-2 0 0,2-1 0,-16 0-6,1 0 7,-1 0 13,1 0-8,3 0 6,-3 0-2,3 2-1,2-2-7,-5 1-7,5 0 7,-3 0 0,3 0-6,-2 0 7,1 1-7,1 0 1,2-1 7,-3 0-1,3 0 6,2 1-13,-2-1 7,0 1-1,-1-1 7,26 2-8,-5-2 0,-5 2-6,-1-2 7,-6 2 0,-2-2 0,0 0 0,-2 0 0,-15-1-7,2 0 1,-1 0 1,1 0 0,3 0 7,-3 1-1,1 0 0,1-1 0,-1 2 0,-1-2-7,3 0 1,-3 1 0,3-1 7,-3 0 0,3 0 6,0 0-14,-1 0 7,3 1 6,-3-2-7,1 1-7,-1-1 7,3 1 0,0 0 0,-1 0-6,1 0 0,-1 0 13,3-2-13,20 0 0,-1 2 7,-5 2 6,-2-2-7,-2-2 0,-2 2 6,-2 4-7,0-3 0,-2 1-13,-15-2 8,2 1 7,3 2 6,-3-3-13,3 1 7,-3 1-1,3 0 0,-1 0 6,1-1-13,1 1 13,-1-1-7,1 0 6,1 1-13,-3-1 7,3 0 0,-1 0 6,3-1-13,-3 1 7,1 0 7,2 1-8,-3-2-6,3-2 7,1 2 7,-1 2 0,2-2-9,-3 0 1,1 1 7,-3-2-8,22 4 1,-7-2 6,-4-1-14,-3-1 15,-1 0-15,-2 2 2,-3 1 14,-1 0 0,-3 0-2,1-1-14,-1 0 2,1 0 13,-3 0 1,1 1-2,-1-1-7,-2 1 0,1-1 7,-5-1-1,0 0-20,3 0 15,-1 1 8,0-1-2,0 0-7,1 0 6,3 0-6,-4-1 6,3 2-7,1-1 7,-2 0-7,1 0 7,1-1-7,-2 1 7,3 0-1,-3-1 0,1 1 6,1 0-20,0-2 8,-1 2 6,1 0-13,1 0 14,-3 0-7,0 0 1,1 0-7,-1 0 15,0 1-8,1-1-7,-1-1 16,2 2-2,-1-1-1,-1-1 0,0 2-7,3 0 13,-3-1-7,0 0-13,1 0 7,1 0 13,-1 0-14,-1 0 1,2 0 6,-3 0 0,11 1-13,-1-1 1,-5 0 14,-1 0-7,-1 0 0,-1 0 13,-1-1-14,-4 1 1,0-2-7,0 4 15,-1-1-8,1-1 7,-2 0 5,0 0-7,2 0 0,0-1 5,1 0-7,1 1-6,-2-2 13,2 3-7,-1 0 7,-1-2-8,0 1 0,2-1-8,3-1 9,-1 2-1,-2 2-6,1-2 7,-1-2-6,2 0 7,-2 2-1,1 0-6,-1-2 7,-4 2-7,2 0-5,-2-2 20,1 3-8,-1-1-12,0-1 1,-2-1 13,0 2 0,2 0-1,-4 0 0,2 2-7,0-2 1,0 0 13,0 0-14,-2-2 13,2 4-1,-2-1-7,0-1 0,3-1-7,-3-1 13,0 2-7,0 2 0,0-2-6,0-2 13,0 2-7,0 0 0,0-1-6,2 1 13,-2 0-13,0 0 1,0 0 13,0 1 0,-2-1-8,2 0-8,0 0 16,0 0-8,0 2-14,-3-2 15,3 0-6,0 2 13,0-2-14,0 0 14,0 0-14,0 0 1,0 1 7,0-1-13,0 0 14,0 0-13,0 0 1,0 0 14,0 1-14,0-1 15,0 2-1,0 1-1,0-1-7,0 2 7,0-2-7,0 1 7,0 1-7,-2-1 13,2 3-14,0-1 7,0 1 6,0-2-1,0 2-14,0 2 13,0-3-13,0 2 7,0 0 6,0-1-7,0 2-12,-2-1 14,2 0 6,0 0 0,0 0-9,-2 1 7,2 0-7,2 0-6,-2 2 13,0-2-14,2 0 2,-2 0 14,0 0-8,0 0-7,2 2 15,-2-2-16,0 0 16,0 1-8,0 0 0,0 1 6,0-1-1,0 0-13,0-1-6,0 1 21,0 0-7,0 0-6,0-1 13,0 0-7,0 2-13,0-2 21,0 1 0,0 1-16,-2-3 16,2 1-22,0-1 22,0 1-8,0-1 8,-2 1-16,2-1-4,0-1 20,0 1-1,0 0 0,0 0-2,0-2-6,0 1 6,0 0-1,0 1-6,2-1 0,-2 1 6,0 1 6,0-2-1,0 0-14,0-1 7,0 1 0,0 1 0,2 0 7,-2-1-16,3-1 9,-3 0-15,0 1 9,0 0 13,2-1-13,-2 1 13,0-2-1,0 2-15,0-1 15,0-1-8,0 2-6,0-4 7,0 3-7,-2 0 1,2-2 7,0 2 0,0 0-7,0-1 1,0 1 13,0-2-14,0 1 7,0 0 7,0 0-2,2 1-7,-2-1-13,0 1 8,0 0 7,0-1 7,0 0-15,0-1 8,0 2 7,0 0-9,-2-1 7,2 2-8,0-1 1,0-1-7,0 1 0,0 1 15,0-3-8,0 2 7,0 0-1,0-1-20,0 2 21,0-1-1,0 0-7,0 0 6,0-1-19,0 0 14,0 1 0,0 0 13,2-1-15,-2 1 1,0 0 6,0-2-7,0 1 7,0 0-7,2 0-12,-2 0 14,0 0 12,0-1-7,2 1-20,-2-1 21,0 2-1,0-2-7,0 1-12,0 1 14,0-2-13,0 2 15,0-1 7,0 1-2,0-3-1,0 3-7,0-2 6,2 0-7,-2 0 7,0 0-13,0 0 7,0 1 0,0-2 6,0 0-6,0 1 6,0-2-13,0 1 13,0 0-7,0 1 7,0-1-7,0-1 7,0-1-14,0 1 8,0 2-6,0-1 13,0-1-19,0 0 20,0 0-13,0 1 13,0-1-1,0 0-1,0 0 0,0 0-1,0 0-1,0 1 7,0-1-8,0 0-8,2 0-4,-2-1 7,0 1 7,-2 0-13,2 1 14,0-2-1,0 1-1,0 0 0,2-1-7,-2 1 13,0 0-6,0-1-8,0 1 1,0-1 7,-2 2-1,2-1-12,0-1 13,0 2-6,0-2 6,0 1-6,-2-1-6,2 1 14,0-1-7,0 2 12,0-2-13,-2 0 6,2 1-6,-2-1-6,2 0 1,-2 0 13,-1 1-6,3-1 12,-2 1-14,0 0 1,0 0 12,-2-1-7,2 2 0,-2-1-7,0-1 0,-4 1 7,-3 1 7,3 1-8,0-2-14,1-1 22,-3 0-2,2 1-1,0-1-7,-3-1-6,3 0 13,-2 1-1,-1 1-7,1-2-12,-2-2 7,-1 1-6,3 2 15,-1-1-1,1 1-6,-2-1-6,1-1 14,-1 2 6,0 0-1,1 0-8,-1 0 0,-1 0 0,1 0-6,4-2-1,-5 2 15,7-1-2,0 1-7,0 1 0,-3-1 0,1 0 0,0-1 0,0 0 0,-1-2 6,1 3-7,0-1 1,-3 1-7,1-1 1,0 0 1,1 1 13,1-1-13,-2 1-1,2-1 9,-1 1 5,-1 0-1,2-2-7,-1 2-6,1 0 7,-2 0 0,2 0 6,-1-1-1,1 1-7,0 0-13,-1 0 8,1 0 14,0 0-8,0 0 0,-1-1-6,1 1 1,0 0 13,2 0-1,-3 0-7,3 0 6,-2 0-7,0 1 0,-1-1 0,1 0 1,0 1 0,-1-1 6,1 0-20,2 0 15,-2 2 6,1-2-14,1 0 7,0 0 7,-8-2-7,1 4 6,3-4-13,-3 2 19,5-1 0,-4 1-9,1-2-8,-1 2 2,2 0 8,-3 0-2,3-1 0,-2-2-1,1 2-6,3 1 0,-2 0 13,-3-1-21,1 1 9,-1 0 7,-1 1 0,1-2-8,3 1 1,-4 0 8,5-1 4,-1-1-21,0 2 9,-1 0 7,5-2 0,-4 2-8,6 0 8,-3-1-15,1 1 9,0-1 0,-2 1 7,2-1-1,-3 1-7,1 0 7,0-1 0,-1 1-1,1-1-7,0-1 7,0 1 0,-3 0-7,3 0 7,0 0-1,-1-2-13,-1 2 15,2 0-8,0 0 8,1-1-1,-1 1-20,0-1 15,0 1 7,-1 0 7,1-1-9,0 1-7,-1-1 0,-1 1 8,2-1 5,0 1-7,-3 0-13,3-1 7,0 1 8,-1 0 5,1 0-21,-2 1 3,2-1 13,1 0 0,-1-1 7,2 1-22,-2 0 8,-1 1 7,3-1 0,0 0-1,-2 1-7,1-1 7,-1 1 0,2 0-7,0 0-7,-11 0 9,5-2 14,-1 2-9,1 0-14,4 0 9,-5 0 6,5 0 1,0 0-9,-1-1 1,-1 0 7,2 0-13,-3 1 7,3-1 7,0 1-1,0 0 1,1-1-9,1-1 8,0 4-1,-2-2 0,0 0-1,-3-3-6,3 3 0,4 0 7,-5 0-20,3 0 15,-4 0 13,4 3-20,-3-3 14,3-2-1,0 1 1,0 2-2,0-2-20,-1 1 15,-1 1 7,4-2-1,0 1-13,0-1 8,0 2 6,-1-1-13,1-1 13,-2 1 6,0 0 0,2 0-22,-2 0 8,-1 0 1,3 0 13,-4 0-15,2 0-5,2 0 13,-3 0 0,1 0 0,0-1-8,0 1 8,0 1-1,1-1 0,-1 0-7,0-1 7,0 1-1,0 0 0,-3 0 0,3 0-13,0 0 14,0 0 0,0 1-1,-1-1 0,1 0-13,0 0 7,0 0 1,-3 1 7,3-1-13,0 0 7,0 0 7,-2 1-1,1-1 1,-1 0-9,0 2 8,0-2-1,1 1-20,-1-1 22,2 1-1,-2-1 1,-1 0-2,1 1-14,0-1 2,0 0 8,-1 0 6,1 0 6,0 1-27,1-1 15,-1 0 6,0 0 0,-2 0-1,1 0-19,-1 0 14,0 0 7,-9 0 5,0 1-14,1 1 1,1-2 0,-1 1 6,1 0 7,-2-2-8,1 3-14,1-1 15,1 0-1,-1-1-20,1 2 15,-3-1 7,3 0 7,7-1-3,1 0-21,-4 0 16,3 0-1,-3 1-1,2 0 6,-3-1-13,1 1 7,-1 1 6,1-2-26,-3 0 14,3 0 8,0 1-1,-3-1-7,3 1 0,-3-1 1,1 0 7,-3 0-13,3 0 7,-1 0 7,-1 0 6,-1-1-22,1 1 15,-1-1-13,1 1 7,-1-2 13,0 1 0,1 1-9,1-1 6,-1 0-20,-1 1 1,-16 0 8,4 0 7,4 2 1,5-2 4,-1 0-7,2-1 0,1 1 6,1 0-14,1 0 7,3 0 6,-3 0-7,3-2 0,-3-2-6,-3 5-6,5-2 14,1-2 6,-1 2-1,8 1-7,-3-2 7,1 2-14,-2-1 7,2 0 7,-3 0-1,-1 0-26,1 1 15,-3-1 1,4-2 6,-3 2 6,1-1-19,-3 1 7,3-1 13,-3 1-7,1-1-13,-1 1 7,3-1 8,-2-1-1,1 2 0,-1 0-1,1-1 0,1 0-13,-3 2 7,3-1 8,-2 0-1,-1 0 0,1 1-20,-1-1 9,1 1 7,-1-1 6,1 1 0,-13-2-1,4 2 0,0 0 0,3 0-8,1 2 1,2-4 0,1 4 1,-1-4 6,5 5-19,-5 0 8,1-2 7,-1 1 13,1 0-8,1-1-13,-1-1 7,-1 0 6,9 0-19,-2 0 14,-1 0 6,-1 1 0,1-1-1,-1 0-1,-2-1-6,-1 1 6,-1-1 1,1-1-15,-4 0 2,3 1 13,-3 0 0,1 0-1,-3-1 7,2-1-9,1 1-20,-3-2 29,0 2-28,1-1 9,-3 0 14,-18-1-7,3 1 0,3 1-6,2-4 1,4 0-7,-2 5 9,2 0-18,0-1-11,0-1 11,0 2-17,-4 0-1,2 1-3,-6 1 5,-2 0 3</inkml:trace>
  <inkml:trace contextRef="#ctx0" brushRef="#br0" timeOffset="44799">8701 1896 3,'0'-2'2,"-4"1"1,4-2-1,-2 1 0,2 1-1,0 0 0,0 1 1,0-1-1,0-1 0,-2 1 0,0 0 0,0 1 1,0 1-1,2-1 0,-2 1-1,2-1 1,-2 3-1,2-3 1,0 1-1,2-1 0,-2 1 1,2 0 0,0 2-1,0-2 0,0 0 1,0 1-1,2-1 1,2 1-1,3-1 1,1 0-1,0 0 0,1-1 0,3 0 0,-8-1 0,5-1 0,-1 0 0,2 1 0,1-1 0,-1 0 0,1-1 0,1 1 0,-2 0 0,3-1 0,-1 1 0,-1 0 0,-1 0 0,-1 1-1,-1-1 0,-2 2 0,0-1 1,-1 1-1,1-1-1,-2 2 0</inkml:trace>
  <inkml:trace contextRef="#ctx0" brushRef="#br0" timeOffset="45200">8877 1709 1,'-2'-5'3,"0"1"0,0 0-1,-2 4 0,4-1 0,-2-1 0,2 2-1,-3-1 0,6 2 0,-3-1 0,0 2 0,0 6 1,0 0-1,0 5-1,0-1 1,0 3 0,2-7-1,-2 1 0,0 2 0,2 0 0,0 2 1,0 1-1,0 0 0,0 1 0,0 2 0,0-2 0,0 1 0,0 0 0,2 0 0,0 2 0,-1-2 0,1-1 0,-2 0 0,0-1 0,2 0 0,0-1 0,-2 0 0,0-1-1,0-2 0,0 0 0,0 0 0,1-3-1</inkml:trace>
  <inkml:trace contextRef="#ctx0" brushRef="#br0" timeOffset="46767">9996 2427 1,'0'0'2,"0"1"1,-2-1 0,2 0-1,-2 1 0,2-1 0,0 0 0,-2 1 0,2 0-1,-2 0 2,-3-1-2,1 0 0,0 3 0,0-2 7,-2-1-8,0 0 7,2 1-8,-1 0 1,1-1 0,2 1 6,2-1-7,0 1 13,2-1-1,-2 0-16,0 0 22,4 2-3,1-2-2,7 2-7,7-1 5,7 0-14,10-1 13,11 0-7,-18-2 6,4 1-8,4-2 14,9 1-3,2-1-1,55-4-20,-6 0 7,-2 0 1,-2 1 13,2 1-2,-49 2-1,6-1-7,1 0 0,63-3 7,-8 0-2,-7-1-1,-6 2-20,-6-1 15,-4 1 0,-8 0 7,-5 3-21,-8 0 21,-4 2-7,-6-1-12,-7 1 20,-5 2-7,-5-1-7,-2 1 13,-4-1-7,-4 1 0,-2 1 8,-2 1-9,-1-3 7,1 1-1,-6 0-1,1 0 0,-1-2-7,-1 1-12,-1-1 21,-3 1-7,-1-1 0,-1 1-6,0 1 13,-1-2-14,-3 2 8,0 0 7,2 0-8,-4 0 7,3 1-1,-1-2-7,0 0 0,0 1 7,3 2-7,-1-2-6,0 1 13,-2 0-13,3-1 14,-1 3-1,0-3-7,-2 1-6,3-1 7,-3 2 0,0-3-7,0 1 16,0 1-2,-1-2-1,1 0-7,-2 0 7,0-2-20,-2 4 27,2-4-14,-2 1-6,0-2 0,0 2 22,0-1-3,1-2-1,-3-2-8,0 2 0,-3-2-6,1-1 6,0-2 0,-2-1-6,-2-1 0,2 0 1,-2 0 6,-3-3-6,1-1 6,-2-5-6,-1-1-6,-1-2 13,-2-3 0,-3-1-13,3-1 13,-5-1-13,0-2 2,1-2-1,-1 0 16,0-1-16,-1-1 2,3 0 14,-1-1-8,3 1-6,-1 1 21,3 1-16,1 1 7,1 1-7,1 2 0,2 3 6,6 1-7,-2 4 1,-1 2 0,1 2 0,2 3 0,2 1 6,0 2 0,0 5-7,0 2-6,0 1 13,0-2 0,2 1-1,-2 3-7,-2 0-6,2 0 14,0 1-1,0 0 0,0 0-19,0 0 7,0 0 8,0 0-6,0 0 20,0 0-15,0 0 13,0 0-8,-2 1-7,-2 0 1,2-1-6,0 0 13,-2 3-1,0-1 6,-3 0-7,-1 1-1,0-1 0,-5 0 7,1 1-8,-2 0 0,5-2 6,-1 1-21,-2 1 15,-3-1-6,-4-1 7,-1-1-7,-26 0 7,1-1 7,-3 2-22,-1-1 9,-1 3 7,-2-3 0,1 1-7,-1 0 7,25-2-1,-2 1-6,-4 1 7,-2 1-1,-3 1-13,-1-2 21,-41 3-8,7 1 0,9 0 7,2 1-2,6-3-21,4 1 23,3 1-22,3 1 22,26-2-8,-3-2 6,-2 1-13,2-1 13,-2 1-7,1-1 6,-3 1-7,2-1 6,2 0 0,-2 0-1,1 0-7,-1 0-6,0-1 2,2 1 0,-2-1 14,1 0-21,-1 0 9,-25 1 7,5 1 7,3-1-8,7-1 6,2 2-1,4-2-7,0 0 6,4 0 0,-2 2-13,5 0 13,-1-2-13,4 1 13,3-1 0,1 1-7,5-2 6,2 0-6,1-2 0,1 2 6,6 2 0,-2-1-19,0-2 14,0 1 6,4 0-19,-2-2 7,0 2 9,0 0-1,0 0 6,0 0-1,0 0-13,0 0 7,-2 0 0,2 0 6,0 0 0,0 2-20,0 0 7,-2 0 9,0-1-1,4 1-7,-2-2 7,-2 0 0,2 0-12,-2 1 7,2-1 13,-2 1-7,0-1-7,0 1 7,-1 0 6,-1 0 0,2 2-2,-2-2 0,0 1-14,0 1 14,-2 0-1,2-1-7,-1 1 1,-1 1 6,2 0-1,-2-1 0,2 2-13,0 0 1,-3-2 7,3 2 0,2 1-6,-2-1 7,2 2 0,0 2 7,0 0-14,0 1 0,0 3 9,0 1-1,2 1 6,-2 1-1,2 1-7,0 1 7,2 2-7,-2 2 0,2-1 0,0 1 6,2 0-19,0 3 14,2-2-13,0 1 8,1 1 7,-1 0 0,2 0 7,-2 0-2,3 1-1,-3-2-1,2 1-7,-2-2 7,0-2-13,1 1 7,-3-2 0,0 0 7,2-2-7,-2 0 6,2-3-7,-1-1 13,-1-3-20,0 1 13,-2-1-6,2-5 6,-2 3-7,2-4-6,-2 1 14,0-1 6,3 3-1,-1-2-8,0-3 6,0 0-1,-2-2-7,0 1 0,2-1-13,-2 1 21,2-4-1,1 2-14,-1-1 14,0 0-20,2 0-12,-2 1-3,2-1 3,1 0 1</inkml:trace>
</inkml:ink>
</file>

<file path=ppt/ink/ink42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7:29.3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1582 201 2,'-2'-1'2,"2"1"1,0 0-1,0 0-1,0 1 1,0-1 0,2 0-1,3-1 0,-1 0 0,2-2 0,-2 3 0,0 0 0,0 0 1,-2-1-1,2 1 0,3 0 0,-3-1-1,0 0 1,2 1-1,-2-1 1,5 2 0,-3 0 0,2-2 0,-2 0 0,7 1-1,-3 0 1,2 0-1,3-1 1,3-1-1,5 1 0,2-1 7,0 0-8,0 0 1,2 1-1,2-2 1,0 0 6,-1 2-7,1 0 0,2 0 0,0 1 0,3-1 0,-1-1 7,2 0-1,-2 2-7,0-1 7,4 0-7,-2 0 7,1-1-1,1-1-7,4 2 1,-2 0 0,1 1 6,1-1 0,5 0 7,-3-2-3,3 3-13,-1 0 0,1 0 7,-3-1 6,0 1-7,-1 0-7,-3 0 14,-2 0-14,1 2 14,-3-2-1,-2 3-7,0-3-7,0 1 14,0-1-7,-2 0 6,-2 0-13,2 0 0,-4 0 1,0 0 14,0 0-8,-2-1-6,1 1 13,1 0 6,-2 0-14,0 0 0,0-1 13,0 2-8,-3-1-1,3 0 0,-2 0-1,0 0 0,-1 0 0,-1 0 0,0 0-1,-3 0 0,3 0 0,-2 1 6,-3 0-1,1-1 1,-3 0-2,1 0-7,-1 1 7,1 2-1,-3-2-1,-2 1 0,3 0-13,-3 1-6,3-1 23,-3-1-15,-2 0 8,1 2-7,-3-1-5,-4-1 14,4 0-6,-4-1 13,0 0-20,-2 1 20,2-1-1,2 2-1,-2-2-20,0 1 2,-2 1 7,3 0 1,-3 1 6,2 0 6,0 1-7,0-1 6,2 2-1,-2 0-13,2 2 13,0 1-7,0 0 0,0 1 6,1 2-13,-1 0 20,0 2-22,2 1 22,-2-4-9,0 6 0,-2-3 5,3 1-7,-3 3 6,0 0 0,0 1-2,-4 0-7,4 3-13,0 0 21,-4 0 6,2 0-2,0 0-8,0 1 0,0 2 0,0 1 5,0 0 0,0 3-1,-2 1-21,2 0 9,0 2 7,0-1-7,0 2 7,0 3-13,2 1 14,0 4 6,0 0 0,0-1-16,0 4 16,0-1 4,2 1-14,-2-1 6,2 0-7,-1-3 1,-1 1-7,-2-1 8,4 1 6,-4-3-7,2 1 6,-2 3-13,0 2 7,0 0 7,2-1-1,-2 0-7,-2 1-6,0 0 14,0-1-7,0-1 6,2-1-7,-2 1 7,-1-2-7,1 1 0,-2 1-6,0-1 14,0 0-14,0 2 20,0-4-14,0 4 0,-1 0 1,3 0 12,-2-3-14,0 2 7,0-3-1,2 1-19,0-2 27,0-1-7,-4 0-7,1-1 7,3 0-13,-4 0 1,-2 1 13,0 0 0,1-1-1,-1 1-1,2 0 0,0 1-13,4 1 20,-2-1 0,1-3-2,1 1-1,2-1-1,-2-1-13,0-2 7,4 0 6,-2-2 6,0 2-8,0-3-13,2-1 1,0 1 13,-2 0-6,3 0 6,-1 0 13,0-1-16,0 1 0,0 3-7,0-1 14,0 3 5,-4 4-15,0-1 13,2 1-14,-2 3 8,-2 1-2,2-1 6,-5 2-14,1 1-13,2 0 15,-2 2 1,0 1 0,1 1 6,1-1 1,0 2 4,0-1-1,2 3-1,0 3-14,-2-4 1,0 1 13,-1-4-1,1 3-1,0-4-7,0 0-6,-2-1 7,0-1 7,2-1-20,-3-2 2,-1 1 13,2 0 6,-2-1-13,1 1 13,3 1-1,-2-1-7,0 1 0,0-3 0,-1-1 13,3 0-2,-2-3-14,0-1 7,0 0-7,-1-1 13,-1-3-14,2 1-6,-2 0 8,1-5 13,-1 2-14,2-1-6,-2 0 7,-1-2 13,1 2-14,0-4 7,0 1-7,-1-3 0,1-2 13,0 0-20,2 0 20,-1-2-14,1-1 7,2-3 0,-2-1-1,2-2 6,0-1-13,4-2 7,-2-1 0,-1-1-13,3-3 1,-2-1 1,2-3-12,0 1-4,0 0-16,0-5 6,5-3 1</inkml:trace>
  <inkml:trace contextRef="#ctx0" brushRef="#br0" timeOffset="2304">461 894 2,'11'4'3,"1"-1"-1,5-1 1,5 4-1,7-1 0,7-3 0,5 2 0,9 0 0,7 1 1,10 0-2,7-2 0,15 0 0,10-2 0,7 0 0,10 1 0,8 1 0,8-1 0,5 1 6,1 2-7,-1 0 0,5 2 6,1 0-1,-2 0 0,-3-3-7,-1 6 6,-3 0-6,-6-2 6,-5 1 7,-8 2-9,-7-1 0,-9 1 6,-8-2-13,-10 0 0,-13 0 7,-10-1 6,-13-1-13,-7-3 7,-11 1-7,-7-5 7,-3 1-7,-5 1 14,-3 0-2,-5-1-7,-4 0 0,0 0 0,-9 0-6,-1 0 0,-4 1 1,-1 0-1,-6-1 1,-3-1-1</inkml:trace>
  <inkml:trace contextRef="#ctx0" brushRef="#br0" timeOffset="2820">296 1478 3,'0'0'2,"0"1"0,0 0 0,2-1 0,-2 0 0,0 1 0,2 1-1,0-1 1,0 0-1,0-1 0,2 2 2,9-1-2,1 3 0,9-2 0,6 2 0,8-3 0,9 4 0,10-2 0,8 1 12,10-2-7,9 1 5,10 1-14,14 0 7,7 2 7,4 2-3,8 1-13,0 0 13,5 1-14,-3 3 14,0 1-8,3 2-6,1 2 13,-2-1-7,1 1 7,-5 0-8,-4 2 13,-4 0 0,-5 0-15,-7-2 13,-7 0-2,-10-2-7,-6-2 6,-11-1-1,-10-2-19,-4 0 20,-12-3-1,-7-2-7,-8-2 0,-4-2-6,-9 0-5,-1-1 1,-7 0 0,-6-3 2,1-2 0,-7-1 0</inkml:trace>
  <inkml:trace contextRef="#ctx0" brushRef="#br0" timeOffset="3626">1661 151 2,'-8'-3'3,"-5"0"-1,3 0 0,-2-1 0,-5 0 0,0 1-1,-3 2 1,-1-2 0,-6 1-1,-4 0 0,-2 1 1,-6 1-2,-1-1 1,-3 1 0,-5 0 0,-1 0 0,-1 1-1,1 0 1,-5 3-1,4-2 0,-2 0 1,-1 2-1,-1-1 0,2 1 1,-2 0-1,1 1 0,1 0 1,0-3-2,3 2 1,1-2 0,5 1 1,5-1-1,1-2 0,6 0 0,4 0 0,4-2 0,5 2 0,5-1 0,5-1 0,2 1 0,8-2 0,4 0 0,5 1-1,5-2 0,7-1 1,4 2 0,6-2 0,2 2 0,6-1 0,7 1 0,2 0 0,1 0 0,1 2 0,2-3 0,0 3-1,-1-1 0,1 1 1,-2 1 0,2-1 0,-3-1 0,-3 2 0,-3-2 0,-7 2 0,-5-1 0,-9 1 0,-7 0 0,-7-1 0,-1 1 0,-7-3 0,-6 3 1,-5-1-1,-5-1 0,-5 0 1,-4 0 0,-5 2-1,-6 0 0,-3-1 0,-6 1 0,-5 0 0,-1 0 0,-3 0 0,-2 1 0,-2 1 0,-2 0 0,2-1 1,-1 3-1,5-1 0,0-1 1,3 1-1,5 0 0,7 0 0,4 0 0,6 0 0,6 0 0,7-1 0,5-1 0,5 2-1,6 0 1,5 1 0,5-3 0,11 0 0,2 0-1,1-2 1,5 2-1,3-1 0,1-2 1,2-1 0,-2 1 0,-2 1-1,-2-1 1,-2-1 0,-6 0 0,-4 0 0,-3 1 0,-8 2 0,-4-1 0,-4 0 0,-4-1 0,-6 2 0,-4-2 0,-5 1 0,-4 1 0,-6 1 0,-2 2 0,-4-1 0,2 0 0,-4 1 0,2 1 0,-1 1-1,3 0 0,2 0 0,0 0-2</inkml:trace>
  <inkml:trace contextRef="#ctx0" brushRef="#br0" timeOffset="4390">393 3 2,'2'0'2,"0"-2"1,0 0-1,-2 2 0,0 0 0,0 0 0,0 0 0,-2 0-1,0 0 0,2 0 0,-4 2-1,-2 0 2,-5 3-1,1 0 0,-2 0 0,-3 2-1,1 0 1,-1-1-1,-5 2 1,-1-1-1,0 0 0,1 1 1,-3-2 0,-2 2-1,0-1 0,-2 0 0,5-2 0,-3 2 0,4-2 0,5-2 0,1 1 0,5-1 0,-1-1 0,7 1 0,2-1 0,2 2 0,2-1 0,4 2 1,5-2 0,3 1-1,5-1 0,-1 1 0,7 0 0,0 0 0,2-1 0,0 2 0,2-2 0,0 1 0,0 1 0,-4-1 0,1 0 0,-3 2 0,-2-3 0,-3 1 0,-3 0 0,-5-1 0,1 0 0,-3-2 0,-4 3 0,-2-3 0,0 0 0,0 1 0,0-2 1,-2 1-1,0 3 0,-2-2 0,0 2 0,-2-3 0,0 1 0,0-1 0,0 3 0,4-2 1,-2-2-1,0 3 0,2-1 0,-3 0 0,6 1-1,-3 0 0,2 2-1,2-4-1</inkml:trace>
  <inkml:trace contextRef="#ctx0" brushRef="#br0" timeOffset="5849">2757 551 4,'0'-1'4,"0"-3"-1,2 1 0,0-2 0,0 3-1,0-1-1,0-1 2,-4 3-2,2 0 0,0 0 0,0 2-1,0-1 0,0 0-1,0 6 0,0-2 0,0 2-2</inkml:trace>
</inkml:ink>
</file>

<file path=ppt/ink/ink42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5:51.8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9 889 1,'4'-1'3,"-2"-1"0,-2 1-1,4-3 0,-2 2 0,-2 0 0,4-1 0,-2 1-1,0 0 1,1-1 0,-3 3-1,2-1 0,-2 1 0,0 0 0,0 0 0,0 0 0,0 0 0,0 0-1,0 0 1,0 0-1,0 0 1,0 0 0,0 1 0,0 1 0,0-1-1,0 0 7,0 1-8,2-1 0,0 2 1,2-1 6,4-1 6,0 1-1,5 1-8,1-2-1,24 0 6,-1 1-1,0-2-7,6 0 6,5-1-13,2 1 13,-1-1-7,-1 0 1,1 0 6,1-3-7,2 3 0,0 1 0,-1-2-6,3 0 7,2 0 6,0 0-7,0 0 13,3-2-7,-3 1-1,0-1-1,-2 2 6,-27 0-1,0 0-7,2 0 0,0 0 13,2-1-9,0 0-1,2-1-13,-2 2 20,2-1-7,27-2 5,-6 2-1,-5 0-7,-7 1 0,-3-2-6,-2 2 0,-2 1 7,-4 1 0,2 0 0,-6 0-7,0 1 7,-2 0-7,0-1 20,0 0-1,2 0-9,-3 0-13,-1 1 0,-8-2 8,-3 1 14,5 0-22,-3-1 14,5 0-1,-3 0 6,5 0-14,-2-2 13,-1 2-2,1-1-13,1-1 14,16 1-2,-1-1-1,-8 0-7,-3 0-6,-3-1 7,-4 3-6,-3-2 13,-1 0-1,-3 2-7,2-1-6,-1 1 13,-3-3 0,0 3-1,0 0-7,1 0 7,-3-2 5,0 2-20,0-1 14,-1 1-1,1 0 0,-2-1 0,0 0-7,0 2 1,0-1 0,-2 0 0,0 1 7,-2 0-7,2 0 7,-2 0-7,0 0 7,-2 0 5,2 1 0,-2-2-14,4 1 7,-2 0 6,0 0-20,0 0 20,0 0-1,0 0 6,-2 0-2,2 0 6,0 0-16,0 0-6,-2 0 19,2 0-8,0 0 13,-2-6-16,-2-2 6,0 0-7,0-2 6,-4-1-7,1 0 13,3-2-16,0 1 8,-2-3-8,0-2 7,-1 0-1,-1-3 6,2-1-20,0 0 14,0-2-1,-3 0 6,3-2-14,2 0 14,2-1-14,0 0 7,-2 3-7,2 0 1,2 1-6,0 3 1,-5 1 14,3 1-1,2 2 0,-2 2-1,0 2 0,2 0-7,-2 1 1,0 2-6,2-2 7,-2 2 7,0 1-7,2 2 13,0 0-8,0-1 0,0-1-1,-2 1-12,2 0 13,-2 2 0,2-1-7,0 1 1,0-1 7,-2 0-13,4 1 7,-4 0 13,2-2-14,0 4 6,-2-3-12,0 1 13,-5 0 6,5-1-14,0 1 7,0-1-13,-4 2 14,2-1-13,2 3 7,-2-1 7,0-1-13,-3 1 6,1 0 1,-4 1 7,-1-2-8,-1 1 1,-2 0 6,-3 0-14,0 2 8,-1-1 8,-1 0-16,-4 0 9,1 0 7,-28-2-15,3 1 8,-3 0 6,2-1 6,1 0-14,-1 1 0,5-2 0,20 4 0,-2-1-7,-2 0 2,0 1 7,-2-1 0,0 0 7,-2-1-7,-2 2-7,0-1 14,-2 1-14,-2-1 7,-36 0 0,7 0 0,6 1 0,7-1 7,3-1 0,6 0-22,22 2 9,-1-1 7,-4 0-12,2 0 14,-4-1-1,2 1 0,-4 0 0,2-1 6,0 1-8,1-2 0,-3 1 7,2 1 0,0-2-9,2 2 8,0-1-1,0 0-1,4 0-1,-22-1-6,7 1 6,7-1 0,5 2 0,3 0-7,0 0 1,6 0 0,5 0 0,2 1-6,1 2 7,-3-1-5,4 0 7,-3 0 0,-1 0 0,4 1 6,-5-1 0,3 1-8,2-1 7,-1 0-7,1-1 7,-2 2-14,4 0 1,-3-1 8,1-1-7,0 1-5,0-1 2,3 0 0,-1 0 8,0 0-6,2 1 14,-2 1-7,2-2 0,-3 0 0,-1 1 0,0-1-6,2 0 1,-1 0 7,-1 0-13,0 0 14,0 0 12,1 0-14,-1 0 13,0 1-1,2-1-2,-1 0-14,1 0 13,0 0-20,-2 0 20,4 0-20,-3 0 20,3 0-19,0 0 20,0 0-2,0 0-1,2 0-1,0 0-7,0 0 8,2 0-9,-2 0-5,-1 0 1,1 0-6,2 0 8,-2 0 13,2 0-26,-2 0 21,2 0 5,0 0-7,0 1 0,0-1-7,0 0 7,0 0 0,0 0-7,0 1 7,-2-1 0,2 1-13,-2 1 14,0-1-7,2 1-6,-2-1 8,0 2 0,0-1-6,0 1 14,2 0-1,-2 1 7,0 0-3,2 0-20,-2 0 8,0-1-13,-1 2 22,1 0 6,2-1-9,-2 2-6,0 0 6,0 0-6,0-1-7,0 0 16,0 1-2,0 0-7,0 0 7,0 0 6,0 1-8,0-2-6,0 1 6,0 1-6,-1 0 7,1 0-13,2 0 7,-2-1 7,0 2-1,0-1-6,0-1 6,2 2 0,-2-2 6,0 1-14,0 1 13,2-1-1,-2 1-13,0 0 7,0 0 0,2 0 6,-2 2-7,2 0-6,-2 1 7,2-2-7,-3-1 1,3 0 7,0 3-7,0-2 7,-2 0 0,2 0-7,0-1 1,0 0-6,0 1 7,0-1 1,2 0 8,-2 1-16,3 0 9,-3 0-6,2-1 7,-2 3 0,2-3-6,0 1 19,0 0-8,-2 1 7,2-2-9,0 1 0,-2 1-1,4-2 0,-4 1 0,2 0 0,0 1-7,0-1 7,-2-1-6,2 1 0,0-1 1,1 1 0,-1-1 0,2 0 0,-2 0-5,0 0 1,0-1 13,2 0-7,-2 0 14,2 1-9,-2 2 6,0-3-8,-2 1 0,2 0 0,1 0-1,-1-1 0,-2 1 0,2 0 0,-2 0 0,2-1 0,-2-1 0,0 0 0,2 1-1,-2-2 0,2 0 0,0 0 0,-2 0 7,2-1-7,0 0 7,-2 0-9,2 0 1,0-2 0,-2 1 7,2-1-21,-2 0 9,2 1 1,-2-2 7,0 1-1,0 0 0,0 0 0,0-1 0,0-1 6,2 0-13,-2 0-6,0 0 14,0 0-6,0 0-19,2-3-3,-2 1-11,0 0 3,3-2 4</inkml:trace>
</inkml:ink>
</file>

<file path=ppt/ink/ink42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7:35.3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15519 0 4,'0'0'2,"0"0"0,0 0 0,0 0-1,0 0 1,0 0 0,0 0-2,0 0 1,-3 4-1,3 0 0</inkml:trace>
  <inkml:trace contextRef="#ctx0" brushRef="#br0" timeOffset="28783">5297 2065 3,'0'0'3,"-2"-2"-1,0-1-1,0 1-1</inkml:trace>
  <inkml:trace contextRef="#ctx0" brushRef="#br0" timeOffset="32107">0 2099 4,'0'0'3,"0"0"1,0 0-1,0 0-1,0 0 1,0 0 0,0 0-1,0 0 0,0 0-2,0 0 1,0 0 0,0 0-2,0 0 0,0 0 0</inkml:trace>
  <inkml:trace contextRef="#ctx0" brushRef="#br0" timeOffset="32913">4948 1860 1,'0'0'1,"0"-1"0</inkml:trace>
</inkml:ink>
</file>

<file path=ppt/ink/ink42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7:35.4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18813 1122 2,'0'0'3,"0"0"-1,0-1-1,0 1 1,0-1-1,0-1-1,0-2-1</inkml:trace>
  <inkml:trace contextRef="#ctx0" brushRef="#br0" timeOffset="526">18986 856 3,'0'-5'3,"3"0"-1,-1-2 0,0 2-1,-2-2 1,4-1 0,-4 1 0,-2-1 0,2-4 1,0 3-1,-2-1-1,0 1 0,-5 1-1,3 1 1,-2-2-1,-2 1 1,0 1 0,-5 1-1,-1 1 0,-1-1 1,-1 6-1,-5-2 1,0 3-1,-4 3 0,1 0 0,1 2 0,0 0 0,0 4 0,3 0 0,1 0 0,2 3 0,3 1 0,4-2 0,1 1 0,3 1 0,4-2 0,0 1 0,6-1 0,2 0 0,1-1 0,3-2 0,4-1 0,1-1 0,-1-1 0,3-3 0,2 0 0,-3-1 0,1-1 0,-1-1 0,-1-2 0,-5 1 0,2-3 0,-1 1 0,-1-1 0,-4 0 0,3 0 0,-5 1 0,0 0 0,0 1 0,-2-1 0,2 1 0,0 1 0,-4 1 0,2 0 0,0 0 0,1 0 0,-3 1 0,0 3 0,2-2 0,0 2 0,0 2 0,2 1 0,2 1 0,-4 1 0,2 3 0,0 0 0,1 3 0,-5 1 0,2 0 0,0-1 0,-2 2 0,0 2 0,-2 0 1,0-2-1,-1 1 0,1-1 0,0-1 1,0 1 0,0-2-2,-2 0 1,0-1 0,0 0 0,2 0 1,2-3-1,-2 1-1,0 1 1,2-2 1,-2 0-1,2-4 0,-3 1 0,1-1 0,2-2 0,0 0 0,0-1 0,2-1 0,-2 2 0,0-4 0,3 0 0,-3 2 7,0-3-7,0-2 0,0 1 6,0 0-8,0 0 1,0 0 0,0-1 0,-3 0 0,3-1 0,0-1-1,0 1-1,0-2 0</inkml:trace>
  <inkml:trace contextRef="#ctx0" brushRef="#br0" timeOffset="2112">16161 744 1,'0'0'3,"0"0"-1,0-1 0,0 1-1,0 0 1,0 0 0,0 0 0,0 0-1,0 0 0,0 0 0,0 0 0,0 0 0,0 1 1,2 4-1,0 1 0,-2 2 0,2 2 0,3 6 0,-3-1 0,0 1-1,0 3 0,0 0 0,0 0 0,0 1 0,-2-1 0,0-1 0,0-1 1,0 0-2,2-1 2,-2-2-1,-2 0 0,0-3 0,2 1 0,-4-1 0,0-2-1,-3-2 0,1 0 0,-2-1 1,0-2-1,-1-1 0,1-1 0,0-2 1,0 1 0,-1-1 0,5-1 0,0 0 0,-2 0 0,2-1 0,2 1 1,0 0-1,2 0 0,0 0 0,2 0 1,0-1 0,2 0 0,0 0-1,4-2 1,5 1-1,-3-1 0,4 0 0,3-1 0,4 2 1,-3-1-1,3-1 0,0 2 0,-3-1 0,3 1 0,-2 1 0,-1-1 0,-1 0-1,-3 2 1,-1-2-1,-3 1 0,-2 0-1</inkml:trace>
  <inkml:trace contextRef="#ctx0" brushRef="#br0" timeOffset="2568">16151 778 3,'4'-6'2,"2"0"0,0 2-1,3-1 0,1 3 1,0-2-2,3 0 0,-1 1 0</inkml:trace>
  <inkml:trace contextRef="#ctx0" brushRef="#br0" timeOffset="2715">16414 749 3,'2'12'3,"4"3"-1,-4 1 0,0 3 0,0 2-1,2-2 0,0 2 1,0 0-1,1 0 0,1-2 0,-2-1 0,-2 0 1,-2-2-1,0-1-1,2-2 1,-2-1 0,0-2-1,0-1 0,-2-2 0,2-1 0,0-2 0,0-3 0,-2-1-1,0-1-1,0-4 0,-2-3 1</inkml:trace>
  <inkml:trace contextRef="#ctx0" brushRef="#br0" timeOffset="2895">16453 765 1,'4'-9'2,"-2"4"0,4 1 0,5 3 0,-1-2-1,0 4 0,3-1 0,-1 3 0,7 0 0,-3 3 1,1 1-1,1 2 0,1 3-1,-2 0 1,1 0-1,-3 2 1,1 0 1,-5 0-2,-1 1 1,-2 2 0,-2-1-1,1-1 1,-5 1-1,-2 1 0,-2-2 0,-5 0 1,1 0-1,-2 0 0,-2-2 0,-1 1 0,-1 0 0,-3 0 0,1-2-1,-3 0-1</inkml:trace>
  <inkml:trace contextRef="#ctx0" brushRef="#br0" timeOffset="3855">16945 1435 1,'0'-3'2,"2"-2"0,0 2 0,0-2-1,0 0 0,0 2 0,3-2 1,-3 2-1,0-1 1,0 3-1,2-1 1,-2-2-1,0 4 0,0 0-1,-2 0 2,-2 0-1,0 1 0,2 2 0,0-1-1,-4 3 0,-2 4 1,-1 4 0,-1 3 0,-2 0 0,-1 3 0,1 1-1,0 1 1,-3-1-1,3 1 0,0 2 0,-1-3 0,1 1 0,0-3 0,1-1 0,-1 0 0,2-2 0,-1-3 0,3 0 0,2-1 0,-2-4 0,2-2 0,2 0 0,0-3-1,2-2-1,0-1 0</inkml:trace>
  <inkml:trace contextRef="#ctx0" brushRef="#br0" timeOffset="4590">17305 2685 1,'0'0'3,"2"0"0,-2-1-1,4 3 1,0-3-1,2 0 0,5-1 0,3-1 0,5-1 0,8-2 0,6 3-1,4-2 7,13 0-1,8 3-1,10 0-7,13-1 13,10 1-1,8 4-8,8 2 12,3 3-2,6 1-1,4 0-2,0 2 5,2 2-1,-2 0-9,-6 0-7,-5 0 13,-1 2-8,-7-2 0,-8-2 0,-4 4-1,-10-1-13,-9-3 14,-10 0 0,-6-4 0,-11-1-13,-8 0 1,-6-2 0,-8 0 8,-7-2-12,-3 0 8,-5-3-6,-4 2 0,-4 0 2,-6 0 0,-3 0 1,-5 0 1,-7 0-2</inkml:trace>
  <inkml:trace contextRef="#ctx0" brushRef="#br0" timeOffset="5063">17185 3281 2,'-2'2'2,"2"0"1,2 0-1,-2 0 0,4 0 0,-2 0 0,2 1 0,5-1-1,7 3 1,5-1 1,6 1-1,8 1 0,4-1 6,7 2-8,7-4 13,7-1-2,9 0-7,7 0 0,9-1 5,6 1-1,4 3-1,2-3-1,5 1-7,-1 0 6,2 1 7,5 0-15,-5 2 7,-1 0 5,-3 1-1,-4 1-7,-4-1 0,-4 1 6,-2-1-7,-7 1 6,-5 0 0,-9-2-15,-6 0 2,-8-1 7,-7-1-6,-4 1 1,-6-2 7,-8 1-7,-2-1 13,-7 1-1,1-2 0,-7 1-8,1-2 8,-3 0-2,-2 1-1,-2 1-13,0-2 7,-1 1 1,1 0-6,-2 1-6,2 0 8,-2 1 1,2-1 0,-2 1 7,2-1-6,-2-1 12,0 3-7,-2 0 0,2-3 6,1 2-7,-1-2-1,0 1 7,0 0 0,-2-1-9,2-1 1,0 3-12,0-3 7,-2 1-5,2-1 8,2 1 0,-2-2 7,0 0-1,0 0 6,0 1-1,3 0-7,-5 0-1,2 0 7,0-1-7,-2 0 0,4 1-7,0-2 1,-2 1 7,0 0-6,0 1 0,2 2-5,-2-3 20,0 1-8,1 0-6,-1 0 0,2 0 7,-2 0 0,-2 1-13,2-2 7,0 1 7,-2 0-7,4-2-7,-4 2 2,2 0 14,0-1-1,0 1-7,0 0 1,0 1 0,0-1 6,1-1-7,1 0 7,-2 1 6,2 0-8,-2-1 6,2 0-8,-2 2 0,-2-2 6,2 2-13,-2-2 13,0 1-1,2-1 1,-2 0-2,2 1-7,-2-1 6,2 0 0,-2 0-7,2-1 1,-2 1-6,0-1-7,0-1 3,3 2 1,-3-1-1,2 0 2,-4 0 0</inkml:trace>
  <inkml:trace contextRef="#ctx0" brushRef="#br0" timeOffset="8717">18656 1581 2,'0'-2'2,"0"-2"0,2-4 0,0 2 1,2 1-1,0-1 0,-2 0 0,2-1-1,0 2 1,0-2 1,3 0-2,-3 0 1,0 1 6,-2-1-1,2 1-1,-2 1-7,2 3 6,-4 0 0,0-1-7,0 3 13,0 0-2,0 0-7,0 0 0,0 0 6,-2 7-14,0 3 1,0 1 0,-2 6 7,2 0-6,-2 1-1,-2 1 9,1 3 5,-1-1-14,0-1 1,2 1 7,0-1-1,0-2 0,-1 0 6,3-1-7,0 0-7,0-3 7,4-3 0,0 1 0,3-3 0,3 0 0,-2 0-7,2-1 8,1-1-7,1-3 0,0 0 0,1-2 9,3 0-9,1 1 2,-1-2 0,3 1-1,-1-2 0,1-2 0,1 0 1,3-2-1</inkml:trace>
  <inkml:trace contextRef="#ctx0" brushRef="#br0" timeOffset="9087">19100 1692 1,'-2'-6'3,"-2"2"0,2-1 0,-2 2-1,-2-1 0,-3 2 0,1-2-1,-2 3 0,-3 1 1,1 1 0,-5 4-1,3 0 0,-3 0 0,3 5 0,-1-2 0,1 2 0,1 1-1,3 0 1,4 1-1,0-2 0,2 1 0,2-1 0,2-1 1,2-1-1,2-3 0,0 1 0,0-1 0,4-4 0,1-1 0,1 0 0,2-2 0,1-3-1,-1 0 1,3 0 0,-3-3 0,-4-1 0,5 0 0,-5 2 0,-2-2 0,0-2-1,1 4 2,-3 2-1,0-1 0,-4 1 0,2 3 0,-2-1 0,0 2 0,0 0 0,0 2 0,0 3 0,2 0 0,-4 2 0,2 1 0,0 1 1,0 2-1,-2 0 0,2 1 0,0-1 1,2 1-1,-2-2 0,2 1 0,0-2 0,2-1-1,0 2-1,0-5 1,5 1-1,-5-1 0</inkml:trace>
  <inkml:trace contextRef="#ctx0" brushRef="#br0" timeOffset="9486">19334 1613 1,'-6'-2'3,"2"1"-1,-1-1 0,-1 2 0,-4 0 0,2 3 0,-1 0-1,1 3 1,0 1-1,0 0 0,5 1 0,3 1-1,0 2 0,3-1 2,-1 1-2,2-1 1,2 2-1,0-2 0,2 1 1,1-1 0,1 2-1,2-2 1,3 2-1,-3-1 0,1 0 0,-3 1 0,2-4 0,-1 1 0,-7-1 0,0-1 0,-4-2 0,0 1 0,0 0 0,-4 1 1,0-4 0,-4 1 0,-3 0 0,1 0-1,-5-3 0,3 0 0,-5 0 0,1 0 0,1-1 0,-1-1 0,-3-1 0,3 0 1,-1-2-1,3 4 0,-3-1 0,5-1 0,-1-2 0,7 1 0,0-1 0,0 3 0,2-1 0,-1-2-1,3-1 1,2 2-1,0 0 0,2 0 1,1-1-1,5-1 1,0 3 0,0-1 0,1 1-1,1 0 1,-2 0-1,-2 1 1,5 0 0,-3 0 0,0 0 0,3 1 0,-7 0 0,2-1 0,-2 1 0,-4 0 0,0 0 0,0 0 0,0 0 0,-2 0-1</inkml:trace>
  <inkml:trace contextRef="#ctx0" brushRef="#br0" timeOffset="10834">19574 1457 2,'4'-1'3,"-2"-1"0,2-2 0,-2 2 0,2 0-1,1 2 0,-3 0 0,2-2 1,-2 4-2,0-1 0,0 2 0,2 0 0,0 2 0,0 4 0,0 0-1,-1 2 0,-1 3 1,-2 3 0,-2 0-1,2 2 0,-7 1 1,1-2 6,0 1-8,-2-1 1,-1 1 0,-1 0 0,0-2 0,-1 0 6,3 0-1,0-2-7,0-1 1,-1 0 0,3-3 0,2 0 0,4 0 0,0 0 0,0 1 0,2-2 0,0-1 7,2-1-7,2 1 6,3 0-6,1-1 0,-2 0 0,3-2 0,1 0 6,-2 0-7,3-2 7,-3 0-7,0-2 0,1 0 0,-1 0 0,-4-2-1,1-3 1,-3 2-1,0-1 0</inkml:trace>
  <inkml:trace contextRef="#ctx0" brushRef="#br0" timeOffset="11190">19514 1741 2,'4'-2'3,"0"-2"0,0 1 0,5-2 0,-1 2-1,2 0 0,3 0-1,1 2 0,3-1 1,-1 1-1,1 1 0,-1 0 0,1 0 0,-3 0-1,1 0 0,-1 1 0,-3-1 0,-1 2 0,-2-1-1,-4-1-1,3-1-1</inkml:trace>
  <inkml:trace contextRef="#ctx0" brushRef="#br0" timeOffset="16124">8755 906 1,'-2'-2'2,"2"1"0,0 1-1,-2-2 1,-1 2-1,-1-1 1,0 1 0,0 1-1,-2-1 1,2 3 0,-5 3-1,1-2 0,0 3 1,-2 1-1,-3 2-1,1-1 1,-3 1-1,1 0 0,-1 0 0,-1 3 0,-3-3 0,-2 1 1,1 0 0,1 2-1,-2 0 0,-1 0 0,1-2 1,0 2-1,3 0 1,-1-1 0,1-1-2,1 1 1,0 0 1,5-2-1,0 3 0,3-3 0,1 1 0,0-2 0,2 2 0,1-1 0,1-1 0,2 1 0,2-3 0,0 2 0,4-2 0,1 2 0,1-2 0,2 1 0,0 0 0,3 1 0,1-4 0,0 4 1,5 0-1,0 0 0,1-1 1,1 0-1,4-1 0,-1 0 0,3 0 0,2 3 0,0-5 0,0 1 0,0 2 0,2-3 0,0 1 0,-5-1 0,1-1 0,-2 2 0,-2-1 0,1-3 0,-3 0 0,0 2 0,-5-2 0,-2 0 0,-1 0 0,1-1 0,-6 1 0,-1-2 0,-1 1 0,-2-1 0,0 1 0,0 1 0,-4-1 0,2 0 0,0-1 0,0-1 1,0 1 0,0 0 0,0 0-1,0 0 0,0 0 0,0 0 0,0 0 0,0 0 0,0 0 0,-2 0 0,2 0 0,0 0 7,0 0-7,0 0-1,0 0 7,0 0-1,0 0-7,0 0 7,0 0-7,0 0 0,0 0 0,0 0 1,0 0-1,0 0 1,0 0 6,0 0 0,0 0-7,0 0 0,0 0 0,0 0 1,0 0-1,0 0 1,0 0 0,0 0 0,0 0 7,0 0-8,0 0 1,0 0 0,0 0 0,0 0 0,0 0 0,0 0 1,0 0 0,0 0-1,0 0 0,0 0 0,0 0 1,0 0 0,0 0 0,0 0 0,0 0 0,-2 0 0,2-1 0,-2 1 0,2 0 0,0 0 0,0 0 0,0 0 0,0 0-1,0 0 0,0 0 1,0 0 0,0 0 0,0 0 0,0 0 0,0 0 0,0 0-1,0-2 1,2 1 0,-2 1 0,2 1 0,-4-1 0,2 0 0,0 0 0,0 0 0,0-1 0,2 1 0,-2-1 0,0 1 0,0 1 0,0 0 0,0-1 0,0 0 0,-2 0 0,2 0-1,0 0 1,0 0 0,0 0 0,0 0 0,0 0 0,0 0 0,0 0 0,0 0 0,0 0 0,0 0 0,0 0 0,0 0 0,0 0 0,0 0 0,0 0 0,0 0 0,0 0 0,0 0 0,0 0 0,0 0 0,0 0-1,0 0 2,0 0-1,0 0 0,0 0 0,0 0 0,0 0-1,0 0 0,0 0 0,0 0-1,0 0 0</inkml:trace>
  <inkml:trace contextRef="#ctx0" brushRef="#br0" timeOffset="18181">11268 25 1,'2'-2'2,"0"0"-1,0-1 0,0 1 0,2 1 1,2-2-1,-2 0 1,3 1-1,-1 2 0,0 0 0,0 1 0,0-3 0,1 0 0,-1 2 0,0 0 0,0-2-1,0 2 1,3 0-1,-1-2 0,2 2 2,1 0-1,3 0 0,5 0-1,-1 0 0,9 0 0,2 4-1,6-2 2,1 1-1,-1 1 1,4-2-1,2 3 0,3 3 0,1-1 0,1-1 0,-1 3 0,1-1 0,-1 0 0,-1 4 0,-1 0 0,1 0 1,-3 4-1,-2-2 0,-1 3 0,-1-1 0,-4 1 0,2 0 1,-4 2-1,4 0 0,-2 1 1,0 0 0,0 2-1,1 0 0,-1 0 0,-4 1 0,2 2 1,0 0-1,-2 1 0,0 2 0,-3 1 0,-1 4 0,2-3 0,-2 2 0,0 1 0,0-2 1,-1 1-1,-1-1 0,2 1 0,-2-1 0,-1-2 0,1 0 0,-2 1 0,2 1 0,-1-4 0,1 1 0,-2 0 0,2-1 1,-1 0-1,1 0 0,0-4 0,0 1 1,1-1-1,1 1 0,2-2 1,2 0-2,0-2 1,2-2 0,2 2 1,2-3-1,3 1 0,-1-2 0,4-1 0,1-1 0,-1-2 0,0-2 0,1 0 0,-1-2 0,2 1 0,-1-4 0,-1-1 0,3-1 0,-1-2 0,0 0 0,-1-1 0,-1-1 0,3-1 0,-1-2 0,0 2 0,-1-4-1,-1-3 1,-1-1 1,-1 3-1,-2-2 0,-2-4 0,0 0 0,3 1-1,-5-1 1,-2 1 1,0 4-1,-2-1 0,-2 1 0,-1 0 0,-1 1 0,2 1 0,2 0 0,-4 1 0,0 1 0,2 1 7,2-1-8,-5 0 1,1 2 0,2-2-1,0 2 1,0 0 0,0-1-1,2 1 1,-4 2 6,-3 0-7,1-1 0,-2 0 0,2 1 1,-1 0 6,1-1-1,-2-1-7,1 1 7,-1 0-8,0 2 1,-1-1 0,-1 1 1,0 1-1,-3-2 7,1 1-7,-3-1 0,1 1 1,-3 0 0,1-1 0,-1 1 0,2-1 0,-1 3 7,-1 0-8,-1-2 1,-1 2 0,0-1 0,1 0 7,-3 2-1,2-1-7,-1-1 0,-3 1 0,4 0 7,3 2-1,-1 0 0,0-2-7,-3 1 0,1-1 7,-2 1 0,0-1 0,5-1-8,-3 1 1,-1-1 7,1 2-7,0-1 0,-2 2 0,1-2 0,-1-1 8,-2 1-1,5 0-7,-3 1 1,-2-2 0,4 0-1,-3 1 8,1-2-1,-2-2 0,0 0 0,0 1-1,1-3-7,-1 2-1,2 0 2,0 1 0,1 0 7,-5 1 0,0-2-7,4-1 0,1-2 1,-3-1 0,-2 4 0,2-2 0,0-1 0,3 3 1,-1 0 0,-4-1 0,0 2 0,0-3 0,0 3-1,0 0 1,1-1 0,1 0 0,-2 0 0,0 0 0,2 1 0,-2 0 0,3 1 0,-3-1 0,2 1 0,0-1 0,0 1 0,1 0 0,-3-1 1,2 0-1,0 3 1,0-3-1,-1 0 1,-1 0 0,-2 0 0,2 2 0,-2-2 0,2-1-1,0 1 0,0-1 0,-2 1-1,5 0 1,-3 1-1</inkml:trace>
  <inkml:trace contextRef="#ctx0" brushRef="#br0" timeOffset="19520">16105 1178 2,'2'1'3,"-2"0"0,5 3 0,-3-3-1,2 4 0,2 1 0,-2-1-1,2 2 1,1 0 0,-1 1-1,2-2 0,-2 0 0,5 1 0,-5-1 0,4-3 0,2 4 6,-3-2-7,3 0 0,-1 2 7,1-2-8,-2-1 0,3-2 7,-3 2-7,0-1 0,1 2 0,1-3 0,-4 2 0,3-3 7,-1 1-1,-2-1-7,1 4 0,-3-3 0,2 1 1,-2-2 6,3-1 6,-1 0-7,-2 1 5,0-2-13,-2 2 13,1-2-8,3 1 6,-2 0-1,-2 0-7,2 0 1,-2 0-7,1 0 14,-1 2-14,-2-2 1,0-1 13,4 1-13,-6 2 7,4 0 6,-4 2-7,4-4 0,-2 1 0,1-1 6,-3-1-13,0 1 7,2 0 0,-4 0-6,2 0 7,-3 0 6,1 0-7,2-1 6,-2 1-7,0 0 0,-4 1 13,0 1-1,-9 5-2,3-2-1,-5 1-20,-3 2 14,-1-1 0,-2 4 0,-2-2 0,1 1-1,-3 2 6,0-2-7,-2 1-6,2-1 7,2 0 0,0-1-6,3 1 6,1-1 0,0-1 0,3 0-6,1-1 0,5-1 14,-1-2-2,5 0 0,2-2-8,2-1 1,0 0-7,-3-1 7,5 3-6,2-2 1,-2 0 7,2-1-7,-2 1 1,4 0 13,-2-1-14,0 2-5,0-4 20,0 2-14,2 0-6,-2 0 7,0 0-6,2 0 1,0 0 0,0 0 0</inkml:trace>
  <inkml:trace contextRef="#ctx0" brushRef="#br0" timeOffset="20733">16823 1217 2,'0'0'3,"0"0"0,-2 0 0,0 2-1,0-2-1,2 0 1,0 1 0,-2-2 0,0 0 0,-2 1-1,1 1 0,-1 0 0,-2-1 0,2 1-1,-2 1 1,-2 3-1,-1-3 1,-1 2 0,0 2-1,1 0 1,1-1 0,-4 2-1,1-1 0,3 4 0,-2-1 0,1 1 0,1 2 0,2-4 0,-2 1 0,4-1 0,1-1 0,3-1 0,0 1 0,3-2 0,1-2 0,0 2 0,0-3 0,4 0 0,-2-2 0,5 1 0,-1-4 0,0 2 0,1-1 0,-3-3 0,2 1 0,-1-1 0,-3 0 0,2-1 0,-4 1 0,2 0 1,1-1-1,-3-1 0,0 1 0,-2 2 7,-2-3-8,0 2 1,2 0 6,-4 2-1,0-2 0,0 1-7,0 0 0,0 2 0,0 0 1,0 0 0,-3 1 0,1 0 6,-2 1-7,0 0 1,2 0 0,-2 0 0,-1 2 0,1 1 6,0 3-6,0-1 0,0 1-1,-1-1 1,1-1 6,2 1-6,2 0 6,-2 2-7,4 2 0,-2-3 1,2-2 0,0 1 0,0 0 0,4-2 0,0 1 0,4-4 0,-2 1 0,3-1 1,1-1-1,-4 0 0,3-3 1,-1-1-1,0 0 0,0 0 1,-1-2 0,-1 1 0,0 2 0,-2-1 0,-2-1 0,2 0 0,0-1 0,-1 3 0,-1-3 0,-2 3 0,-2 1 0,-1-2 6,1 2 0,0 0-7,0 1 0,0 1 0,-2 0 0,2-1 6,-4 1 6,2 1-14,-3 1 0,3-1 14,-2 3-2,2-2-14,-2-2 7,2 1 0,0 3 6,-1-3-14,1 0 14,2 0-14,-2 0 7,0 1 0,0 2 0,0-2-7,2 0 1,2 0 0,-5-1 0,3 3 1,0-3-1,0-2 0</inkml:trace>
  <inkml:trace contextRef="#ctx0" brushRef="#br0" timeOffset="22541">1915 2974 3,'0'0'3,"0"0"0,0 1-1,0 0 0,0-1 0,0 1 0,0 0 0,0-1 1,0 0-1,2 0 0,-2 0-1,0 2 7,2-2-8,-2 0 13,2 0-14,0 0-1,-2 1 1,2-1 13,-2 0-15,2 1 15,-4-1-16,4 1 1,-2-1 14,0 0-9,2 1-6,0-1 7,1 1 12,-1-1-21,2 0 20,2 1-15,2 1 13,0-1 0,3 1-15,-1-1 6,3 0 6,-1 2-7,5-1 0,1 0 12,1 0-1,1-2-9,1 1-6,0 0 12,2 0-1,-1-1-1,3 0 0,2 1-2,-4 0-7,2 1 0,-3-1 0,-1 0 7,0 0 5,-1 1-1,1 1-14,-2 0 7,-1-2 6,3 1-8,-4-1 0,1 0 1,1 0-1,-1-1 6,3 1 5,0-1-7,-1-1-1,1 0 6,0 0-14,2 1 1,-1-3 0,3 2-6,0 1 7,0-1 13,0-1-1,1 2-8,3 0 1,-2-1-8,0-1 15,0 0-3,4 2 0,0 0-14,2 1 1,-2-1 13,0 1-7,0 1 6,-2-1-7,4 0-12,-2 0 20,0 0-13,-2 0 13,2 2-7,0-2-6,-2 0 7,2 0-6,0 2 13,0-2-8,0 0 0,5 0-6,-5 1-6,4-2 15,2 3-7,0-2 0,0-1-5,1 0 20,-1 0-8,4 0-13,-3 0 14,1-1 6,-2 1-7,0 1-1,3 0-14,-3-1 2,0 1 14,0 0 0,0-1-1,1 3 0,-1-2-7,2 0 7,-2 0 0,3 0 0,1-1-8,-4 3-5,1-3 14,-1 2-1,0 0 0,0 1-1,-18-3-6,2 1 14,1-1-2,3 1-7,0 0-7,2 0 1,0 0 0,0 1-5,2 0 20,31 0-8,-9 1 7,-1-2-2,0 0-7,-7 1 0,2-1 6,-1 1-13,-3 0 7,-1-1 7,-1-1-8,-18 1 1,-1-1 6,5 0-7,0 1 6,0-1-13,4 3 1,-2-3 1,-1 1 7,3 1-6,31 2 13,-6-2-14,-4 0 13,-7-1 0,-1 2-1,-1-1-1,-2 0-1,1 0 0,-3-2 7,2 1-3,0-1-7,1 0-6,-20-1 7,3-1-7,0 1-13,4 0 22,2 0 7,0 0-15,2 1 13,31-3-7,-4 1-7,-5 0 1,-3 2-1,0-1-4,-3-2 13,-1 1 7,-1 0-2,-1 2-1,-22-3-8,1 2 0,4 0 7,2-1-1,2 1-20,0-1 21,2 0-7,33-1 0,-4-2-7,-6 1-5,-4 2 20,0 0-1,-3-1-13,-1 0 13,-1 2-1,-1 0-7,-5-1-6,-18 1 7,0 0 0,0 0-6,3 1 13,-1-1-7,4 1 13,-2-1-7,2-2-2,2 3 6,25-1-8,-2 0-6,-5 2 7,-5-2-7,1-1 0,-3 0 7,-3 1 0,-2 0-7,2 0 7,1-1-13,-3 1 8,0-1 6,0 1 0,-3-1-1,-18 2 0,3 0-7,1-1 7,1 1-13,2-3 0,0 2 9,-3 1 6,28-1 0,-7-1 5,-2 1-7,-1-1 5,-3 0-1,2 0-13,2-2 13,-3 2-19,1-2 20,0 3-7,-2-1 0,-2 1-7,0 0 7,0-1-12,-16 1 7,2 0-7,-1 0 22,1 1-2,2 0-7,-3 0 0,1-1 6,-1 1-1,3 0 0,-2 0-8,-3 0-1,3 0 8,-3 0-8,20 0 1,-5 0 0,-5 1 6,-3 0-7,-2-1 7,-5 0-21,1-1 22,-5 1-20,-1-1 21,1 1-7,-2 0-13,-3 0 21,-1 0-8,0 0 7,2 0-7,1-1 13,1-1-9,0 2 6,1-1-1,-3 0-8,4 0-12,-1-1 20,-1 1-1,5-1-7,-1-1 7,-2 2-16,3 0 2,-1-1 7,-3 1 6,1 1-13,1-1 13,-1 0 0,2-1-8,1 0 7,-1 0-1,1 0-7,-3 1 0,3-1 7,-3 2-20,-6 0 21,1-1-1,1 1-7,0-1-6,0-1 14,1 2-13,-3-1 13,2-1-7,0 2-7,3-1 2,-5 0-6,2 1 14,-2-1 0,3 1 0,-3-1 6,0 1 0,0-1-16,3-1 2,-3 1 7,-2 1 6,0 0-7,2-1 8,-2 1-2,1 0-14,-1 0 14,-2 0-1,2 0-7,-2 0 1,0 0 0,2 0 6,-2 0-1,0 1-6,0-1 6,0 0 0,-2 1-13,2-1 1,1-1 13,-3 1 0,2 0-13,0 0 1,0 0 13,-2 0-1,2 0-13,0 0 14,-2 0-1,2 0-13,-2 0 1,0 0 13,2 0-7,-2 0-13,0 0 21,0-1-13,0 1 0,0 0 14,0 0 0,2 0-22,-2 0 15,-2 0 0,2 0-6,0 0-6,0 0-5,0-1-5,-2 1-10,0-1-10,-4 1 6,-3 1 2</inkml:trace>
  <inkml:trace contextRef="#ctx0" brushRef="#br0" timeOffset="26918">3574 2773 15,'-2'-3'16,"-3"3"4,3-1-9,0 0 6,0 1 3,0 0-2,2 0-9,0-1-1,0 1-7,0-1 12,0-1-7,0 2-1,-2 0-7,2 0 0,0 0 0,0 0 7,0 0 5,0 0-1,0 0-20,0 0 8,0 0 0,2 0 1,0 2-6,2-1-7,1 1 3,-1-1 1,6 2-1,0-1 2</inkml:trace>
  <inkml:trace contextRef="#ctx0" brushRef="#br0" timeOffset="27540">5954 2914 3,'-4'2'10,"2"-1"-7,0 0 13,0 0-16,0-1 13,0 0-1,4 0-14,-2-1 13,0 2-8,2-1 6,-2 0-1,0 1-8,0-1 13,2 0-8,-2 1-7,0-1 8,-2 0-2,2 0-1,0-1-6,0 1 0,0 0 0,2 0 8,0 1 5,-2 1-1,0-1-8,2 1-12,0-1 1,-2 3-2,2-2 2,2 5 0</inkml:trace>
  <inkml:trace contextRef="#ctx0" brushRef="#br0" timeOffset="28218">8614 2870 4,'0'0'4,"0"0"6,2 0 0,-2 3-3,-2-2 6,4 0-14,-2 0 6,2-1 6,-2 0 6,0 1-16,0-1 12,0 1-1,0 0-1,0-1-8,-2 2 12,0-2-8,4 0-7,-4 0 0,2 0 13,0 0 4,0 0-8,0 0-2,0 0-7,0 0 8,0 0-9,0 0 1,0 0-8,0 0-10,0 0 2,-2 0 1,0 2 1,2 3 2,-2-1-1,2 2 2</inkml:trace>
  <inkml:trace contextRef="#ctx0" brushRef="#br0" timeOffset="28464">8651 2952 1,'0'0'3,"0"0"0,0 0-1,-2 0 0,2 0-1,0 0 0,-2 0 0,2 0-1,-6 0-1</inkml:trace>
  <inkml:trace contextRef="#ctx0" brushRef="#br0" timeOffset="28775">8709 3019 2,'-2'-2'2,"0"-1"0,-2 0-1,4-2 0</inkml:trace>
  <inkml:trace contextRef="#ctx0" brushRef="#br0" timeOffset="34656">3340 2804 3,'0'0'2,"0"0"-1,0 0 1,-2 0 0,0 1 0,2 0-1,0 0 0,0-1 1,-2 0 0,2 0-1,0 2 0,0-2 1,0 0-1,0 0 0,0 0 0,0 0 0,0 0 0,0 0 0,-2 1 0,2 0-1,-2 0 1,2 0-1,-2 3 0,-1 2 1,-1 0-1,0 4 1,-4 1-1,2 3 1,-3 3-1,3-1 0,-2 3 7,0-1-1,-3 3-7,3 0 0,0 2 0,2-2 0,-3 1 7,1 0-1,0-1-1,0 1-6,1-2-1,1 0 7,0 0 0,0-2-1,2 0 1,-1-3-1,-1-1-7,2-1 7,2-3-1,-2-1 0,2 0 0,0-2-7,2-2 1,-2-1-1,2-1 1,-2 0 1,2-1-1,0 0 0,0-1 0</inkml:trace>
  <inkml:trace contextRef="#ctx0" brushRef="#br0" timeOffset="57550">223 2935 3,'-4'0'2,"0"1"0,2 1 0,-2-1 0,-3 0 0,1-1 0,2 0 0,0 0-1,0 1 0,0-1 0,2 1 1,-3 0 0,5-1-1,0 0 0,0-1 0,5 2 0,-1-1-1,2 0 1,2 0 0,9 2 6,3-1-7,-9-1-1,3 0 7,7 1 0,0-1 5,1 1-14,5 1 7,0 0-7,0-1 7,2 0-7,-2 1 7,2 1 0,0-1-1,-2 0-1,26 4-6,-7-1-1,-5-2 9,-8 1-1,-8-1-1,0 1 0,-4-2-7,-7-1 0,-3 1 2,-5-2 6,2 3 1,-4-2 5,0 0-14,-4-1 1,-2 1-1,2-1 9,-4 0-8,4-2 0,-2 2 1,0 0 0,-6 2 0,1-2 0,1 0 0,0 0-1</inkml:trace>
  <inkml:trace contextRef="#ctx0" brushRef="#br0" timeOffset="61182">3400 2764 2,'-4'-2'4,"0"1"-1,2 1-1,0 0 1,-1 0-1,1 0 0,2-1 0,-2 1 1,2 0-2,0 0 0,0 0 0,0 1 0,0 1-1,2-1 1,-2 1 0,0 1 0,0 1-1,0 0 1,0 0-1,0-1 0,0 1 0,0 0 0,-2 0-1,0-2-1,0 0 1</inkml:trace>
  <inkml:trace contextRef="#ctx0" brushRef="#br0" timeOffset="61864">3431 2984 1,'0'-2'3,"-2"-2"0,0 1-1,-2-1 1,2 2-1,0 0 0,-3-1 0,1 0 0,0 1 0,0-1 0,0 1-1,0-2 0,0 1 0,-1 1-1,1-1 1,0 3 0,0 0-1,0 0 0,2 0 0,0 0 0,-2 4 1,-3 3 0,-3 6 0,0 4 0,-1 4 0,-3 5-1,2 5 0,-5 5 0,0 5-1,1 3 1,-1 2 1,-1 3-1,-1-1 0,3-3 0,-1 1 0,0-3 0,3-4 0,4-3-1,-1-1 0,5-5-1</inkml:trace>
  <inkml:trace contextRef="#ctx0" brushRef="#br0" timeOffset="62630">6217 2806 4,'0'0'3,"-2"1"0,0-2-1,2 4-1,-2 1 0,0 2 1,-2 4 0,1 4 0,1-7 0,2 4-1,-2 2 0,0 1 1,0 2-1,-2 1 7,2 3-8,-2 0 0,2 1 0,-2 2 7,2 0-8,-3 2 7,1-1-1,0 1-1,-2-1-6,2 3 6,0-2 0,0 1 0,-1 0-1,3-1-1,-2-2 0,-2 2-7,4-3 8,-2-1 5,0-3-1,2 0-7,-3-2-6,1-1 7,2-2 0,-2-1-7,2-2 1,0-2 0,2-1-1,-2 5 1,0-5-1</inkml:trace>
  <inkml:trace contextRef="#ctx0" brushRef="#br0" timeOffset="62982">6267 2898 3,'0'0'3,"0"1"0,-3 2-1,1-2 0,0 1 0,2-1 0,-2-1-1,-2 1 1,2 2 1,-4 0-2,2 1 0,-5 0 0,1 2 0,0 2 0,0 0 0,-3 2 0,1 1-1,-2 2 0,-1 1 1,1 0-1,-1 1 0,-1-1 0,1 2 0,1 0 0,0-1 1,1 2-1,-1-2 1,2 0-1,-9 13 7,2-2-7,5-9 6,2-2-8,3-3 1,3-4 0,0-3 0,4-2 1,0 0 0,2-6-1,4-1 0,5-7 0,3-3 0,-1-1-1,3-1 1,1-4 0,-7 10 0,-2-3 1,3-1-1,-3-2 1,2-3 0,-1 0 0,-1 0-1,0-3 0,0-2 1,-1 2 0,-1 1 0,-2-1-1,2 2 1,-4 1 1,2 1-1,-2 3 0,3-1 0,-3 2 1,-2 3 0,2 1-1,0 1 0,-2 2 0,2 0 0,-2 1 0,0 2 1,2 1-1,0 2 0,0 1 0,0 3 0,-2 2 0,2 2 0,0 1 0,0 0 0,2 1 0,-1 2 0,1-1 0,0 2 0,0-2 0,2 2 0,0 0 0,1-1 0,-1 1 0,0-3 0,2 2 0,3-2 1,-3-1-1,0 1 0,2 0 1,-1-2-1,-1 0 0,0-1 0,1 1 0,-3-1 0,2 0 0,-2-1 0,7 4 0,-3-3 0,-2 0 0,-4-2 0,3 0 0,-3-2 0,-2-1 0,0-1 0,0 0 0,0 3 0,-2-3 13,2 0-8,-2 0-1,0 0 0,0 0-7,2-2 14,-2 4-16,-2-2 15,2 0-14,0 0 6,0 0 0,0 0 0,0 0-7,0 0 7,-2 0 13,2-2-9,-2 2-7,2 0 7,0 0-7,0 0 0,0 0-7,0 0 1,0 0 0,0 0 0</inkml:trace>
  <inkml:trace contextRef="#ctx0" brushRef="#br0" timeOffset="63766">6176 2917 1,'4'-6'2,"-2"1"0,2 1 1,0 0-1,-2 1 0,0-1 0,0 1 0,-2 1 0,0 1-1,0 1 2,2 1-1,-2 1-1,0 2 0,-2 3 0,2 1 0,0 4 0,-2 2 0,2 1 0,-2 3 0,-2 0 0,2 2-1,-2 2 0,0 1 0,2 3 7,-3 2-8,1 0 1,0 2-1,-2-1 1,2 0 0,0 0 0,0-1 6,-3-1-7,3 1 7,-2-2-1,2 0-7,-2-2 6,2 0-6,-1-2 6,1-2-7,2-3 1,-2 2 0,0-3 7,2 0 6,0-3-8,0 0-1,0-3 6,0 0-7,2-2 0,-3-3 6,3 1-7,-2 0-6,2-1 7,0-2 6,0 1-7,-2-2-7,2-1 1,0-1 0,0-1 1,0 1-1,0-1 1,0-8 0,2-4 1</inkml:trace>
  <inkml:trace contextRef="#ctx0" brushRef="#br0" timeOffset="64172">6171 2985 2,'0'-3'3,"0"-1"0,0 1-1,0 1 1,0 0-1,0 0 0,-2 1 0,2 1-1,0 0 1,0 0-1,0 0 0,0 0 0,0 0 0,2 3-1,-2 2 0,0 2 0,0 1 0,0 1 1,-2 2 0,0 2 0,0-1-1,0 4 0,-2-1 0,2 1 1,-2 0-1,2 1 0,-2 0 0,-1 2 0,3-1 0,-4 1 1,2-1-1,-2-1 0,2-1 0,2 0-1,-2-2 1,1-2-1,-3 11 0,0-4-1,4-8 0</inkml:trace>
  <inkml:trace contextRef="#ctx0" brushRef="#br0" timeOffset="64509">6213 2867 2,'-2'-1'2,"2"1"1,-2-2 0,0 2-1,2 2 0,-2-1 0,2 0-1,-3 4 0,-1-2 0,2 0 0,-2 3 1,-2 1-1,0 1 0,-3 2-1,1 0 0,0 1 0,-2-1 1,-1 2 0,-1 1 0,1-2 0,1 1 0,0-2-1,-11 11 0,2-2 0,3-5 0,3-4 0,5-2 0,0-2 1,2-2-1,4-1 1,-2-2-1,1 0 0,3-2 0,0-3 0,5-2 0,-1-3 0,2-3 0,2-2 0,3-1 0,3-1-1,1-2 0,-1 1 0,3-4 1,-1 3 0,3 2-1,-1 0 1,-1 1 0,1 1-1,1 1 1,-4-1 0,-1 2 0,1 3 0,-5 1 0,0 2 0,-2 1 0,-1 2 0,-5 1 0,0 2 0,-2-3 1,2 2 0,-4 0 0,2 1-1,-2 0 0,0-1 0,0 0 0,0-1 0,-1 2 0,1 0 1,-2 0-1,2 0 0,0 3 0,2-2 0,-2-1 1,0 1-1,0-1 0,0 1 0,0-1 0,0 0 0,0 1 0,0 1 0,0-2 0,-1 0 0,1 0 0,2 0 0,0 0 0,-2-2 0,2 1 0,0 1 0,0 0 1,0 0-1,0 0 1,0 0 0,0 0-1,0 0 0,0 0 0,0-2 0,2 1 0,-2 1 0,2-3 0,-2 2 7,3 1-8,-3-1 0,2 1 0,-2 0 1,0 0 0,2 0 0,-2 2 6,2 2-7,0 2 0,0 1 0,0 2 7,0 4-8,2 1 1,0 2 0,0 3 0,1 0 7,-1 1-7,0 1-1,0 1 1,0 0 0,0 2 0,0-2 0,1 0 0,1-2 7,-2 0-7,0-1 0,0-1 6,0-2 0,0-2-7,1 0 0,-3-4 7,2 1-7,0-2 6,-2-2-6,0 0 0,2 0 0,2-5 0,-2-4 0,1-2 0,-1-3 0,-2-2 0,-2-3-1,-2-3-1</inkml:trace>
  <inkml:trace contextRef="#ctx0" brushRef="#br0" timeOffset="65466">6229 2812 1,'0'0'2,"0"0"0,0 0 1,0 0-1,0 0-1,-2 0 1,2-1-1,-2 1 0,0-1 0,0 0 1,-2 1-1,4-2 0,-2 2 1,0-1-1,0 1 0,0 1 0,0-1 0,-3 2 0,-1-1 0,2 1-1,-4 2 0,2-1 0,-1 2 0,-1-1 0,0 2 1,2 2-1,-3-2 0,-1 2 0,0-1 0,1 1 0,-1 0 0,0 1 0,1 0 0,-1-1 0,2 0 0,0 2 0,-1 0 0,3-1 0,0 1 0,0-1 0,-1 1 1,1 1-1,2-2 1,0 0-1,0 1 0,0-2 0,0 0 0,2 0 0,-1-2 0,-1 1 0,2 0 0,0-2 0,2-2 0,-2 1 0,0-2 0,0 1 0,0-1 0,0-1 0,2 0 0,-2 0 0,0-1 0,0 0 0,0 1 0,0 0 0,-3-1 0,1 2 0,2-1 0,2-1 0,-4 2 0,0-1 0,-2 0 0,2 2 0,1-1 0,-3-2 0,4 1 0,0 0 0,2 0 0,-6 2 0,4-3 0,2 2 1,2-1-1,-4-1 0,0 0 0,2 0 0,0 0 0,-2 0 0,0 0 0,0 0 0,4 0 0,-2 0 0,0 0-1,0 0 0,2-1 0,0-2 0,4-3 0,0 0 0,0-2 0,5-3 0,-1 1 0,0-2 0,1 0-2,3-2 2,-1 0 0,1 2 0,-1-1 0,1 2 1,1-2 0,-3 1 0,0 3 0,1 1 0,-1 1 0,-4 0 1,-1 2-1,-1 0 1,0 2 0,0 1 0,-2-1-1,-2 1 1,1 2-1,-3-1 2,2 2-1,-2 0 0,0 3 0,0-1 0,-5 6-1,1 1 0,0 2 1,-4 1 0,2 2-1,-3 3 0,1-2 0,-4-1 1,3 0-1,-1 0 0,-2 1 1,1-1-1,1-2 1,-2 0-1,-1-1 0,1-1 0,1-2 0,1-1 0,0-2 0,2-3 0,-1 1 1,3-1-1,2 0 1,0-3-1,2 1 0,2-1 0,2-1 0,-2-4 0,4-1 0,4-3 0,3 0 0,-1-3-1,2 1 1,1 0 0,-1-2-1,3 0 0,-1 3 0,-2-2 0,3 2 0,-5-1 1,1 2 0,-3 1 0,0 1 0,-2 2 0,-1 0 0,-1 1-1,0 2 1,-2 2 0,-2-2 0,2 2 1,-4 0-1,0 0 1,0 3 0,-4 4 0,-1 1-1,-5 1 0,-1 3 0,1 1 0,0 0 0,-1 4 0,1-2 0,1 0 0,-1 2 0,0-3 0,-1 1 0,-1 2 1,1-3 0,-1 1 0,4-5-1,1 1 0,1-2 1,2-2-1,0-2 0,1-2 0,1 0 0,4-2 0,0 2 0,0-3 0,0 0 0,2 0 7,-2-1-8,7 0 0,1 1 0,4-1 7,3-3-1,3 2-6,-9 0-1,5-2 1,1 2 6,1-1 0,1 1-7,3 0 0,3 1 0,2-2 7,0 1-7,2 0 0,29-2 0,-5 1 0,-5-1 1,-7 2 0,0-1 0,1 1 0,-9 0 7,-4 2-8,-7-2 1,-1 0-1,-5 2 14,-5 0-8,-1 0 0,-6 2 0,0-4-1,0 4-1,-2-2-7,-2 0 8,2 2-1,-4-1-7,-2 1 14,-1-1-7,-1 1-7,-2-1 1,2 0 13,-1-2-8,-1 1-6,2 1 1,-1-1 0,-1-2 0,0 0 8,-1 0-9,1 2 2,0-1 7,-1 1 0,1-3-8,-2 0 1,-1 0 0,-1-1 0,3 2 0,1-2 1,0 1 1,-1-1-1,1-1 1,2 0 0,-1-1 0,3-1 0,-2 1 1,2-2 0,0 1-1,1-2 0,1 1 0,2 0 1,0-2-1,2 1 1,0 2 0,2 0-1,0 1 1,0 2 0,0-1 0,0 0 0,1 1 0,-3 0 0,4 1 0,-2 0 0,0 2 0,0-1 0,0 1 0,0 1 0,-2-1 0,2-1 0,-2 2 0,0 0-1,2 0 0,-4 0 0,2 0 1,0 2 0,0-2 1,0 1-1,0-1 0,0 1-1,0-1 1,0 0 0,0 1 0,0 0 0,2-1 0,0 0 0,2 0 0,-2 0 0,3 1 0,-1-2-1,-2 1 1,2-1 0,0-1 0,2-1 0,-2 0-1,3-2 0,-1 3 1,0 0 0,2-1 0,-6 2 0,0 0 1,-2 1-1,0-1 0,2 1 0,-2 1 0,0-1 0,0 0 0,0 0 0,-2 2 0,0 1 0,0 0 0,-2 2 0,-2 2 0,0 2 0,0 4 0,-1 0 0,1 1 0,0 2 0,0 1 0,0 0 0,1-3 0,-1 2 0,0-1 0,2 0 0,2-2 0,0-3 0,0-2 0,0-1 0,2-3 0,0-2 0,0 1 0,0-3 0,2 1 0,-2-2 0,2 1 0,0-4 0,0-3 0,0-2 0,2-2 0,0 0 0,2-2 0,-1 0 0,1-1 0,-2 0 0,2 1 0,0 1 0,0-1 0,-1 2 0,-3 3 0,2 1 0,-2 3 0,0 0 0,-2 2 0,-2 2 0,2 0 0,0 0 0,-4 3 0,0 2 0,-3 1 0,-3 0 0,2-1 0,-5 2 0,7-3 0,-2 0 0,0 1 0,-1 0 0,-1 1 0,-2-1 0,-1 0 0,1 0 1,1-1 0,-1 1 0,2-2-1,1 1 0,1-2 0,0 2 0,2-3 0,2 0 0,-1-1 0,1 0 0,2-1 0,2-3 0,0 1 0,2-3-1,2-2 1,1 0 0,-1-1 0,0-2 0,2-2 0,2 2 0,1-2 0,-1 0 0,-2 0-1,0 2 1,0-1 0,1 3 0,-3-1-1,0 3 1,0 1 0,0 1 0,-2 0 0,-2 1 0,2 1 0,-2 1 0,0 2 1,-2 0 0,0 2-1,-2 1 0,0 0 0,0 1 0,-2 0 1,1 1-1,-1 1 0,-2-1 0,2 0 0,-3 1 0,3-1 0,0-1 0,0 1 0,0-2 0,2 1 0,-1-2 0,1 1 0,2-1 0,-2 0 0,2-2-1,2 1 1,0-2-1,0-1 0,2 1 1,2-3 0,0 1-1,3-2 0,-3 0 0,2 0 1,0-1-1,0 0-1,-2 1 1,5-3 1,-1 0-1,-2 2 1,-2 2 0,-2 1-1,-2 0-1,0 2 1</inkml:trace>
  <inkml:trace contextRef="#ctx0" brushRef="#br0" timeOffset="68321">2746 2832 2,'-2'6'3,"0"1"-1,-2 1 0,0 1 0,0 2-1,0-1 0,0 2 0,1-2 1,1 2-1,-2-2 0,0 2 0,2-1 0,2 0-1,-2 1 0,2-1 0,-2 1-1</inkml:trace>
  <inkml:trace contextRef="#ctx0" brushRef="#br0" timeOffset="70022">6358 2881 1,'-3'-2'2,"1"2"1,-2 0-1,0 0 0,2-1-1,0-1 1,0 2-1,0-1 1,2 0 0,-2 0-1,0-2 0,0 2 1,2-4-1,0 4 0,0 0 0,0-2-1,2 0 1,-2 1-1,-2 0 1,4-1 0,-4 3-1,2 0 1,0 0 0,0 0 0,0 0-1,0 0 0,0 0 0,0 0 1,0-1 0,-2 1 0,0-1-1,-1 1 0,3-1 7,-2 0-7,0 1 0,2 0 6,0-2-7,-2 2 6,2 0-7,0 0 7,0 0-7,0 0 0,0 0 7,0 0-8,0 0 1,0 0 7,0 0-7,0 0 6,0 0-6,0 0-1,0 0 7,0 2 0,0 1-7,2 2 1,0-1 0,0 2 6,1 0-7,-1 1 1,0 0 0,0 0 0,2 1 7,-2 0-7,2 2 7,0-1-1,0 0 7,3 0-9,-3 2 0,0-1 0,0 2-1,2-2 7,-2 1-8,0-2 7,1 2-1,7 8-7,-2-1 0,-1-4-7,-1-1 14,-2-2-7,4-1-6,-3 0 1,-5-1 0,4-2 14,-2-1-1,2-1 5,-2-1-14,-2 0 7,1-1-7,1 1-6,0-1 13,-2 0 7,2-1-15,0 2 0,-2-1-6,2 1 1,-2-1 8,3-1 6,-1 1-1,2-1 0,0 1-7,-2 2 7,-2-4-1,2 2-7,1-1-7,-1 0 15,-2 1-7,-2 0-6,0 1 14,0-2-7,2 0-7,-2 3 1,0-3 1,-2-1 14,4-1-8,-2 0 7,0 2-14,0-1 14,2 0-1,-2-1-7,0 0 0,2 0 6,-2 1 7,0 1-9,-2-2 0,2 3-7,2-3 13,-2 1-13,0 1 6,0-2-12,0 0 20,0 0-8,-2 1-6,2-1 13,0 0-8,0 0-6,0 0 7,0 0-7,0 2-5,-2-1 13,0 0 0,2-2 0,0 1-7,0 0 13,0 0-1,0 0-1,-2 0-7,2 0 6,0 0 6,-2 0-2,2 0-1,0 0-20,-5-1 20,-1-1-7,-2-1-7,-2-2 7,-1 2 0,1 0 6,-4-1-7,1 0-7,3 1 7,-5-1 0,-1 2 0,-1-3 6,9 3-20,-2 0 15,-1 0 6,1 0-8,-3 0 8,1-1-9,0 1 1,-1 0 6,-1 0-13,-3 0 13,1 0-7,-1 0 0,1-1 6,-1 1-13,1 1-6,1-1 15,1-1 0,-3 1 0,3 0-13,-1 0 14,3-1 6,-1 2-1,-1-2-13,1 1 7,3 0 0,-2-1 7,3 2-22,1 0 15,2-1-6,0 2 7,-1-1 6,3 1-7,0 0 0,0-2-7,0 1 7,2 1 0,0-1-6,0 1 13,2 0-7,-2 0-7,0 0 13,-1-1 1,3 1-9,-2 1 1,2-1-8,-2 0 16,2-1-16,-2 2-4,2-1-5,-2-1 15,0 1-14,0 0 3,2 0 2,0-1-1,0 1 2,0 0 1,0 0 1,0 0-1</inkml:trace>
  <inkml:trace contextRef="#ctx0" brushRef="#br0" timeOffset="71237">6275 2920 3,'0'-2'3,"-2"-3"-1,2 3 0,-2-2 0,0 2 0,0-1 0,2-1-1,0 3 1,-3-1-1,3-1 1,0 3-1,0-1 0,0 1 0,0 0 0,0 1-1,0-2 0,0 1 0,0 0 0,0 0 1,0 0 0,3 4 0,-3-1-1,2 3 0,0 1 0,0 0 0,0 2 0,0 0 0,0 2 0,0-1 0,0 1 0,2-1 0,-2 1 0,2-1 0,-1 0 0,-1-1 0,2 0 0,0-1-1,-2-1 2,2 0-1,-2 0 0,0-1 0,0-2 1,-2-1-1,2 1 0,0-2 0,-2-1 0,2-1 0,-2-1 0,0-1 0,0-1 0,-2-1 0,2-1 0,-2-1 1,0-2-1,0-1 0,-2-2 0,0 1 0,0-2 0,2 2 0,-4-2 0,1 2 0,1-1 0,0 2 0,0 1 0,0 1 0,2 1 1,-2 1-1,2 1 0,-1-1 1,1 3 0,0-2-1,2 3 0,-2-1 0,2 0 0,0 2 0,0 0-1,2 3 1,0-1 0,0 3 0,3-1 0,-1 1 0,-2 0 1,2-1-1,0 2 0,2 0 0,-2 0 0,-1 1-1,1 0 2,0-1-2,0 1 1,-2-2 0,2 1 0,2 0 0,-4 0 0,3 0 0,-1-1 0,-2 0 0,0-1 0,0-1 0,0-1-1,-2 1 1,2 0 0,0-2 0,0 0-1,-2-1 0,0-1 1,0 1 0,0-3 0,-2-3 0,2-1 0,-4-3-1,2-2 1,-4 1 0,2 1 0,-3-2 0,1 1 0,0 0 0,2 1 0,-2 1 0,1 0 0,3 2 0,-2 2 0,2 1 0,0 1 0,0-1 0,2 1 0,0 1 0,0 1 0,0 2 0,2-1 0,0 2 0,0 1 0,0 2 0,2 1 0,3 1 0,1 1 0,0 1 1,0 0-1,3 1 0,-3 0 0,2 1 0,-1-1 0,1 0 0,0 1 0,-1-2 0,1 1 0,-2-2 0,1-1 0,-3 1 0,0-1 0,-2-1 0,2-2 0,-2 1-1,-2-2 1,1 1-1,-1-3 1,0 0 0,0-1-1,0 0 0,-2 0 0,0 0 0,0-1 0,2-2-2,0-2 1</inkml:trace>
  <inkml:trace contextRef="#ctx0" brushRef="#br0" timeOffset="73783">7876 2952 1,'0'0'3,"0"0"0,0 0 0,0 0-1,-2 1 0,4-1 1,0 0-2,2 1 9,0 0-9,2-1 6,7 1-7,5 0 0,11-1 6,8-1-7,7 0 13,6 1-8,1 0 13,5 0-9,-2 1-1,0 2-7,-1-2-6,-1 0 7,-2 2 6,-1-1-1,3 1-1,-4-2 7,-5 3-9,-2-3-14,-1 0 16,-5 3 5,-2-2-14,-4 0-7,-4 0 16,-2 0-1,-3-1-1,-3 0 6,-1 0-14,-3 1 1,-1 0 7,-4-2 6,1 1-20,-1 0 14,-4-1-1,0 1-6,0-1 6,-2 1 6,0-1-13,-2 1-6,-2-2 14,2 1 0,0 0-7,0 0 7,0 0-7,0 0 1,0 0-7,0 0 2,0 0 0,0 0 1,0 0-1,0 0-1</inkml:trace>
  <inkml:trace contextRef="#ctx0" brushRef="#br0" timeOffset="74555">9071 2950 1,'0'0'3,"0"0"0,-4 2 0,0-2-1,0 0 0,-2-2-1,-3 2 0,1-1 1,0 1-1,-5 0 2,1 0-1,-3 0-1,-5-1 0,1 1-1,-6 1 1,-4 0-1,-4-1 1,-6 0 0,-4 0-1,-3 0 1,-10 2 0,-2-2 0,-2 0-1,-2-2 7,-2 1-1,-2 0 6,-2-1-15,4 1 21,4-1-16,0-1 0,8 2 12,2 0-8,5 1-1,3-2-7,7 2 7,4 0 0,6 0-8,5 0 1,3 0 14,5 0-9,8-1 0,-1 2-7,3-1-6,7 0 7,1 2-6,6-2 1,5 0 1,5-2 1,7 2 0,7-1 0,3-2 1,4 0 1,5 1-1,2 0 1,-1-2 1,3 2 0,0 0 1,-1 1 0,1-1 0,0 1 1,-3 1-1,1-1 0,-2 0 0,-5 0 1,-2-2 0,1 3 1,-5-1-1,-4 0 1,-4 1 0,0-3 0,-4 1 1,-3 0-1,-3 0 1,-4 1-1,-3-2 1,-4 1-1,-4 2 1,1 0 0,-3-1 0,-4 1 0,-1 0-1,-1-1 1,-6 1-1,-4 0 0,-7 2 1,-2 0-1,-6 2 0,0 0 0,-8 2 0,-2-1 0,-7 0-1,-3 0 1,-1 0 0,-4-2 0,4 1 0,1 1 1,-1-2-1,7 1 0,6-2 0,5-1 0,6 1 0,5 1 0,6-2 0,3 0 0,6 0 0,2-1 0,4 0 0,2 0 0,6 0 0,4 0 0,5 1-1,6-1 1,8-1 0,4-2 0,4 0 0,7 0 0,3-2 0,3-1-1,4-1 1,4 1 0,-2 0-1,0-1 1,-5-3 0,1 2-1,-4 0 0,-3 1 0,-5 1 1,-5-1-1,-2 2 1,-4-2-1,-6 1 1,-2 1-1,-7 0 1,-1 3 0,-7 1 0,-4 0 0,-4-2 0,-6 3 1,-4 0-1,-7 0 0,-6 3 0,-6-2 0,-6 1 0,-8 2 1,-7-1-1,-8 2 1,-4 0-1,-2-1 1,-6 2 0,0-1 0,-1-1 0,1 1 0,4-2-1,2-1 0,6 1 1,6-1 0,6 2 0,9-3-1,4 0 0,10 0 0,9-1 0,1 0 0,5 0 0,6-1-1,2 1 1,2 0 0,6 0-1,5-2 1,8-3 0,5 1 0,8-2 0,5 0 0,4 0 0,7 2 0,4-1 0,2-1-1,1 1 0,8 2 0,-1 1 0,-2 0 0,-6 1 0,-3 0 0,-5 0 0,-5 1 0,-5 0 0,-7-1 1,-5 0-2,-5 1 2,-4 1 0,-7-1 0,-4 0 2,-2 1-1,-6-1-1,-4 0 1,-8 0-1,-5 1 0,-6 1 1,-8 0-1,-8-1 1,-9 0-1,0 1 1,-7 1-1,-5-1 0,-5 0 1,1 1 0,-2-2-1,4 0 1,0 2 0,4 0-1,2 0 0,6 1 1,2-2-1,7 0 1,4 1 0,6-2-1,4 0 0,2 0 0,4 1 0,4 1-1,5-2 1,2-1 1,3 2-1,3-3 0,2 0 0,0 1 0,2 0-1,4 0 1,-2 0-1,0-1 0,2 0 0,2-1 0,-2 1 0,4 1-1</inkml:trace>
  <inkml:trace contextRef="#ctx0" brushRef="#br0" timeOffset="76287">8447 2939 2,'-3'6'2,"-1"2"0,-4 3 0,-2 1 0,-1 1-1,-1 0 1,-5 2-1,1 0 0,-5 0 0,-2 0 0,1 1 0,-5 1-1,-2 1 0,-2 0 0,-4-2 0,-1-1 0,-1-1-1,-2-2 1,0-2 0,1 1 0,3-4 0,0-2 0,4-2 0,2-2 0,0 1 0,4-2-1,3-2 1,1 0 0,2-2 0,1 2 0,3-2 0,1 2 0,1-3 0,1 3 0,0 1 0,-1-3 0,1 4 1,1 0-2,-3-2 1,1 3 0,-1 3 0,2-1 0,-3 1 0,1-1-1,-3 3 0</inkml:trace>
  <inkml:trace contextRef="#ctx0" brushRef="#br0" timeOffset="79162">10291 2902 3,'-6'0'3,"2"0"0,-2 1 0,0-1-1,2-1 0,1 1 0,3 0 0,0 0 0,0 0 0,0 0-1,3 1 7,-1-2-1,0 1-8,2 0 1,-4 1 0,2-1 0,2 0 0,2 0-1,0 0 1,3 0 0,1 1 0,-2 0 0,1 0 6,-3 3-7,0-2 0,0 2 7,-2 0-7,-2 1-1,0 1 1,-2 4 6,0 2-7,-2 5 1,-4 1 6,-2 0-7,-4 6 1,-3 0 0,1-2 0,-1 1 6,-1-1-7,-3 0 7,0 1-1,1-1 0,1-3 0,1 0-1,3-2-1,-1-1 0,3-2 0,3-4 0,2-2-1,2-2 7,2 0-14,0-2 7,0 0 6,2 1-1,2 0-7,4-1 13,2-1-7,9-1 11,5 0-8,11 0-14,-12-3 14,6-2-8,8-1 7,46-6 0,6-1-2,8 2-1,6-2 0,3-1 6,1 0-8,3-2 0,-1 1-19,1 2 21,1 0-7,1 1 7,-4-1-21,-5 4 23,-8 0-1,-2-1-7,-4 1-14,-7 2 3,-5 1 8,-5-2-5,-6 2 0,-6 2 8,-6 1 7,-7-1-7,-3 2-7,-7 0 2,-2 1 13,-2 0-7,-4 0 0,-4 0-6,0-1 1,-7 1 13,-1 3-13,-5-3 13,0 0-7,1 0-6,-5 1 7,0-1 0,0 0 6,-2 0-7,0 0 6,1 0-7,-3-1 0,0 0 0,0 2 0,0-2 1,-2-2 0,0 2-7,0 2 1,2-2 13,-2 0-7,0 0-6,2 0 1,-2 1 13,0-2-7,2 1 6,-2 0-7,0 1 0,0 0 0,0-2 0,0 1 6,0 0-1,0 0 13,0 0-16,0 0 13,0 0-8,0-4 6,0-4-3,0 0-7,2-2-7,0-2 13,0-1-1,0-2-7,-2 0 0,0-1 7,-2-3-2,2-2-7,-2-1 6,0 1-13,0-1 8,-2 0 0,2 1 0,-2 1-8,0 2 16,-1 0 4,1 4-14,2 2 0,-2 2 13,0 1-1,2 1-8,0 2 0,-2 0 7,4 1-2,-2 3-7,2 1 6,0 0-13,0 1 7,0-4-6,0 4 7,0 0-20,0 0 3,0 0-5,0 0 2,0 0 0,-2-2 3</inkml:trace>
  <inkml:trace contextRef="#ctx0" brushRef="#br0" timeOffset="81868">11088 1885 3,'0'-1'3,"0"0"0,-2-1-1,2 0 0,0 1 0,0 0 0,0 0-1,0 0 0,0 0 0,0 1 1,0-2-2,0 2 0,0 0 1,0 0 0,0 0-1,0 0 1,0 0 0,0 0 0,0 0-1,0 0 0,0 0 0,0 2 1,0-1-1,2 0 1,-2 1-1,2 1 1,-2 0 0,2 2-1,-2-2 1,0 3-1,0 1 1,0 1-1,-2 3 0,2-1 1,-2 2-1,2 2 0,-2 1 0,0 0 0,2 1 0,-2-1 0,-1 0 0,3-1 0,0 0 7,0-1-8,0-1 7,3-3-7,1 0 0,0-2 0,4-1 7,0-4-7,7-2 6,1-3-7,5-3 7,27-14-1,3-4-1,7-6-6,4-2 6,7-4 1,-1-1-1,-33 17-7,6-2 7,5-2-7,51-27-1,-8 4 8,-6 4-6,-9 6 0,-4 2 7,-7 7-7,-8 2 7,-9 3-7,-7 5 7,-8 2-8,-8 5 8,-7 3-7,-3 2 0,-3 1 7,-6 2 0,0 2-1,-1-2 0,-3 1-1,-3 1 0,1 2 0,-4 1 6,0-2-8,-2 3-6,-1 0 1,3-2 1,2 0 0,0 2 0,2-2 0,-4 2 0,0 1 1,-1 1-1,1-1 0</inkml:trace>
  <inkml:trace contextRef="#ctx0" brushRef="#br0" timeOffset="84465">641 2191 1,'-4'-6'3,"0"-2"0,-3 1-1,1-1 0,0 0 0,-2-1 0,-1-2 0,1 1-1,-2-1 0,2 2 0,-3 1 1,1 0-1,-3 1 0,1 0 0,2 3 0,-5-1-1,3 2 0,-1 3 1,-1 0-1,-3 3 0,1 3 1,-3 2-1,1 3 1,-26 17-1,5 3 0,0 1 1,1 0-1,3 3 1,19-19-1,-3 4 0,2 1 0,-1 5 0,1 0 0,1 5 0,-1 1 0,1 4 1,1 0-1,3 4 1,1-1 0,1 0-1,4 0 0,2 0 0,4-3 0,4 0 0,2-1 0,6-2 0,20 31 0,1-13 0,-15-27 0,7-2 0,4-2 0,2-2 0,6 0 0,3-3 7,1-2-8,2-4 1,5-2-1,51 1 1,-4-7-1,-49-6 1,1-2 0,5-4 0,2-3 6,0-5-7,-1 0 0,1-4 0,-2-1 7,-5-2-1,3-1-1,-6-3 0,-3-2-7,-4-1 1,-4 1 0,-4-4 0,-4 1 7,-2 0-1,-7 0-1,-3 0 1,-7 0-9,0 0 9,-6 0-1,-4 1 6,-2 0-8,-5 0 0,-3 0 0,-5 3-6,-1 1 0,-5 2 13,-2 2-7,-6 2 0,-35-19 0,-1 11 6,32 20-1,-2 1-7,-5 3-6,-1 3 7,-5 4 6,-1 1-7,-3 4 1,0 2 6,-60 11-7,9 3 0,57-9-7,-1 2 1,-3 3 1,-2 4-1,0 1-1</inkml:trace>
  <inkml:trace contextRef="#ctx0" brushRef="#br0" timeOffset="87240">1942 3562 3,'-2'-3'3,"-4"0"0,1 1-1,-1 0 0,4-1-1,0 2 1,0-1-1,0 0 0,-2 0 0,0 1 0,-1 0 1,3 0-1,-2 0 0,-2-2 0,2 2 0,-4 1-1,1 0 0,-3 3 0,2-1 0,0 0 1,-3 1 0,1 0 0,0-1 0,-1 2-1,-7 4 0,-1-1 0,2-1 0,3 1 0,2 0 1,-3 1-1,3-1 0,-1 0 0,1-1 1,-1-1-1,-1 2 0,2 2 0,-1-2 1,3 0-1,-1 1 0,1 0 0,-2-1 7,-1 2-8,1-2 1,2 1-1,1 0 1,3-4 0,2 0 6,-2 2-7,0 0 0,-3 2-1,3-1 1,-2 0 1,2 0 0,-3 1 0,1-1-1,0 1 1,-1 1 0,1-1 0,0 0 0,0 0 6,1 0-7,-1 1 0,0 0 0,0-1 0,-1 0 1,3 0-1,-2 0 1,2 1-1,-1 0 7,3 1-7,0-1 7,-2 2-7,4-1 0,-2 1-1,2 0 7,0 2 0,0-1-1,0 1 0,2-2-8,-3 2 1,3 0 1,0 0 6,3 1 0,-3-2 0,2 2-1,-2 0-1,2 0 0,0 0 0,0 1 6,0 0-14,0 1 1,0-1 1,2 0 7,-2 0-7,2 0 7,0 1 6,1-1-2,-1 1-13,2-3 1,0 1 0,0 0 20,3 1-2,-1-1-8,0 0-7,3 2 0,-3-3 7,2 1-7,-2 2 0,1-3 1,1 1 0,2 2 6,-1-2 7,-1 1-15,3-1 0,-1 1 19,2 0-2,1 0-8,-1 0-7,1 0 14,-1 0-3,1-2 5,1 1-14,1 0-6,2 0 0,-3-1 13,3-2-7,-3 2 6,3-1-13,-3-1 1,3 0 0,0-1 1,-1 1 13,1-1-7,-3 1-7,3-2 1,0 2 13,1-1-8,-1-1 6,-3 1 7,5-1-9,-2-1-7,1 1 0,1-1 7,-2 2 5,1-1-13,3 0 6,21 9 6,-7-3 0,-2-2-8,-4-3 6,-17-5-7,3 0-6,-2-2 19,3 2-14,-1-2 0,-1 1 6,1-1-6,-1 1 12,3-1-7,-3-1-1,1 1 0,-3-1-7,3-1-6,0 2 20,-1-3-13,-1 1 0,3-1 0,-1-1 20,1-1-3,-1 0-1,2 0-8,-1-1-13,1 0 7,-1 1 6,1-2 0,0-1-1,-1 1-13,1-1 20,2 1 0,-3-1-15,-1-1 7,1 0 5,-1 0-13,20-6 13,-6 1-1,-6 1-13,0 0 7,-3 1-7,-3 1 14,2-1-14,-3-1 13,1 0-7,-2 1 6,-3-1-7,1 0 1,-7 5 6,0-2 6,2 0-15,1-1 7,-1 0-7,2 0 7,-1-3-1,1 2 6,1-1-1,-3-2-7,2 0-13,1 2 8,-3-1 7,1 1 6,-1-1-8,2 0 6,-1 0-7,-3 1 0,2-1 7,1 1-8,-1 1 1,0-2 7,1 0-9,-1 0 8,2 1-1,-1-2-1,-1 0-1,2 1 6,-1-2-7,-3 0-7,2 0 7,-1 1 0,-1-1-13,0 0 14,0 0-13,1 2 14,-3-2-7,0 1 7,0 0-1,1 2 6,-3-2-7,0 2-7,0-1 1,0 1 13,0-2-7,-2 2-1,0-1 0,0 1 0,1-2 0,-1 1 6,-2-1 0,2 0-8,-2 0 13,0-1-20,0-1 19,-2 0-1,2 0-7,-2 0-1,-1-1-6,1-1 0,-2 1-6,-2-2 8,2 1-6,-2 0 13,-1-2-6,-1 1 6,0 1-1,0-1-6,-1 0 0,-1-1 6,0 2-6,-3-1-6,1 2 7,-1-1 0,-1 1 6,0 0-13,-1 1-6,-1 0 3,-1 0 20,0 1-8,-1 0-12,1 0 26,-1-1-7,1 2-8,-18-11 12,-2 4-14,4 3 1,0 3 0,6 2 6,14 5-7,-1 0 0,-3 0-13,3 2 15,-1-2 8,-3 1-2,1-1-1,1 2-1,-1-1 0,0 1-13,-1 0 7,-1 0-6,1 2-6,-1 0 21,0-1 1,1 2-9,-1-1 7,1 1-13,-3-1 7,2 2-8,1 0 2,-1 0 7,-2 2 0,3-2-12,1 1 20,-1-1-1,3 1-14,-1 0 7,-1 0-6,2 0-6,-1 2 20,1-2-7,1 0-7,0 0 13,-1 0-1,1 2 1,1-2-9,-12 4 1,1-2-14,3-1 21,2 2-7,1 1 8,9-4-9,1 1 1,-2 0-8,1 1 16,-1-1-2,-2 2-7,-1-1-6,1 0 0,-3 2 15,1 0-8,-3-1-8,3 2 2,-3 0 14,3 0-8,-3 0 0,3 0-25,-1-1 22,1 2-13,-1 0-3,1 0 8,-1 0-12,3 0 4,0 1-11,-1-1-3,3 1 5,-3 1 2,3 1 2,0-1 2</inkml:trace>
</inkml:ink>
</file>

<file path=ppt/ink/ink42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8:11.9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91 203 3,'0'-4'3,"0"2"0,2-2-1,0 0 1,0 1-1,0 2 0,-2 0 0,0 1 1,2 1-2,-4 0 0,2 4 0,0 4 0,0 4 0,-6 2 0,4 4 0,-2 2-1,-2 3 1,0 2-1,-3 2 0,3 0 0,0 1 7,-2 0-7,-3 1-1,5-2 7,-2-1-7,2-3 0,-1-2 0,5-1 1,-2-2-1,4-4 0,0-4 1,0-1 0,2-3 0,4-3 0,1-2 0,-1-7-1,4-2 1,5-5 0,-1-2 0,3-2 0,-3-4-1,5-2 1,-1-1 0,-1-3-1,-3 2 0,5 1 1,-2 3 0,-5 4 0,-2 2-1,-1 2 1,-1 5 0,-2 1 0,2 0 0,-4 3 0,1 2 0,3 2 0,0 4 0,0 0 0,3 2 0,-3 3 0,2 2 0,1 1 1,-1 0-1,0-1 0,-3-6 0,-1-1 0,0 3 0,2 1 0,1-1 0,1 0 0,-2 0 0,2-1 0,1 0 0,-1-1 0,3 0 0,-3-3 0,2 2 0,1-2 0,-1-2 0,-2 1-1,1-2 2,-1-2-1,1-1-1,-1-1 1,-2 0 1,-2-4-1,-2-2 0,1 2 0,-1-3 0,-4-1 0,0 0 0,0 1 0,-2-1 0,-2 2 0,-1-1 0,1 2 0,-2-2 0,2 4-1,-2 0 1,0 2 0,1-1-1,-1 1 0,0 3-1,-4-3 0</inkml:trace>
  <inkml:trace contextRef="#ctx0" brushRef="#br0" timeOffset="861">765 151 2,'0'-2'2,"-2"0"1,0 0-1,2 0 0,2 0 0,0 2-1,-4 0 0,2 0 0,0 0 0,0 0 0,-2 1 0,0 6 0,0 4 1,-4 0-1,2 6 0,0 2 0,-5 3 0,3 4 0,0 2-1,0 2 0,-3 4 1,5-2 0,0 0 0,4-3 0,0 0-1,2-1 0,4-3 0,3 0 0,1-7 0,4 0 0,5-4 0,2-4 0,4-4 0,4-4 0,2-3 0,0-4 0,0-4 0,0-3 0,-2-4 0,-3-2 0,-5-4 0,-2-4 0,-11 13 0,0-2 0,-4-2 0,1-3 0,-3-1 0,-4 0 0,-3 0 0,-1 0 0,-10-17 0,-5 7 1,0 6 0,-3 5 0,-1 6-1,-2 3 0,0 4 0,4 2 0,0 4 0,3 1-1,3 2 1,5 3 0,1 0-1,9-1-1,2 3 0,7 0 0</inkml:trace>
  <inkml:trace contextRef="#ctx0" brushRef="#br0" timeOffset="1262">1282 124 1,'0'0'3,"0"0"0,0 0 0,-2 4 0,0 2-1,-2 3 0,0 3-1,2 1 1,0 3 0,0 1 0,0 2-1,0 3 0,4 1 0,0 0 0,0 1 0,2-1 0,2 2 0,0-1-1,3-1 0,-3-1 0,2-1 0,2-1 0,-1-2 0,1-2 0,0-2 0,7 9 0,0-7 0,-5-5-1,0-7 0,-1-4 0,-5-5 0,-2-5 1,-4-5 0,0-3 0,-4-4-1,-4-6 1,1-1 0,-3-2 0,0-2 0,-3-1 0,1 2 0,-1 1 0,9 16 0,-4-1 0,2-2 1,2 1-1,0-2 0,-1 3 0,3-2 0,2 1 0,0 1 0,2-1 0,3 3 0,-1 1 0,4 0 0,4 1 1,13-11 0,2 5-1,0 8 0,0 2 0,2 4 0,-4 4 0,-1 4 0,-3 2 0,0 3 0,-5 3 0,-5 2 0,-3 2 0,-6 0 0,-4 2 0,-2 1 0,-4 1 0,-3 0 0,-3 1 0,-3-1 0,1-2 0,-5 1 0,2-1 1,-1 1-1,1-2 0,3 0 1,-1-1-1,5-1 0,3-3 0,5-5 0,2 0 0,0 0 0,2 1 0,2 1 1,4-1 0,9 13 0,-1-5 6,7-2-1,4-1-7,0 0 0,4-4 0,0 2 0,-3-3 0,1-1 0,0 1 0,0 0 7,-2 0-8,-2-1 0,-1-2-1,-3 3-1</inkml:trace>
  <inkml:trace contextRef="#ctx0" brushRef="#br0" timeOffset="2283">2075 111 3,'-3'-3'4,"3"1"-1,-2 2 0,4 0 0,-2 0-1,0 2 0,-2 5 0,2-1 0,0 2-1,0 3 1,0 2-2,-2 2 1,2 1-1,0 4 1,0 0-1,0 2 0,-2 0 0,2 1 0,0 0 1,2 2 0,-2-3 0,0 2-1,2-2 0,0-1 0,1-2 0,-1-3-1,4 16 0,0-9 0,-4-7-1</inkml:trace>
  <inkml:trace contextRef="#ctx0" brushRef="#br0" timeOffset="2507">2008 77 1,'4'-3'3,"1"-2"-1,-1 1 1,6 1-1,3 1 0,5-1 0,1 3-1,3 0 0,3 3 0,4 0 0,4 4 0,5 2 1,-1 2-1,-2 2 0,-4 2 0,-2 0-1,-2 1 0,-4 2 1,-1 0-1,-5 2 1,-3 0-1,-5 2 0,-5-1 1,-2-1 0,-4-1-1,-4 5 1,-7-3-1,1-1 1,-5 0-1,-1-1 0,-3-2 0,0-2 0,-2 2 0,3-3 0,-1 1 0,0-4-1,7 2-1</inkml:trace>
</inkml:ink>
</file>

<file path=ppt/ink/ink42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8:14.8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52 608 2,'0'-2'3,"0"2"0,2-1 0,-2 2-1,0 1 0,2 3-1,-2 3 1,3 4 0,-3 3 1,0 2-2,2 3 1,0 2-1,4 0 0,-2 4 0,-2 1-1,2 2 0,0-2 0,-2-1 1,3 0 0,-1-3-1,0-2 0,0 0 0,0-2 0,0-4-1,0-4 1,3-3 0,-3-1-1,0-2-1,2-4 1,-2-4-1,0-3 1</inkml:trace>
  <inkml:trace contextRef="#ctx0" brushRef="#br0" timeOffset="201">17 622 2,'-6'-15'3,"0"0"-1,2-1 1,2-2-2,2 4 1,2-2 0,4 1 0,2 1-1,2 0 0,7 1 0,2 1 1,1 0-1,3 3 0,0-1 0,2 2 0,1 2 0,-1 3 0,0-1 0,0 2-1,-6 3 0,-1 2 1,-3-2 0,-1 2-1,-1 2 0,-1 1 0,-4 2 0,-2 2 0,-1 3 0,-3 0 0,-4 1 0,-1 1 0,-1 0 0,-4 0 0,-2 0 0,-3 0 0,1 1 0,-5-1 0,1-1 0,-3 1 0,3-1 0,-1-2 0,3 0-1,-1 0 0,1-1-1,3-2 0</inkml:trace>
  <inkml:trace contextRef="#ctx0" brushRef="#br0" timeOffset="553">480 581 2,'0'-2'4,"0"1"-1,0 1 0,0 0-1,0 0 0,0 3 0,3 0-1,-1 4 2,0 2-1,0 4-1,4 3 0,-2 2 0,0 0 0,0 3 0,0 1-1,1-1 0,-1 3 1,0-1-1,0-2 1,0-1-1,0 2 0,0-1 0,1 0 0,1-3 0,-2-2 0,0-2 0,0-1 0,2-2-1,-4-2 0,1-2-1</inkml:trace>
  <inkml:trace contextRef="#ctx0" brushRef="#br0" timeOffset="1186">303 648 2,'6'-2'3,"4"-1"0,5 0 0,5-2 0,3-1-1,4 3 0,4-3-1,2 0 0,4-1 1,1 0-1,1 0 0,0 2-1,-6 0 0,0-1 1,-2 0 0,-4 2-1,-2-1 0,-4 0 0,-5 2-1,-3-1 0,1 2 0,-6-2-2</inkml:trace>
  <inkml:trace contextRef="#ctx0" brushRef="#br0" timeOffset="1354">822 500 2,'0'0'3,"-2"-3"1,-2-1-1,4 3-1,2 1 0,-2 0 0,0 0 0,0 0 0,0 1-1,2 4 1,-2 2-1,4 3 0,-4 4 0,0 3 0,4 1 6,-2 3-7,2 1 0,-2 3 0,0-1 0,-2 1 0,2 0 0,0 1 0,-4-2 0,4-2 0,0-3 0,1-1 0,-1-1 0,-2-2 0,2-4 0,-2-1 0,4-1 0,-2-7 0,-2 2 0,0-3-1,0-2 0,0-4 0,2-3 1,-2-2-1,0-5 0,2-2 1,-4-3-1,0-2 0,0-1 0,2-4 0,-2-2 0,2 0 1,2-3 0,2 0 0,0 2 0,2 2 0,0 0 0,1 3 0,-1 3 0,2 3 0,3 0 0,-3 4 0,2 4 1,3 2-1,1 2 0,0 2 0,1 1 1,-1 3 0,3 1-1,-3 2 0,3 3 0,-2 2 0,-5 2 0,-2 2 0,0 1 0,-3 2 1,-5-1-1,-3 2 0,-1 3 0,-4-2 0,-2 2 0,-5 1 0,1-2 1,-1 0-1,-1 0 0,3 0 1,3 0-1,0 1 1,1-1-1,3-1 0,2-1 1,6 1-1,2 0 0,2-2 0,5 0 0,1-1 7,7-1-1,-1-1-1,3 0-1,2-1-6,-2-1 13,1-1-15,-1 2 8,2-6-1,-3 2-8,1 1 1,-2-4 0,-1 3 0,-1 0 0,-3-1-1</inkml:trace>
  <inkml:trace contextRef="#ctx0" brushRef="#br0" timeOffset="2784">2017 137 2,'0'2'3,"0"1"0,-4 5 0,0 5-1,0 7 0,-2 7 0,3 4 0,-1 4 1,6 3-2,3 3 0,3 2 0,2-1 0,3 3 0,5-1-1,3 1 1,4-5 0,6 1-2,2-2 1,4-1 1,9-3-1,3-2 0,1-1-1,4-6 0,4-1-1,-1-5 0</inkml:trace>
  <inkml:trace contextRef="#ctx0" brushRef="#br0" timeOffset="3976">2431 3 2,'0'0'3,"0"0"0,-2 0-1,0 0 0,0 0 0,0-3 0,2 3 0,-5 0-1,1 0 2,-4 1-2,2 1 0,-2-1 0,-3 1-1,-3 0 1,-1 1-1,1 1 1,-1 0-1,-1 0 1,-3 0-1,-2-1 0,1 1 1,-1-1-1,-2 0 0,1-1 0,1 0 0,2 0 0,1 0 0,3 0 0,1 1 1,1-3-1,3 1 0,2 0 0,1-1 1,5 1-1,0-1 1,0 0-1,2 0 0,0 1 0,0-1 0,0 0 0,2 1 0,2 1 0,1-1 0,-1 1 0,0 2 0,2-1 0,0 2-1,1-2 1,-3 2 0,2-1 0,0 3 0,0 0 0,-2 4 0,1-1 0,-3 2 0,2 1 0,-2 2 1,0 5 0,-4-1-1,2 2 1,-2 1-1,0 3 0,-2-1 0,1 0 0,-1 0 0,0 3 7,-2-3-7,0 1 0,0-1 0,-1-1 0,1 0 0,-2 1-1,4-14 1,2 2 0,-2 1-1,-1-1 0,3 1 1,-2 0 6,0 1-7,2-1 0,0-2 0,2 2 1,0-1 0,2-1 6,0 1 5,2 0-14,2-3 14,3 1-8,1 1-7,2-2 0,17 10 15,2-5 4,3-3-2,-1-1-1,0-1-9,8-3 6,-2-1-7,1-2 6,-1-1-14,0-2 14,1 1 6,-22-1-16,1 0 8,1-1-8,1 0-7,0 0 16,0 0-9,-3 0 8,-1 0-15,-3-1 22,1 0-15,-5 1-7,0 0 15,-1 0-1,-3-1 5,0 1-7,-2 1-7,-2-1 1,0-1-14,0 1 3,-4-1 2,0 1 1,-2 0-1</inkml:trace>
  <inkml:trace contextRef="#ctx0" brushRef="#br0" timeOffset="6155">2563 30 3,'0'0'2,"0"0"0,2-1 0,0 0 0,0 1 0,-2-1 0,2 0 0,-2 3-1,0-2 1,0 0 0,3 0-1,-3 0 0,-3 0 1,1 0-1,2 0 0,0 0 0,-2-2 0,-4-1 0,0 1 0,-2 1-1,-3 0 7,-1 1-7,-3 0 0,1 2 0,-3-1 0,-3 0 0,1 2 0,-2-1 0,-1 0 0,-3 1-1,0-1 0,-2 2 7,2-2-8,-2 0 2,3-1-1,-1 1 1,2 0-1,0 0 0,3-1 1,-1 2 6,4-2-7,1 0 0,3 0 0,3 0 1,2 1-1,4-2 7,0 0-8,1 0 1,1 0 0,0 0 0,2 0 0,-2 0 7,2 0-7,0 0 0,0 0 0,0 0 0,0 0 7,0 0-1,0 0-7,0 0 7,0 0 6,0 0-8,0 0 6,0 0-8,0 0 6,0 0-7,0 0 13,0 0-8,0 0 0,0 0-9,0 0 9,0 0-8,0 0 7,0 0-7,0 0-7,0 2 9,0 4-6,0-1 13,0 2-7,0 2 6,-2 0 0,0 0 0,0 3-1,0 1-7,-2 2 0,2 0-7,-2 1 15,0 0 7,-1 3-15,1 0 6,2 0-14,-2 2 3,0-1 13,0 1 7,2-1-9,0 1 0,2-1-1,0-1 0,0-1-6,0 0-6,2-1 14,0-1-14,2-1 2,2 0 7,0-2 0,1 1 7,1-2-14,2-1 1,-2 0 14,3-2-1,-1 0-1,0-1-7,1 1 0,1-3 1,-1 1 0,-3-1 6,0 0-7,0-1-6,1-1 20,-3 1-14,-2-1 0,2 0 14,-2-1-15,-2 1 0,0 0 1,1 0 7,-1 0-8,-2-1 1,0 2 7,0 0-1,0-1 6,0 1-14,-2-2-6,2 1 7,-3-1-6,3 1 8,0-2 0,3 2 14,-3-2-9,8 5-14,2-2 8,5-2-6,3-1 14,3 0 6,4-1-22,6-2 9,2 2 0,2-1-6,-2 2 13,4-1-7,-2 0 0,-1 1-6,-1-1 7,-19 0-6,3-1 13,-1 1 5,3-1-7,-3 1 0,-1-1 5,-1 0-14,1 0 1,-5 1-7,1 1 8,-3-2 8,-2 0-2,2 0-7,-2 0 7,-1 0-1,-3 1 6,2 0-7,-2-1 0,2 0-1,-2 0 6,0 0 0,0 0 0,0 0-8,-2 0-1,4 0 1,-2 0 0,-2 0-6,3 0 1,-3 0 13,2 0-20,-2 0 2,0 0 8,2 0-8,-2-1 2,0 1 1,-2 0 0,2 0 0</inkml:trace>
  <inkml:trace contextRef="#ctx0" brushRef="#br0" timeOffset="15958">2569 50 2,'0'0'2,"-2"0"0,2 0 0,0 0-1,0 0 1,-2-1 0,2 1 0,-2 0 0,2 0 0,-2-3 1,2 1-2,-2 0 0,0 0 0,0-1 0,0 1 0,-2 0 0,-2-2 0,1 1-1,-3 2 0,2-2 1,-2 1-1,-5 0 1,1-1-1,-3 3 0,-1-1 0,-3 1 0,1 0 1,-3 0-1,-2 3 1,0-1-1,-1-1 0,1 0 0,2 3 0,0-3 0,-1 1 1,1 0-2,4 3 1,-1-1 0,1-2 0,1 1 0,3 1 0,-1-1 0,-1 1 0,5-1 1,-2 2-1,1-3 0,1 2 0,0-1 0,1 0 0,1-2 0,-2 0 0,4 0 0,-3-1 0,1 0 0,4 0 0,0 0 0,2 0 0,-3 0 0,3 0 0,0-2 0,0 2 0,2-1 0,0 1 0,0 0 0,0 1 0,0-2 0,2 1 0,-2 1 0,0-1 0,0 0 0,0 1 0,0 0 0,0 0-1,0-1 1,2 1 1,-2-1-1,0-1-1,2 1 1,-2 1 0,-2-1 1,2 0-1,0 0 0,0 0 0,2 4 0,-2-1 0,0 3 0,3 0 0,-3 2 0,2-1 0,0 1 0,2 3 0,-2-1-1,0 5 1,-2-2 1,4 1-1,-2 4 7,-2 0-7,2 0 0,-2 1 6,2 2-7,-2 0 0,0 0 6,-2 0 0,2 1-8,-2-1 1,0 1 0,-2-1 7,0 0 7,0 0-16,2-10 1,0 0 0,-3 1 0,1-1 1,2 2 0,-2 0 0,0 0 1,0 1 0,0 0 0,0-2 7,1 1-7,-1 1 0,2-1 0,-2-1 6,0-1 0,2 0-1,0 0-1,0-1-6,0-2 6,0 0 1,0-1-1,2-1 12,0 1-15,0-3-6,4 1 20,2 0-21,2-1 20,0-1-1,5-1-15,1 0 0,3-1 8,2 1-9,20 1 15,2-2-22,-2 0 22,1 1-8,1-1-7,1 1 7,-5-1 0,0 2 5,-2 0-1,0 2-7,-2-2 0,-4 2 0,-2-2 0,0 1 0,-2-1 0,-4-1-6,-1 0 13,-11-2-7,1 1 0,-2-1 0,3 1 6,-3-1-7,0 0 1,0 0 0,1 1 7,-5-1-2,0 0-20,0 0 9,-2 0 7,0 0 6,0-1 6,0 1-9,-2 0 0,2 0-7,-2-1-6,0 0-7,-2 1 3,-2-1 1,-2-2 0,-4 3 1</inkml:trace>
</inkml:ink>
</file>

<file path=ppt/ink/ink42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8:18.0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6 655 1,'-4'-5'3,"4"2"-1,-2 1 0,2-1 0,4 2 0,0 1-1,5 1 1,3 3 0,9 4-1,4 2 0,2 6 0,6 2 1,2 4-1,4 6 0,0 4 0,1 4 0,1 2-1,-2 1 0,-3 6 0,-1-1 1,-8-2 0,-5 0 0,-1-1-1,-7 0-1,-3-5 1,-5-1 0,-2-2 0,-8-2 1,0-3-1,-6-1 0,-3-4 0,-1-1 0,-3-2 0,1-3 0,-3 1 0,-2-3 0,3-2 0,-3-3 0,-2-1 0,3-2-1,3 0 0</inkml:trace>
  <inkml:trace contextRef="#ctx0" brushRef="#br0" timeOffset="1823">68 645 2,'-2'-2'3,"2"1"0,0-1-1,0 1 1,-2 0-1,2 1 0,0 0 0,0 0 1,0 0-1,0 0-1,2 0 0,-2 0 0,5 0 0,3-2 0,4 4 0,1-1 0,3-1-1,3 1 7,-1 0-7,3 0-1,2 2 7,4-1-7,0 0 0,-3 1 0,3 0 7,-2 1-1,0-2-7,-2 0 0,-3 1 1,1-2 6,-4 1-7,-3-1 0,-4 2 0,-1-2 1,-3 0 0,0 0 0,-2-2 7,0 1-8,1 0 1,-8 0 6,3 0-7,0 0 13,0 0-7,0 0 6,0 0-15,0 0 8,0 2 5,-2-2-7,2 3 0,0 0 0,0 2 0,-2-1 6,2 2-7,0 0 0,0 2 6,2-1-1,-2 2 0,2 1 0,-4 0-8,4 1 7,-2 1-1,0 1 0,0 2-13,5 3 14,-5 0-7,2 2 13,0 0-14,0 1 1,0 3 0,0 1 0,0 1 8,-2 2-1,2 1-7,2 0 0,-2 2 13,0-3-1,0-3-8,-2 1-12,5-1 7,-3-1 1,-2-2 0,-2-1 7,-1-2-1,3 1-6,-2-2 13,2-2-2,-2-2-13,0-1 1,2-1-6,2-1 14,-4-1-14,2 1 2,0-1 1,-2 1 1,2-2 7,0 0-1,-2 0 13,2-1-8,0-1-7,0 1 0,2-2 7,-2-2-7,0 3 8,-2-2-2,2-2-1,0 1-6,0-2 6,-2 1 0,2 0-7,0-3 13,2 1-7,-4-2 6,2 1-7,0 0 0,0 0 6,-2 0-1,2 0-7,0 0 0,-2-2 7,-2-1-15,-4-1 22,-1 0-15,-3 2 7,-1-3-1,1-1-1,-2 1-12,-3 0 7,0-1 0,-3 1 13,9 2-20,-1 1 13,0-2-13,-3 1 14,3-1-7,-5 2-7,1 0 22,1-2-22,1 2 8,-3-1-6,5 2 20,-1 0-22,1 0 22,4 0-15,-1 0 6,1 1 0,2-2-13,0 2 7,2-1 1,-1 1 6,3-1-1,-2 0-20,2 1 9,0-1 7,0 1-6,2-1-6,-2-2 2,0 2-1,2 0 2,0-3 0,0 3 0</inkml:trace>
  <inkml:trace contextRef="#ctx0" brushRef="#br0" timeOffset="4728">1082 1345 1,'0'-1'4,"-2"-2"0,-2 2-1,2 0 0,-3 0-1,1 0 0,2 1 1,-2 0-1,0 1 0,-2 1-1,0 2 0,-1 1 0,1 1 0,0 1 0,0 0 6,2 0-7,4 1-1,0-1 1,0 3 0,0-4 0,6 1 0,4-1 0,1-1 0,-1 0 0,2-2 0,3-1 0,1-2 0,-3-1-1,1-2 1,-3 0 0,-3-1 0,0-2 0,-2 0 0,-2-1 0,-2 0 0,3 0 0,-5-1 0,-2 0 0,-1 0 0,-3 1 6,0 1 6,2 1-8,-2 1 7,0-1-15,-3 3 13,3-1-7,2 1 6,0 1-14,0 1 14,2 2-14,0 1 1,-3 0 0,3-1 0,2 2-2,0-1 1</inkml:trace>
  <inkml:trace contextRef="#ctx0" brushRef="#br0" timeOffset="5350">1847 942 1,'0'1'3,"0"1"0,0 3 0,2 2 0,0 3-1,2 1 0,1 2 0,-1 1 1,0 1-1,0 0-1,2 0 0,-2 2 0,5-4 0,-1-1 0,4 1 0,1-2 0,-3-1-1,7-2 1,1-1 0,3-2 0,4-3-1,-3-2 0,1-1 0,2-2-1,-2-4 1,0-6 0,-3-2 0,1-2 0,-2-5 0,-1 1 0,-1-5-1,-5-1 1,3 1 0,-5 3 0,-2 2 0,-2 4 0,-4 1 7,-2 5-8,0 3 1,0 2 0,-2 2 0,0 6 12,-6 3-14,2 6 7,-5 5 7,1 6 3,0 4-1,-3 5-2,3 6-1,0 4-8,-1 3 6,5 1 5,0 1-7,0 1-2,0-2-1,3-1 0,-1-1-13,4 0 7,0-2 7,2-2 5,0-1-13,3 0 0,1-3 7,0-3-7,4-1 0,1-3-13,1-6 2,-2-5 1,1-1 0,1-5 1</inkml:trace>
  <inkml:trace contextRef="#ctx0" brushRef="#br0" timeOffset="5789">2505 1290 3,'2'1'4,"-2"-1"-2,2 0 0,2 0 0,2 1 0,5 1 0,3-1-1,1-1 0,5 0 0,1 1 1,2-1-1,6-2 0,-2 0 0,-5 0 0,3-1 0,-2-3-1,-7-2 0,1-2 0,-7 0 0,1-2 0,-7-1 1,-2 2 0,-4-3 0,-2 3-1,-5 0 0,-1 1 0,-2 0 1,-5 3-1,-1 1 0,-1 0 0,-2 4 0,-2 3 0,-3 3 7,-1 3-7,0 2 0,2 3 0,0 4 0,2 2 0,3 1 0,3 1 6,3 0-7,3 1 0,7-2 0,2 2 1,6-2 0,3-1 0,7 0 0,3-1-1,5-2 0,7-2 0,4 0 0,5-5-2,5-1 1,0-2-1</inkml:trace>
  <inkml:trace contextRef="#ctx0" brushRef="#br0" timeOffset="6096">3165 1223 4,'0'-17'3,"-4"-1"0,-3-2 0,3 2 0,-4 6 0,-2-1 0,-1 1-2,-3 3 1,-1 2 6,1 4-8,-3 5 0,-3 4 7,1 2-1,0 5-7,3 2 0,-1 1 6,5 3-6,1 2 0,7 1-1,0-3 1,4 2 6,6 0-7,3-2 0,1-1 7,5 0-7,1-4 1,3-1 0,-1-4-1,3-1 0,0-2 1,-3-3 0,-1-3 0,-1-2 0,1-1 1,-3-4-1,1-2 0,-5-2 0,1-2 1,-3 0 0,-2 2 0,-4 0 0,2 0 0,-4 0 0,0 3 7,0 0-8,0 3 1,-2 0 6,0 4-1,2-1-1,0 2-6,0 0 13,2 3-8,-2 2-8,0 3 9,0-1-1,4 3-7,0 0 0,1 2 1,1-1 7,4 1 0,-2 0-9,3-3 2,-1-1 0,-2-2 0,1 0 1,-3-3-1,2-2 1,-2-1 0,3-1 0,-5-4 0,0 0 1,2-2 0,-2-3 0,-2 0 0,2-3 0,1 0 0,-3-2 0,2 0 0,2-2 1,0 1-1,0 1 1,1-1 0,-3 1 0,6 5 0,-2-1 0,3 3 0,1 2 0,0 3 0,-1 0 0,3 2 0,3 3 0,-3 4 0,3 4 0,-1 1 0,1 1 0,-3 2 0,1 1 0,1 2 0,-3 1 0,1 0 0,-1 1 0,-5-3 0,-2 1 0,0-2 0,-3-3 0,-3 0 0,-3-3 0,-1 0 0,0-2 0,0-3 0,-6 1 0,1-4 0,-1-1 0,2-1 0,0-2 0,1 0 0,1-3 0,2-1 0,2-2 0,4 0 0,-2-4 0,6-1 0,0-1 0,5-2 0,5-1 0,1-2 0,4-2 0,-1-1 0,3 1 0,2-2-1,-2 2 1,-1 1-1,-1 3 1,0-1 0,-7 3 0,1 2 0,-7 2 0,0 2 0,-6 2 0,0 1 0,-2 1 0,-4 1 0,0 2 0,-4 0 0,-1 5 0,1 0 1,0 1-1,2 4 0,-1 3 0,3 2 0,0 1 0,4 1 0,0 1 1,2 3-1,2-1 0,5 3 0,-3 1 0,4-2 0,-1 0 0,-1 0 0,2-2 0,-2 0 0,1-1 0,-3-2 0,0-1 0,-4-3 0,0 1 0,-2-2 0,-4-2 0,0 1 0,-2-2 0,-5-2 0,1 0 0,-4-2 0,1-1 0,-3 1 0,-1-2 0,3 0-1,-1-2 0,3 1-1</inkml:trace>
  <inkml:trace contextRef="#ctx0" brushRef="#br0" timeOffset="10206">1067 1444 2,'0'-2'3,"0"1"-1,0 0 0,0 1 0,-2-1 0,2 1-1,2 0 1,-2-1 0,0 1-1,2-1 0,-2 1 1,3 1-1,-3 0 0,2-2 0,-2 1 0,2 0-1,-4 0 0,2 0 0,0 0 0,0 1 0,0-1 0,-2 1 1,-1 0-1,1-1 1,0 1 0,2-1 0,0 2-1,-2-2 1,0 1-1,4-1 0,-4 0 7,2 0-7,-2 1 0,2-1 6,0-1 6,-2 1-15,2 0 1,0 0 7,0 0 6,0 0-8,2 0 12,-2 0-15,2 0 7,9 0-1,7-1 6,13-1-8,8 2 12,17-1-9,6 1-7,11 1 14,5 1-3,9 0-14,8 0 7,9 1-7,7 0-6,5-1 14,4 1-1,0 0 6,0 2-7,-4-2 5,-2 2-1,-9-2 1,-8 1-2,-6-1-7,-12 1 0,-9 1 0,-8-2-7,-10-2 15,-4 0-8,-11-1 7,-10 0-7,-4 0 0,-9 0-6,-2 0 7,-3 0 0,-3 0 0,-2 0 0,0 0 0,-4-1-8,2 2 9,-4-1 7,-2 0-22,0 2-4,0 0 1,-4 0 2,-3 3 1</inkml:trace>
  <inkml:trace contextRef="#ctx0" brushRef="#br0" timeOffset="11529">1074 83 2,'-2'-6'2,"-1"-1"0,3 0 0,-2 0 1,-2-1-1,2 0-1,0 1 1,-2-1 0,2 2 0,-2 1 0,4 1-1,-2 0 1,2 2 0,-2 0 6,2 0-8,-2 5 0,2-1 0,-5 5 0,1 3 0,0 7 7,-2 4-1,0 5 5,-2 5-7,1 5 6,1 7 4,0 4-1,-2 8 5,1 4-9,3 6-1,4 3-7,0 2 13,4 2 4,3 6-15,1 5 6,4 6-8,1 2 6,3 0 1,-1 1 10,-1-3-2,3-2 5,-3 0-10,1-2 6,-3-2-15,-4-6 0,-1-4 12,-3-6-8,0-4 5,0-6-7,-6-5 0,-2-4 5,0-3-7,-3-3-1,-1-4 0,0-4 6,2 0 0,-3-6-8,5-17 7,0 2-13,0 1 7,0-1-7,0-1 14,0-1-1,2 0-1,-3-2-13,3-2 14,0 0-7,0-2 0,2-1-19,-2 0-11,0-2 4,0 5-3,0-5 3,0-2 3,2-5 1</inkml:trace>
</inkml:ink>
</file>

<file path=ppt/ink/ink4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4:56.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29 722 1,'-6'-2'3,"4"1"0,2-3 0,-6 1-1,6 0 0,-4 3 0,2-2-1,0 0 0,-3 0 0,3 2 0,2-2 1,2 2-1,-2-1 0,0 1-1,0-1 0,0 1 1,3 0 0,-3 0-1,4 0 0,-6 0 1,4 0 0,0-3 0,-2 3-1,0 0 1,0 0 0,0 0-1,0 0 0,0 0 1,0 0-1,0 0 0,0 0 1,0 0-1,0 0 0,0 0 0,0 0 1,0 0-1,0 0 0,0 2 0,4-4-1,0 4 2,-2-1-1,4 0 7,0 1-1,1-1-8,1 1 7,0 0-7,1 0 1,1-1 0,0-1 0,3 2 0,-1-1 0,-2 0 0,5 0 0,1-1 1,1 0-1,4-1 0,-1 1 1,1-1-1,2 0 1,0 1-1,3 0 1,-1-2 0,0 1 0,2-2 0,0 5-1,2-1 1,0 0 0,0-2 0,0 1 0,2 0 0,0 0 0,0 1 6,-2 1-7,4-4 0,-2 4 0,0-2 1,-2-3 0,4 1 0,-2 0 0,0 0-1,-2 0 1,0 1 0,-2-1 0,0-1 0,0 2 6,-4 0-1,1 1 0,-1 0 6,-2 1-8,-2 0-8,-1 0 2,3 1 14,-3-1-3,1 0-7,0 1 6,-1-1-1,1 4-7,0-4 7,1 0-7,-3 1 20,4-1-10,-3-2-7,-1 3 0,-1-3-1,1 2 6,-3-3-7,1 0 7,1 1-8,-1 0 14,1 1-9,-1-1 6,-1 2-1,1 0-14,-1-1 13,-1 1-7,-1 1 0,-2 0 6,1-2-20,-1 0 21,3 0-14,-5 1 1,4 0 13,-3-2-7,1 1-6,0 1 0,-1 0 13,-1 1-7,-2 0-13,0-2 14,2 1 0,1 1 6,-5-2-7,2 2 0,0-1 0,1 0 0,-3 0-7,0 0 13,0-1-13,0 0 1,-2 0 13,0 3-14,0-2 14,0 0-8,0-1-6,1 1-5,-3-1 20,2-1-14,-2 1 13,2 0-7,0 0-6,0 0 7,-2 0-1,2 0-6,0 1 13,-2 0-7,2-1 7,-2-1-2,2 1-14,-2 2 8,0-2 7,2 2-15,-2-1-4,0-1 14,0 0-1,0 0 0,0 0 6,0 0-13,0 0 13,0 0-13,0 0-6,0 0 21,0 0-8,0 0 6,0 0 0,2 0-15,0 0 16,-2 0-16,2 1 16,0-1-2,0-1-21,1 1 15,-1 0 0,-2 2 8,2-1-2,0-1-7,-2 0 0,0 0 0,2-2-7,-2 2 2,2 1 13,0-1-7,-2-1 7,0 1-2,0 0-20,0 1 23,2 0-9,-4-1-7,4 0 8,-2 0 0,0 0-12,2 0 20,-2-2-7,-2 2 6,2 0 0,0 0-15,0 0 2,0 0 7,0 0-7,0 0 14,0 0-8,0 0 8,0 0-8,0 0 0,0 0-8,0 0 2,0 0 1,0 0-12,0 0 0,0 0 3,0 0 1,0 0 0</inkml:trace>
  <inkml:trace contextRef="#ctx0" brushRef="#br0" timeOffset="4679">2448 716 1,'-2'0'2,"2"0"0,0 0-1,0 0 1,0 0-1,0 0 0,0 0 1,0 1-1,0 2 1,0-2-1,0-1-1,0 0 1,0 0 0,0 0 0,0 0 0,0 1 1,0-1-1,2 0-1,-2 1 1,0-2 0,0 0-1,0 2 1,0 0-1,2-1 0,-2 1 0,0-1 0,0 2 0,4-1 0,1 1 0,1 0 1,2 2-1,4-1 1,20 4-1,1-2 1,6 0 0,2-2-1,11 1 1,8-4-1,4-5 0,2-1 0,5-2 0,5 1 0,1 0 0,4 1 0,1-1 0,1 1 0,2 3 0,-6-1 0,-5 1 0,-6 1 0,-3-1 0,-8 3 0,-3 0-1,-6-1 2,-3 1-1,-5-1 0,-3-1 0,-2 2 0,0-2 0,0-1 0,1-2 0,-5 4 0,-4-2 0,2-2 0,-7-1 0,1 3 0,-2-2 0,-3 3 0,-3 0 0,-3 0 0,-1 1 0,-3 0 0,-2 1 0,0 0 0,1 0 0,-5 0 0,-2 1 0,2-2 0,0 2 0,-2-1 0,2 0 0,-2 0 0,2 0 0,-2 1 0,2-1 0,2 1 0,-2 0 0,2-1 0,0 2 0,-2-1 0,3 1 0,-3-2 0,0 1 0,0-1 0,0 1 0,0 1 0,0-2 0,-2 1 0,4 0 0,-2 0 0,-2 1 0,0-2 0,0 0 0,2 2 0,-2-4 0,0 2 0,0 0 0,0 0 0,-2 0 0,2 0 1,0 0-1,0 0 0,0 0 0,0 0-1,0 0 1,0 0 0,0 0 0,0 0 1,0 0-1,0 0 0,0 0 0,0 0 1,0 0-1,0 0 0,0 0 0,0 0 0,0 0 0,0 0 0,0 0 0,0 0 0,0 0 0,0 0 0,0 0 0,0 0 0,0 0 0,0 0 0,0 0 0,0 0 0,0 0 0,0 0 0,0 0 0,0 0 0,0 0 0,0 0 0,0 0 0,0 0 0,0 0 0,0 0 0,0 0 0,0 0 0,0 0 0,0 0 0,0 0 0,0 2 0,2-2-1,-2-3 0,2 2 1,0 1-1,3-1 0,-1-1-1,-2 2 0</inkml:trace>
  <inkml:trace contextRef="#ctx0" brushRef="#br0" timeOffset="6210">2386 10 1,'-4'2'1,"0"-4"0,2 2 0,-2 0 1,-3 2-1,5-2 0,-2 1 0,2 0 0,0 1 0,0-4 0,2 2 0,-2 0-1,2 0 1,2 0 0,-2 3 0,4-3 0,2 0 0,1 1-1,1-1 0,2-1 1,5 2-1,-7-2 1,2 1-1,5-3 0,20 2 0,2-2 0,5 0 0,3 2 2,7-1-2,4-2 0,2 3 1,0 1 0,2 1-1,0 2 0,2 0 0,-2 2 1,4 1-1,0 1 0,-2 0 0,4 0 0,3 1 0,1-2 1,-4 2-1,0 0 0,-1-1 0,-3 0 0,-2-1 0,-2-2 0,-3 0 0,-3-2 0,-2 3 0,-3-5 0,1 0 0,-3 0 0,-5-1 0,-5 0 0,0-2 0,-4 3 0,-4-2-1,-4 0 1,-5 0 0,-1 0 0,-5 0 0,1 0 1,-5 0-1,0 4 0,-3-2 0,-1 0 0,-2 0 0,2 0 0,-2 0 0,-2 0 0,2 0 0,0 2 1,0-1-1,0-2 0,2 3 0,1 0 0,-3 1 0,2-1 0,0 2 0,-2-1 0,2 1 1,2-2-1,-2 0 0,1 3 1,1 1-1,-2-3 0,-2 0 0,2-3-1,0 0 1,-2 1 0,2-1-1,1 2 0,-5-1-1</inkml:trace>
</inkml:ink>
</file>

<file path=ppt/ink/ink43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6:49.0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139 316 3,'0'-1'3,"-2"0"0,0-1-1,0 1 0,0-2 0,-1 2 0,1 0 0,0-1-1,0 0 2,2 2-2,-4-1 0,2 1 0,0-1 0,0 1-1,-2 1 1,0 0-1,-3 1 0,1 0 0,-2 1 1,0 2-1,-1 1 0,-1 0 0,2 1 0,0 1 0,-1 2 1,1 0 0,2-1-1,0 1 0,1 1 0,1-1 0,2 1 0,2-1 0,0 1 0,2-1 0,5 2 0,-3-1 0,4 1 0,2 0 0,1 0 0,1-1 0,3 1 0,-1-1 0,0 1 0,1 1 0,-1-2 0,-1 0 0,1 0 0,-1 1 0,-3 0 0,0-2 0,1 1 0,-5-1 0,2 0 0,-4 2 0,1-1 0,-3-1 0,-2 0 0,0 2 0,-5-1 0,-1 0 0,-2 0 0,0 0 1,-3-1-1,-1 0 1,-3-2-1,1 2 0,-3-2 1,1-1-1,1 0 0,-1-2 0,3-1 0,-1-1 0,4-1-1,-3-2 0,3-2-2,2 0 0</inkml:trace>
  <inkml:trace contextRef="#ctx0" brushRef="#br0" timeOffset="603">457 529 1,'-2'-1'2,"2"-2"0,-2 0 0,0 1-1,2 1 0,0 0 0,0-1 0,-2 1 0,2 0 0,-2 1 0,2-1 1,0 1-1,0-1 0,0 1 0,0 0 0,0 0 1,0 0-1,0 0 0,-2 0 0,2 0 0,0 0-1,0 0 1,0 0-1,-2 0 1,2-1 0,-4-3-1,0 1 0,-3 0 1,3 0 0,-2-1-1,2 1 0,-2 1 0,0-2 0,-3 2 0,3 1 0,-4 1 0,1 0 0,-3 2 0,2 0 1,-1 5-1,-1 1 0,0 0 0,-3 5 0,3 1 0,-1 2 1,1 1-1,-1 1 0,3 1 1,2 0-1,0-1 0,1 0 0,1-2 0,2-1 0,2-1 0,0-1-1,2-3 1,2 0 0,0-3 0,2-2 0,0 0 1,5-4-1,-1-2 0,0-1 0,0-2 0,3-3-1,-1-1 1,-2-2-1,3-3 1,-5 1 0,2-2 0,-2 0 0,1 0 0,-3-1 0,0 2 0,-2 2 0,2 1 0,-2 1 0,0 1 0,0 0 0,0 2 0,0 1 0,0 2 0,-2 2 0,2 1 0,1 3 0,-3 2 0,2 2 0,2 1 1,-2 1 0,2 2-1,2 0 0,0 2 0,3-1 0,-3-1 0,2 1 0,0-1 0,1-1 0,-1-2-1,0 0 1,0-1 1,3-2-1,-3 0 0,0-2-1,3-2 1,1-1 0,-4-2 0,3-2 0,-1-1 0,-2-4 0,1-1 0,-1-3-1,-2-3 0,-2-2 0,0-1 0,-2-3 1,0-2 0,1 0 0,-3-2 0,-3-2 0,1-1 0,-2 3 0,0-2 0,0 2 0,-2 2 0,0 0 1,1 4 0,1 0-1,0 2 1,-2 2-1,2 3 0,2 2 7,-2 0-7,2 4-1,0-1 1,-1 1 0,3 2-1,-2 3 1,0 3 0,2 3-1,-2 0 1,2 3 0,0 3 0,2 0 0,0 3 0,3 1 0,-3 1 0,0 1-1,2 3 8,0-1-8,2 1 0,-2 0 0,0 3 0,1-1 1,-1 0 0,2 0 0,-2 0 0,2-1 0,-2 0 0,3-1 0,-1-1 0,-2 0 0,0-1 0,2 1 0,0-3-1,-1 0 7,-3-1-7,2-1 0,0-2 0,2 0 1,-2-2 6,0 0-7,-2 0-1,1-4 1,-1 1 7,0-1-1,0 0-1,0-1-7,-2-1 14,2-1-15,0 0 15,-2 0-3,2 0-7,-2-1 6,0 0 6,0-1-15,0 2 7,0-2 0,0 1-8,2-1 1,-2 2 7,0-2-1,0 0-7,0 0 7,0 1-1,-2-1 0,2 0-1,0 1 0,0-1-6,-2 1-6,2-1 6,0 0 9,0 1 5,2 0-8,-2-1-6,0 0 7,-2 0 5,4 0-1,-2 0 0,0 0-8,0 0-6,0 2 1,0-2 1,2 0 13,-2 0-1,0 0-1,0 0-7,0 1-12,0-1 14,2 0 6,-2 0-1,-2 0 0,4 0-1,-2 0-7,0 0 13,2 0-8,-2 0 6,0 0-7,0 0-7,0 0 13,0 0-1,0 0 0,0 0-1,0 0-7,0 0 6,0 0-1,0 0 0,0 0-1,0 0-13,0 0 14,0 0 0,0 0-1,0 0 0,0 0-1,0 0-6,0 0 0,0 0 1,0 0 0,0 0 13,0 0-20,0 0 8,0 0 6,0 0 0,0 0-1,0 0 0,0 0-1,0 0 0,0 0 0,0 0-7,0 0 7,0 0 0,0 0-13,0 0 14,0 0 0,0 0-1,0 0 0,0 0 0,0 0-7,0 0 1,0 0 1,0 0 0,0 0-6,0 0 20,0 0-8,0 0-13,0 0 14,0 0 0,0 0-1,0 0-6,0 0 6,0 0-6,0 0 0,0 0 0,0 0 1,0 0 0,0 0-6,0 0 7,0 0-7,0 0 8,0 0-6,0 0 1,0 0 7,0 0 13,0 0-15,0 0 0,0 0 12,0 0-8,0 0 6,0 0-7,0 0-1,0 0 7,0 0-15,0 0 15,0 0-2,0 0-7,0 0 6,0 0-1,0 0-7,0 0 1,0 0 6,0 0-19,0 0 20,0 0-1,0 0-7,0 0 7,0 0-1,0 0 0,0 0-7,0 0 7,0 0-7,0 0 0,0 0 7,0 0 6,0 0-14,0 0 7,0 0-7,0 0 1,0 0 6,0 0-6,0 0 0,0 0-18,0 0-5,0 0 4,0 0 1,0 0 3,0 0 0</inkml:trace>
  <inkml:trace contextRef="#ctx0" brushRef="#br0" timeOffset="2409">854 577 3,'-4'-6'3,"0"-1"-1,0 1 1,0-2-1,-2 0 0,0-1 0,-1 1-1,1-1 1,-2 0 1,2 1-1,-5-1-1,5 1 0,-4 1 0,1 0 6,-1 2-7,0 0 0,-1 2 0,1 2 0,-2 1 0,-1 3 0,-1 3 0,-1 0 0,3 3 0,-1 2 0,1 1 0,2 3 0,1 1 7,1 1-1,2-1-1,0 2-1,2-1-6,0 1 6,4-3-7,0-1 1,0-2 0,2 0 0,0-1 0,2-2 7,0-2-7,0-1 0,4-3 1,-1 1-1,3-4 1,-2 0 0,0-3 0,3 0 0,-3-2 0,0-3 0,-1 0 1,1-3-1,-2 2 0,-2-3 1,2 2 0,1-2 0,-3 2-1,-2 2 1,2 0 0,-2 1 6,-2 0-7,4 2 0,-2 2 0,0-1 1,-2 3 0,2 0-1,0 0 0,3 3 7,-3 0-7,2 2 7,-2 0-7,2 0-1,0 1 0,0-2 0,2 2 0,-1-1-1,1 2 1,0-1-1</inkml:trace>
  <inkml:trace contextRef="#ctx0" brushRef="#br0" timeOffset="2875">848 461 2,'0'0'3,"0"0"-1,0 0 0,0 2 0,0 0 0,4 3 0,-2 1 0,1 2 0,1-1-1,0 3 1,2 1-2,-2-1 1,2 2 0,-2 0 0,1-1-1,1 0 0,-2-1 0,0 1 1,0-3 0,-2 0 0,2-1 0,1-3-1,-3 1 1,-2 0 0,0-1 6,2-2-7,-2-2 0,0-4 6,0 1-7,0-4 7,0-2-1,-2 0-7,0-2 0,2-3 7,-2-2-1,-1 4 7,1-3-2,0 1-2,0 0-14,2 0 8,0 0 0,0 2-7,0 2 0,2 0 0,0 1 1,0 2 1,1 0-1,1 1 1,2 2 0</inkml:trace>
  <inkml:trace contextRef="#ctx0" brushRef="#br0" timeOffset="3179">1020 413 1,'0'0'3,"0"0"0,0 0 0,0 0-1,0 0 0,0 0 0,0 1 0,0 4-1,2 1 2,-2 2-1,0 0-1,2 1 0,0 2 0,0-1 0,0 1-1,0-1 1,0 2-1,3-1 0,-1 1 0,0-4 0,2 1 1,-2-2-1,2 0 0,1 0 0,1-2 0,-2-3 0,2 1 0,5-3 0,-3-2-1,0-2 0,3-2 1,12-10-1,-5-1 0,-3 0 0,-5-3 0,-1 2 0,-3-1 1,0 3 0,-6 1 0,2 2 1,-2 1 0,-2 4 1,-2 5-1,0 0 0,2 1-1,0 1 1,2 0 0,-2-1 0,0 4-1,2 0 0,-4 3 0,2 1 1,2 5-1,-2 2 1,3 3-1,1 3 7,2 3-8,-2 2 1,2 3-1,0 1 1,1 1-1,1 2 7,-2 0-7,2 0 0,1-1 0,-1 0 0,-2 1 0,0-1 0,-2-1 0,1 0 1,-3-1 0,0-3 6,0 0 0,-2-2-8,-2-2 7,2 0-7,-2-2 7,0-4 6,-3 0-15,-1 9 8,0-4-9,-4-7 1,-5-7 0,3-6 0</inkml:trace>
  <inkml:trace contextRef="#ctx0" brushRef="#br0" timeOffset="3732">1471 0 2,'0'0'3,"0"0"0,-2 2 0,2 2 0,0 1-1,0 2 0,0 2 0,0 4 1,0 2-2,2 1 1,0 4-1,2 1 7,0 1-8,0 2 0,0 1 0,3 0 0,-1 1 0,2-2 0,-2 2 7,1-1-8,1 1 1,-2-4 0,0 0 6,0-1-8,1-2 1,-3-2 0,2-3 0,-2-1-1,0-3 0,-2-1 0,2-2-1,-4-3 1,2-4-1</inkml:trace>
  <inkml:trace contextRef="#ctx0" brushRef="#br0" timeOffset="3955">1597 13 1,'0'0'3,"0"0"0,2 1 0,-2 0 0,2 2-1,2 2 1,-2 2-1,2 1 0,1 4-1,-1 1 0,4 3 1,-2 0-1,2 4 0,-1 1 0,1 2 0,0 2 0,-2-1 6,3 2-7,-3-2 0,0 2 0,2-2 0,-1 0 0,-3-4-1,2 3 0,0-4 0,-4 1-1,2-2 0,0-3-1</inkml:trace>
  <inkml:trace contextRef="#ctx0" brushRef="#br0" timeOffset="4171">1510 352 2,'0'-2'3,"0"-1"0,2 0 1,0 0-1,0-3-1,5 0 0,1 0 1,2-1-2,3 0 1,3 0 0,1-1-1,1 0-1,3 0 0,0 0 0,1 0-1,-1 0 0,0-1 1,-1 1-1,-1 1 0,-2 0 0,-1 2 1,-1 0 0,-3 1 1,-2 2-1,-1 0 1,-1 1 0,-4-1 0,2 4-1,-2-1 1,1 3 0,-1 2 0,0 2-1,-2 2 1,0 0 0,2 3 12,0 0-14,0 1 0,-2 1 7,3 0-7,-1 0 12,2 0 0,0-1-9,-2 0 0,2 0 0,-1 0-7,-1-1 13,2-3-13,-2 0 1,0-2-1,-2 0-1,4 3 2,3-4-1</inkml:trace>
</inkml:ink>
</file>

<file path=ppt/ink/ink43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7:00.6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 1101 1,'-5'-1'3,"1"-1"0,2 0 0,-2-1 0,0 0-1,0 0 0,2 0 0,2 2 1,-2-2-1,0 2 0,2 1-1,-2 0 0,0 0 6,2 0 0,0 0-1,0 0 5,0 0-14,2 3 7,-2-3-1,2 1-6,0 0 0,0-1 14,4 1-8,2 1 5,5 1-7,5-1 6,7 3-1,8-4-7,-14-2 1,6 0 6,4-2 6,6-1-16,0-1 9,6 0-1,3-2 12,47-7-9,-6 3-1,-7 1-7,-1 1 1,-7 1 7,-37 4-2,2 2-14,0 0 8,3 1 0,-3-1 8,0 2-16,-2 0 9,-2 2 6,-2-1-7,-2 1 0,-2 0 7,-5 2-1,1-1-14,-4 1 15,-1-2-1,-3 2-14,-3-1 20,0 0-7,-1 0-13,-1-1 20,-4 2-21,2-3 14,-2 3-13,0-3 8,-2 0 12,1 1-14,-1-2 7,0 1-7,0 1 1,0-2 6,-2 0-7,0 0 1,2-2-14,-2 2 3,0-1 0,2 0 0,0-1 1</inkml:trace>
  <inkml:trace contextRef="#ctx0" brushRef="#br0" timeOffset="1071">2491 922 2,'-2'-1'3,"-2"1"0,0-2 0,1 1 0,1-1 0,0 1-1,-2 0 1,0 2 5,2-1-1,2 0-7,-2 1 6,0 1 0,0-2-1,2 0-1,0 0 7,-2 1-15,0 0 0,0 0 8,-3 0 5,-1 3-7,-4-1 6,0 1-7,-1-1-1,-3 3 0,-1-2 0,1 0 0,-3 1 0,1-1-6,1 1 7,-3 0-6,-3-2 13,-2 1-7,2 0 6,-1 1-1,1 0-13,-4-1 13,2 1-7,3-3 0,3 2 7,1-3-7,7 1 13,1-2-22,0 1 8,0 1 14,-1-2-15,5 1 7,-2 0-7,2-1 19,-2 0-14,4 0 6,-3 1-1,5-1-14,-2 0 14,2 0-7,0 0 13,2-1-2,3 1-8,3 0 0,13-1-7,7 0 7,12 1 6,7-3-1,9 0 0,-27 2-9,8-3 7,5 0-1,3 0 6,50-3-8,-6 0-7,-2 1 1,-4 3 0,-2-1-6,-7 4 20,-4 0-1,-3 0-14,-5 4 7,-2-1 6,-7 1-26,-1 2 8,-6 1 7,-5-2-6,-2 2 0,-6 1 9,-4-1-1,-4 0 8,-2-1-2,-5 1-1,1-1 6,-2 0-2,-5-1-26,0-1 9,-3 1 13,-5-1-13,-2-1 7,2-1 0,0-1 7,-4-1-1,2 0 6,0 0-2,-2 0-20,0 0 20,0 0-13,0 0 0,0 0 7,0 0 6,0 0 0,0 0-16,0 0 8,0 0-6,0 0 7,0 0 0,0 0 7,0 0-2,0 0-8,0 0-6,0 0-6,0 0-4,0 0 9,0 0-13,-2 0 2,0-1 1</inkml:trace>
  <inkml:trace contextRef="#ctx0" brushRef="#br0" timeOffset="2815">4977 973 1,'-8'-2'2,"1"1"0,-1 1 0,0-1 0,2 1 0,-1 0-1,1-1 0,2 1 1,0 1-1,-2 0 0,4 0 0,0 0 0,-2 0 0,1 1 1,3-1-1,-2 1 0,0 0 0,2 1-1,0 1 1,2 0 0,0 2 0,3 0 0,1 0 6,8 10-7,9-4 6,8 1 0,2-2 5,-12-7 0,6 2-9,2 0 6,6 0-1,2 0-1,7-1 0,1 1-7,50 7 6,-6 0 0,-6-2-8,-3 2 8,-3-2-9,-40-7 9,3 2-8,1 0 0,0 0 8,1 0-9,1 1 9,-4-3-1,-1 2-15,1 0 16,-4-2-15,-4 1 15,0 0-7,-6-2 8,0 1-2,-7-2-14,-1 0 2,-3 0 7,-1-1 7,10 2-14,-7 0 1,-4-2 1,-3-2 0,-5 2 0,0-1-1</inkml:trace>
  <inkml:trace contextRef="#ctx0" brushRef="#br0" timeOffset="3627">7800 1001 1,'0'0'3,"0"0"0,0 0 0,0 0 0,0 0-1,0 0 0,0 0 0,0 0-1,0 0 2,2 3-1,-2-2-1,2 0 0,-2 1 0,2-1 6,0 1-7,-6-1 0,4 0 7,2 0-8,-2 0 1,2 0 0,-2 3 6,2-1-8,3 2 20,-1-3-8,0 2 4,2-1-1,2 1-8,1-1 6,5 1 4,3-2-1,-1-1-1,5-1-3,6 0 5,2 0-1,-15-1-15,7 0 13,2 0-20,4 0 19,4 0-1,4-1-7,2 1 5,48-1-19,2 1 14,-3 0-1,5 1-13,-45 0 8,7-2 13,7 2-1,62-2-14,-4 1 7,2-3 0,-8 2 7,-59 0 4,5-1-8,2 0-1,0-1-6,64-1 6,-16 0-7,-11 0 7,-13 0 0,-3 0-7,-5 1 6,-5 1-6,-11-1-6,-31 3 14,2 0-7,-3-1-6,3 1 13,-2-1-7,0 1 7,0 0-7,-4 0 6,2 1 0,-3 0-19,1 0 20,-4 0 0,1 0-1,-1 1 6,2 0-8,-3 0-6,-1 1 14,1-1-2,16 2-8,-3 2 0,-7-3 0,-1 1-6,0-1 7,-4-1-6,1 1-1,1 0 2,0 0 7,-3-1-1,1 0 1,-1-1-1,1 0 0,0 1-8,-3-1 15,3 0-8,-1 2-6,-1-2 13,-1 0-7,-1 0-13,2-2 20,-3 2-7,0 0-6,-3 0-13,-3 0 28,2 2-8,-1-1 1,-1-1-1,0 0 6,-2 0-1,3 0-7,-1 1-7,-4-1-6,4 1 9,-3-1 14,-1 2-22,0-2 15,0 1-13,-2-1 14,0 0-1,0 0-13,2 0 20,-2 2 0,0-2-2,3 0-1,-3 1-1,0-1-1,2 1-7,-2-1 1,2 0 0,-2 1 6,0-1-7,2 0 7,-2 0-1,0 1 0,1-1 0,-1 0-1,0 0-7,0 0-7,-2 1 9,2-1 0,-2 0 7,2 0-7,-2 2 0,2-2 7,-2 0-7,0 0 6,2 0 0,-2 0 0,0 1-1,0-1-7,0 0 7,0 0 0,2 0-1,-2 0 0,0 0 0,0 0-1,0 0 0,0 0 6,0 0-19,0 0 14,2 1 0,-2-1-1,0 1 0,2-1-12,-2 1 13,0 0-6,2-1 7,-2 2-20,0-2 15,2 1 0,0-1 7,0 0-1,-2 0-7,0 1-5,3 0 1,-3-1 19,2 0-26,-2 0 20,0 0 6,2 0-14,-2 0 0,0 0-6,0 1 7,2-1 7,-2 1-7,0-1 6,0 0 7,0-1-23,0 1-4,0 0 9,0-1-7,0 1-10,-2 0-5,2-2 4,0-1 0</inkml:trace>
  <inkml:trace contextRef="#ctx0" brushRef="#br0" timeOffset="9166">7709 205 1,'-2'-5'1,"-2"0"1,2 0 0,0 0 0,-2-1-1,2-1 0,0 0-1,2 1 1,-3-1 0,3 0 0,0 2 0,0-1 0,0 0 0,-2-1 0,2 1 0,0-1 0,-2 1 0,2 2 1,-2-1-1,2 2 0,-2-2 0,0 0 0,0 1 0,0-1-1,0 0 1,0 2-1,0-1 1,0 1 0,0-1-1,0 2 0,2 0 0,-3 1 0,3-1 1,0 2-1,-2 2 0,2 1 0,-2 4 0,2 4 1,0 1-1,0 3 1,0 2-1,2 2 0,0 4 0,1 0 0,-1 2 1,2 3-1,-2 1 13,0 3-14,0 0 0,2 2 6,-2 1 6,2 2-14,-2 0 14,0 2-2,1-2-8,1 0 6,-2 2-7,2-3 13,-2-1-1,0-1-2,0-2-1,2-1-8,-2-2 0,0-2 0,0-1 6,0-3-7,1-1 6,-1-3 0,2-2-7,-2-2 0,0-1 6,0-2-14,2-3 2,0 0-5,-2-2 7,2-1-6,1-1 0,-1-3 3,8-3 0,1-5 1,1-2 0,0-5-1</inkml:trace>
  <inkml:trace contextRef="#ctx0" brushRef="#br0" timeOffset="9663">7695 373 1,'-2'-5'3,"0"-1"-1,2-1 1,-3 0-1,1 1 0,0-1 0,0 0-1,0 1 0,0 0 0,2 1 1,-2-2 0,0 2-1,2-1 0,0 1 0,0 2 0,0 0 0,0-1 0,2 1-1,4 0 1,3 1 0,-1 0-1,4-1 1,19-1 0,4 0 0,9-1-1,-19 3 7,6-1-1,4-2-7,8 0 13,5-2-8,6 0 7,61-9 4,-5 0-15,-54 9 13,6-1-21,4 1 8,4-3 6,3 3-1,74-4 0,-15 0 5,-10 6-7,-64 1-1,4 1 13,2 0-9,2 1-13,1 1 7,67-3-6,-14 0 13,-13 1-7,-5-1 0,-11 0 6,-48 2 1,3-2-16,-1 2 9,1-3-7,-1 1 8,1-2 6,-3-1 0,1 3-9,-5 0 8,-2-1-1,-2 0 5,31-2-14,-12 2 7,-10-1 0,-9 2-13,-2 4 7,-6-1 7,-6 0 0,1-1-1,-3 2-7,2-1 7,-5-1 6,3 2-20,-7-2 14,5 1 0,-1 0-7,-3 0 1,-3-2 6,2 1 0,5 0-1,-3 0 0,1-1 0,1 1-7,1-1 1,-3 3 7,3 0-7,-3-2 1,-7 2 13,-1 1-20,2 0 13,0-1 0,1 1-7,-3 1 7,2 0 0,0 0-7,1-1-6,-1 2 14,2-1 0,1 0-1,-3 1 0,2 0-7,3 1 1,-3-1 12,2 0-13,1 0 7,-1 2 5,1-2-13,-1 1 7,1-1 0,11 5-13,-1-2 7,-4 0 7,-7-1-13,-2 0 8,-1 0 6,-1 0 6,-2-1-1,-2 0-14,-2-2 13,3 2-26,-3-1 15,0-1 7,0 2-13,-2-2 7,2 2 7,0 0-7,0 2 6,0 1 6,-2 0-14,2 1 13,0 0-13,-2 1-6,2 2 14,2 1-13,3 1 13,-3-1 0,0 4-7,0-3 7,2 1-7,-4 2 6,4 0 0,-1 2-7,-3 1-5,2-2 0,0 1 15,2-1-1,-4 4-1,0 0-7,-6 0 13,4-1-7,-2 2-7,2 0 7,-4 1-1,2 1 6,-2 2-7,4 1 6,-2 1-7,0-4-6,0 2 13,-3-2 0,1 2-1,0-2-1,2 1-13,-2-1 13,2 1 0,-2-3-1,-2 0-1,1 0-6,1-1 0,2-1 1,-2 1 6,2-3-13,0 1 20,0-1-26,2-1 0,-2-1 9,0-1 14,0-1 0,0-1-2,-3 1-1,3-2-7,2-3 7,-2 1-1,-2-2 0,4-1-7,-2 0 0,4-1 1,-2 0 0,-2-1-6,2-2 0,0-1 8,0 2 0,0-3 0,0 1 0,-2 1 0,2-2 7,-2 0-15,2 0 8,0 0 0,0 1 0,0-2 7,0 0-1,0 0-1,0 0-7,-2 0 0,0 0-6,2 1 7,-4 0 7,-3-1-1,-1 0 18,-2-1-14,-5 2 10,-1-3-15,-7-1 6,-4-1 6,-8 0-21,-8-2-1,-9 0-11,-10 3-12,-11 0 5,-9-2 1,-5 3 2</inkml:trace>
</inkml:ink>
</file>

<file path=ppt/ink/ink43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8:25.30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14000 812 4,'0'-5'4,"4"-2"0,-4 0-1,-4-3 0,0 1-2,-6-2 2,-1 0-1,-5 2 6,-5-4-7,-6-1 0,-2 1-1,-8 0 13,-6-1-14,-3 1 0,-8 1 13,-4-1-8,-6 2 0,-6-1-8,-5-2 15,-3 3-3,-7 0-1,-8 1-7,-4 3 6,0 0-7,-7-1 1,-1 2 12,-7 1-7,-10-2 5,-15-3-7,-5 1-1,-11-3 0,-11 0 12,-5-1-1,-3 0-15,-2 0 1,-4-1-1,1 1 1,-8 1 7,1-1 5,-4 2-1,0-1-8,-4-1-6,-3 0 0,-1 0 1,-1-1 12,-1 0-7,-5 2 0,0-1 6,1-1 0,-1 0 4,-4 0-8,6 1 0,-1 1-7,1 0 7,5-1-1,3 1 0,3 1-7,2-1-5,6 1 1,4 2 13,2 1 6,4 0-8,3 0 0,3 0-1,1 1-6,4 0 0,1 1-5,9 1 7,2 1 7,5-2-14,1 0 14,2-1-1,9 1-6,2 0-6,6 2 13,2 0 0,-1 0-1,6 0-1,3-1 0,2 0-7,5 1-5,-1 1 13,3-1-13,1 1 1,-1-1 8,1 3 6,1-3-13,4 2 7,-1 2 6,3-1-7,2 1-13,4 2 15,4 1-7,4 1 7,5 3-12,1 1 20,3 2-14,1-1 7,5 0 6,0 2-20,-2 0 2,1 3 14,1-1-1,0 2-6,4 0 6,2-2 0,-2 2-19,1-1 14,1 0 0,2 0 1,3-1 6,1 0-1,0 0-6,0-2-14,4 0 22,-1 0 0,5 0-1,5-2-7,-1 0 0,5 1 0,4-2-7,2 1 9,4-2 0,2-1 7,2 2-9,4-2 8,3 1-1,3 0-1,1-1-1,3-1 0,3 2-7,0-1 7,2 0 0,1 1-13,1 1 7,0 3 1,2-1 0,2 3-7,-2 2 8,2 2-12,0 3 8,0 3 13,0 3-1,2 2-13,-2 2 7,2 3-1,0 0 7,0 4 0,-2 0-2,0 2-1,-4 1-6,0 2 0,-4-2 6,-3 3 0,1 2-1,-4 0-6,-1 4 6,-1 3-6,-3 0 13,-2 2-14,3-1 7,-5 1-1,2-1-6,0-1 19,-1 1-7,-3-2-2,2-1-7,2 3 6,-1 0-13,-1 2 0,0-3 16,5-3-2,-3-1-7,2-3 6,1-2-7,3-3 13,5-4-1,0-3-8,-1-1 0,7-4 0,0-2-1,0 0 0,4-5-6,2-1 7,2-3 0,0-2-1,2 1 7,3-3-8,3-1 0,5-2-7,-1 1 2,7-2 0,4-1 7,4 0 0,4 1 0,2 0 0,5-2-1,3 1 7,3 1-8,3-2 7,5-2-14,4 1 0,4 0 15,4 1-8,7-2-6,1 1 0,7-5 15,2 3-16,2 0 8,4-1-6,4-2 7,6-2 7,5 2-2,1 0-14,5 0 0,0 0 8,-1 2-6,11-1 7,3 0 0,-3 1 13,4-1-3,0-1-8,4 3 0,-61-3-1,5 2 0,9 1 7,95 1 4,-7-2-14,-84-2 12,6 3-14,108 1 0,-11 4-6,-97-8 14,11 2-1,5 1 0,121 3-7,-121-6 0,9 4 6,4-3-13,133 7 8,-20-3 0,-127 0 6,6-2-13,124 5 7,-19 0 7,-116-4-7,7 0 6,122 7 6,-21-2-7,-13 1-8,-103-6 8,9-1-8,109 8 8,-11-3-1,-104-4 6,5 1-1,5-2-14,119 8 7,-18-3 6,-112-4-1,7-2-13,1 2 1,110 4 7,-23-2 0,-98-3-7,-1-2 7,4 0 0,0 2 6,100 4 0,-22-1-8,-13-2 1,-13 1 6,-13-2-13,-10-2 7,-6 1 6,-6-1-13,-6-1 13,-1 0-1,-57-1-7,3 0 1,1-2 0,4 1 6,0 0-13,2-2 7,58-1 0,-10 0-6,-13 0 1,-8-1 7,-9 0 6,-1 2-13,-9-1 7,-37 2-6,2 0 0,4 1 1,-2-1 13,1 0-20,1 1 14,37-3-1,-6 1 0,-8 1 6,-4-1-7,-6 1 0,2 0 0,-5-2 0,-1 3-7,-24 0 20,1 1-8,4-1-1,0 1 0,2-1 5,2 1 5,2-2-14,2 2 0,0 2-7,1-2 13,34 2 7,-2-1-9,-10 1-1,-2 1 0,-2-2-7,-3 1 7,-1 0 5,0-2-7,-3 0 0,-24 0-7,2 0 1,2 0-6,2 0 14,2-1-7,0 1 7,0-1-1,2 1 0,31 0 0,-6-1-1,-11 0 6,-3-3-1,-3 2-13,-4-1 1,-1 1 13,-12 1-8,1-2 8,-2 2-2,-6-2-7,-1 1 0,-4 1 13,-3-2-2,-3 2-14,2 0 1,-4-2-32,-2-3-2,-4-2-8,-2-3 4,-6-3 4</inkml:trace>
</inkml:ink>
</file>

<file path=ppt/ink/ink43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2:19:53.4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1541 665 2,'2'-7'2,"2"-1"0,-2 0 0,2-3-1,0 1 1,1-1 0,-1 0-1,2-1 1,-2 1-1,0-2 0,0 2-1,0 1 1,1-1 0,-1 3 1,-2 0-1,2 1 0,-2 1-1,0 2 0,-2-1 0,2 1 0,-2 2 0,2 1 1,-2 1 0,0 1-1,2 3 1,-2 3-1,0 1 1,0 2 0,0 3-1,0 1 0,0 1 0,0 1 0,0 2 0,0-1 0,0 1 0,0-1 1,2 1-1,0 0 0,0 2 0,-2-1 0,3-4-1,-1 1 1,2-1 0,0-2 0,0-3 0,2-2 0,5-3 0,1-3 0,5-5 0,3-5 0,7-4 1,4-4-1,6-5 0,7-3 0,3-7 0,5-4 1,4-3-1,4-5 0,2-2 0,2-2 0,2 1 0,0 1 0,3 4 0,-3 0 0,-2 4 0,-2 2 0,-6 3 0,0 3 0,-7 3 0,-1 1 0,-5 3 0,-3 3 0,-3 2 0,-6 3 0,-2 1 0,-2 2 0,-5 1 0,-3 3-1,-2 0 0,-1 4-1</inkml:trace>
  <inkml:trace contextRef="#ctx0" brushRef="#br0" timeOffset="5486">43 2602 1,'-4'-3'2,"2"-2"0,0 2 0,0-2-1,0 1 1,0-1 0,0 0-1,0 1 0,-2-1 0,2 1 0,0 0 0,-1 0 0,3 2 0,-2 1-1,0-1 1,2 0 1,0 1-2,-2 2 0,2-1 1,0 6 0,0 3-1,-2 2 0,2 3 0,-2 1 0,2 2 0,-2 2 1,2 1-1,0 1 0,0-1 0,0-1-1,2 0 1,0-3 0,2-1 1,0-2-1,1-1 1,3-3-1,2-2 0,3-6 0,5-4 0,3-5 0,4-6 0,6-6 0,6-3 1,4-5-1,11-6 0,6-3 0,4-4 1,6-3 0,1-3-1,3 0 0,0-1 0,3 0 0,-1 3 0,3 2 0,-3 3 0,-1 2 0,-3 3 0,-4 4 1,-2 2-2,-6 2 1,-2 5 0,-4 1 0,-5 5 0,-3 0 0,-5 6-1,-6 1 0,-2 2 0,-4 3 0</inkml:trace>
</inkml:ink>
</file>

<file path=ppt/ink/ink4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02.2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3 1,'-8'-2'1</inkml:trace>
</inkml:ink>
</file>

<file path=ppt/ink/ink4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0.3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215 366 2,'-4'-2'3,"2"0"0,0-1-1,-2-1 0,0 0 0,0 2 0,1 1 0,-1 0 0,0-1 1,0 1-2,-2 2 7,-2 3-1,-1 1-8,1 2 7,-4 2-7,1 2 13,-3 5-8,1 1-7,-1 3 7,-1 3 7,3 0-9,-2 4 0,3-1-7,1 0 7,2 2-6,-1 0-1,5-2 15,2-1-15,2-1 8,0-2-7,6-1 7,1-3-1,3 0-7,2-5 0,5-3 2,1-3 0,1-2 0,27-4 0,-5-7 0,-2-4 0,-4-8 1,-2-3-1,-6-3 1,-2-3 0,-4-2 0,-3 0 1,-3 2 0,-7 1 1,1 2 0,-5 4 0,-2 5 0,-2 5 1,-2 2-1,0 1 0,0 2 0,-1 4 1,-1 3 0,0 6-1,-2 3 0,2 4 0,0 2 0,0 3 0,1 4 0,1 0 0,4 0 0,3 1 0,-1-1 0,4 0 0,2 0 0,1-2 0,3-2 0,1-4 0,-1-1 0,1-2 0,3-2 0,-1-3 0,-1-1-1,1-3 1,-1-1 0,-1-3-1,-1-2 1,1-1-1,-1-6 1,-1 1 0,-3-1 0,0-4 0,-3 0 0,-3-2-1,-4-2 1,0-2 0,-4 2-1,-3-5 1,-3 2 0,-2-1 0,-3 1 0,-3 2 0,1-1-1,-4 4 1,-6 1 0,5 1 1,-1 2-1,2 1 0,-1 3 0,3 1 0,2 3 0,5 1 0,0 1 0,3 1 0,5-3 0,0 4 0,4 2 0,2-2-1,0 1 1,0-1 0,4 0-1,5-2 0,3 1 1,1 1-1,3-2 0,1 0 0,0-1 0,3-3-2,1 2 1,0-3 1,0 2 0,1-1 0</inkml:trace>
  <inkml:trace contextRef="#ctx0" brushRef="#br0" timeOffset="600">770 438 1,'2'-2'3,"-4"0"-1,2-1 1,-3 2-1,1 0 0,-2 0 0,0 1 0,2 1-1,-2 3 1,0 0 1,-2 4-2,1 1-1,-1 0 0,0 4 1,0 2 0,0-1 0,4 1-1,-3 2 1,5 3-1,0 0 0,0-2 1,2 0-1,5 1 0,-1-2 0,0-3 0,6 0 0,1 0 0,-1-3 0,5-1 0,-11-6 0,4 0 0,3 1 0,-1-3 0,1 0 0,1 1 0,1-3 0,11 0 0,-1-3 0,-6 0-1,0-1 1,-5-2 0,0-1 0,-3 2 0,-3-6 0,-2 1 0,-2 2 0,1-1 0,-3-5 0,-4 2 0,0 0 0,-5 4 0,3-3 1,-4 1-1,-2-2 0,1 2 0,-1 2 0,0 1 0,-3-3 0,1 3 0,6 4 0,-1 1 0,1-1 0,-2 2 0,2-1 0,-1 1-1,1 0 2,2 1-1,0 0 0,0 0 0,0 0 0,0 1 0,-1 0-1,3-1 1,0 0 0,0 0-1,0 0 0,2 1 0,-2 1-1,2 1 1</inkml:trace>
  <inkml:trace contextRef="#ctx0" brushRef="#br0" timeOffset="1944">1088 472 3,'0'-2'2,"-2"0"1,-2-1-1,2 2 0,2-2 0,-2 3 0,4-2-1,-2 1 1,0 0-1,-2-1 1,2 2-1,-2 0 0,2 0 0,0 0 0,0 0 0,0 0-1,2 1 0,-2 0 1,2 0 0,-2-1-1,2 0 0,2 1 0,0 3 0,0-2 1,0-1 0,5 1-1,-3-1 0,0 0 0,-2 0 0,-2 1 0,2-2 0,-2 2 0,-2-4 0,3 4 0,-3-2 0,-3 0 0,1 0 0,2 0 0,0 0 0,0 0 0,0 0 0,0 0 0,0 0 0,-4-2 0,2-1 0,-2 2 0,2 1 0,0 0 0,0 0 0,2-1 0,-2 1 0,2-3 0,0 2 0,-2 1 0,2 0 0,0 0 0,0 0 0,0-1 0,0 1 0,0 0 0,0 0 0,-2-2 0,-5-1 0,7 0 0,-2 2 0,2-1 0,-2 1 0,2 0 0,-2 0 0,2 1 0,-2 0 0,2 0 0,0-1 0,0 1 0,0 0 0,0 0 0,0 0 0,0 0 1,0 0-1,0 0 0,0 0 0,0 0 0,0 0 0,0 0 0,0 0 0,-2 0 0,2 0-1,0 0 1,0 0-1,0 0 1,0 0 0,0 0-1,0 0 1,0 0 0,0 0 0,0 0 0,0 0 0,0 0-1,0 0 1,0 0 0,0 0 0,0 0-1,0 0 1,0 0-1,0 0 0,0 0 0,0 0 0,0 0-2</inkml:trace>
  <inkml:trace contextRef="#ctx0" brushRef="#br0" timeOffset="3090">1076 457 2,'0'-3'2,"0"-1"1,0 2-1,0-1 0,-2 3-1,2-1 1,-3 0 0,1 2-1,2-1 0,2 0-1,-2 0 0,5 1 1,-3 2 0,0-1 1,0 3-1,2 1-1,0-1 1,2 2 0,3-1 0,1 2-1,0-1 0,3 3 0,1-1 0,7 0 0,-3 2 0,1-1 0,2 3 0,-1-4 0,-1 4 0,0 1 0,-5 3 0,1-1 0,-3-1 1,-2 0-1,-1 0 0,-1-2 0,-6-1 0,-2 1 0,0 0 1,-6 0-1,0-3 1,1 1-1,-3-5 0,-2 1 0,2-3 0,-1 1 0,-3-3 0,4-3 0,-5 0 0,5-1 0,-2-3 1,3-2-1,-1-2 0,0-4 0,6-1 0,-2-4 1,2-5-1,2 0 0,0-2 0,6 0 0,2-2 0,2 0 0,3 5-1,-3 1 0,3 3 0,5 3 0,-1 1-1,-1 3 0</inkml:trace>
  <inkml:trace contextRef="#ctx0" brushRef="#br0" timeOffset="3485">1659 411 1,'0'0'3,"-2"1"-1,0 1 1,0-1-1,-5 2 0,3-1 0,-2 3-1,-2 0 0,-2 5 0,-1 0 0,-1 4 0,-1-1 1,3 3-1,-2 0-1,-1 4 1,1 2-1,4-2 0,-1-1 1,5 0-1,0 0 0,4-3 1,0-1 0,2-1 0,0-1-1,2-2 0,2-3 0,3-4 0,3-1 0,1-2 0,-1-2 0,2-5 0,3-1-1,-3-2 0,3-5 0,-3-1 0,3-6 0,-5-3-2,-1-4 1,1-1 1</inkml:trace>
  <inkml:trace contextRef="#ctx0" brushRef="#br0" timeOffset="3707">1622 80 4,'-13'-17'3,"1"1"-1,-3 3 0,3-1 0,0 3 0,1 4 0,3 4 0,0 3 1,1 6-2,5 8 0,-2 3 0,4 5 0,2 4-1,2 4 1,3 3 0,3 0 0,0 3-1,3 2 0,-1-1 0,3 1 1,-1-2-1,1-1 0,-1-1 0,-2 0 0,1-3 1,1 0-1,-3-3 0,-3-2 0,2-3 0,-1-2 0,-1-1-1,-2-2 0,0 0-1,0-5 0</inkml:trace>
</inkml:ink>
</file>

<file path=ppt/ink/ink4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4.34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38 245 2,'-4'2'3,"-2"2"-1,2 0 0,-2 1 0,-1 0-1,5 1 0,-2-2 1,0 1 0,4 1-1,0-1 0,0 0 0,2 0 1,-2-2-2,0 0 0,0-2 0,2 0 1,-2-1 0,-2-2 0,4-2-1,-2 1 1,-2-3-1,6-2 0,-2 1 0,2-3 0,-4 1 0,3 0 0,1 1 0,-2 2 0,2 0 0,0 1 0,-2 3 0,0-1 0,2 0 0,2 2 0,-1 1 0,-1 0 0,0 2 0,0 0 0,0 1 0,-2 1 0,-2-1 0,2-1 0,0 1 0,-2 1-1,0 1-1</inkml:trace>
  <inkml:trace contextRef="#ctx0" brushRef="#br0" timeOffset="425">230 40 3,'2'-3'3,"2"-1"0,2 0 0,3 1-1,1 0 0,2 3 0,3-1 0,3 2 0,1 1-1,-3 5 0,3 0 0,0 4 0,-1 1 0,-1 2 0,-1 3 0,-1 0 0,-3 3 0,-4-2-1,1 2 0,-7 0 0,0-3 0,-4 3 0,0 1 0,2-1 1,-7-1-1,1-4 0,0-1 0,-2 0 0,2-4 0,-3-3 0,5-1 0,0-2 0,2 2 0,4-6 0,-2-2 0,0-2 1,4-3-1,4-5-1,1-3 0,1-5 0,2-1 0,3-4 0,1 1 0,-1 0 1,-1-3-1,3 0 1,-7 0 0,4 1 0,-1 4 0,-5 2 0,-4 3 0,-2 5 0,0 1 1,0 4 0,0 1-1,1 4 1,-3-1-1,2 3 0,-2 3 0,2 2 0,0 2 0,0 4 0,2 2 0,2 2 0,0 0 1,5 3-1,-3-1 0,2 2 0,0 1 0,1-2 0,-1 0 1,0 0-1,1-1 0,-1-1 0,0-3 0,3-1 0,-3 0 0,0-3 0,1 2 0,-1-3-1,0-1-1,-1 1 0</inkml:trace>
</inkml:ink>
</file>

<file path=ppt/ink/ink4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6:52.1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490 343 1,'0'0'3,"0"0"-1,0 0 0,0-1 0,-2 0 0,2 0 0,0-2 0,-2 2-1,2 0 1,0 0-1,0-2 1,0 3-1,0-1 0,0 0-1,0 1 0,0-1 1,0 1 0,0 0 0,0 0 0,0 0 0,0 0-1,0 0-1,0 0 2,0 0-1,0 0 1,0 0-1,0 0 0,0 0 1,0 0-1,0 0 0,0 1 0,-2-1 0,0 1 0,-1 0 0,1 2 0,-2-1 0,0 2 0,-2 0 0,-2 2 0,-1 1 0,1 1 0,-2 0 0,-3 0 0,3 2 0,-2 0 0,-5 2 1,5-2-1,-3 2 0,1-2 0,1 1 0,-1 0 0,-1 0 0,3-1 0,2 0 0,-3 0 1,3-2-1,0 0 0,-1 1 0,3-2 0,2 1 0,-1-3 0,1 1 0,2-1 0,0-2 0,2 2 0,-2-1 0,4-1 0,-2 1 0,0-1 0,2 1 0,2-1 0,0 2 0,2-2 1,2 0-1,0 1 0,3 0 0,-1 0 0,2 1 0,3 1 0,-1-2-1,3 2 1,-1 1 0,3-1 0,-3 0 0,3 2 0,-1-2 1,1 1-1,3 1-1,-1-1 1,0 1 0,1-1 0,3 0 0,-2 0 0,-1 0 0,1 0 0,0 0 0,-3-1 0,1 0 0,0-1 0,-5 1 0,1-1 0,-5-2 1,0 0-1,-1 0 0,-3 1 0,0-2-1,-2-1 2,0 0-2,-2 0 1,0 1 0,-2 1-1,0-2 0,0-1-1,-2 1 1,2-2 0,0 1-1,0 0 0</inkml:trace>
  <inkml:trace contextRef="#ctx0" brushRef="#br0" timeOffset="808">777 436 1,'-2'-1'2,"0"-1"0,0-1 0,-2 1-1,2 0 0,0-1 0,0 0 0,0 0 0,0 1 0,0-1 1,0-1-1,-1 1 0,-1 0 0,2-1 0,0-1 0,0 2 1,0-1-1,0 1 0,-2-2-1,0 3 1,2-2 0,-3 1-1,1-1 0,2 1 1,0 0-1,0 2 0,0 0 0,0 0 0,2 1 1,-2-1-1,2-1 0,0 0 0,-2 2 1,2 0-1,0 0 0,0 0 0,0 0 0,0 1 0,2 3 0,0-1 0,4 2 0,-2 1 0,5 2 1,1-1-1,0 2 0,3 0 0,1 1 1,1 0-1,-1 1 0,5-1 0,1 1 0,1 0 0,-2 1 0,1 0 0,1-1 0,2 1 0,-2-2 0,-1 2 0,1 0 0,-5-3 0,3 1 0,-2 0 0,-3-3 0,1 1 0,-1-1 0,-4-1 0,1 0 0,-1 0 0,-2-1 0,-1-2 0,-1 1 0,0-2 0,-2 1 0,-2 0 0,2-2 0,-2 2 0,0-2 0,1 1 0,-3-1 1,2-1 0,-2 1 0,0 1-1,0 0 0,0-2 0,2 1 0,-2-1 0,-2 4 0,2-2 0,-5 2 0,3 1 0,-2 0 0,-2 1 7,0 2-8,0-1 1,-3 2 0,-1 1 6,0 1-7,-3 1 6,1 0-7,-1 0 0,-1 1 1,-1 0 0,3-2 0,0 1 0,-1-2 0,-1 3 1,1 0-1,3-3 0,2-1 1,-1-1 0,3 0-1,0-2 1,2-2 0,0 1 0,-2-3-1,4-1 0,-1 1 0,1-1 0,2-1-1,0 0 0,0-3-1</inkml:trace>
  <inkml:trace contextRef="#ctx0" brushRef="#br0" timeOffset="1819">1048 6 2,'-4'0'3,"0"-3"-1,-2 2 0,4-1 1,-2 2-1,-1 0 0,3 0 0,2 1 0,0-1 0,0-1-1,0 1 0,0 0 0,0 0 0,0 0-1,0 0 1,0 0 0,0 0 0,0 0 0,0 1 0,0 3 0,2-3 0,-2 1-1,3 2 0,1 1 1,4 5-1,-2-4 0,2 4 0,3 3 0,1 3 0,5 5 0,1 5 0,3 3 0,2 3 0,0 2 0,-1 2 0,3 0 0,0 1 0,0 2 0,-3-1 0,1 2 0,-2-1-1,-2 1 2,-1 1-1,-3 0-1,1 1 1,-3-2 0,-3-1 0,-4-1 0,0 0 0,-2-2-1,-1-1 1,-3-2 0,-5 0 0,1-3 0,0-1-1,-4-2 1,0 0 0,-3-3 0,-3-1 0,1 0 0,-1-3 0,-1-1-1,1-2 0,-3 1 0,1-3 0,-1-2-1</inkml:trace>
  <inkml:trace contextRef="#ctx0" brushRef="#br0" timeOffset="2570">161 49 1,'2'0'2,"-2"0"0,0-1 0,2-2-1,2 1 1,-2 0-1,2 0 0,-1 1 1,-1 1-1,-2-1 1,0 1-1,0 0 1,0 0 1,-2 0-2,-1 0 0,-3 4 0,4-2 0,-4 4 0,2-2 0,-4 3 0,-1 6-1,-3 3 1,-1 5-1,-1 3 0,0 2 0,-1 4 0,1 1 1,1 1-1,1 3 0,1-1 0,3 2 0,2 0 1,0 3-1,4-3 0,2 2 0,2-2 0,2 1 0,2-1 0,2-1 0,1-1 1,1-3-1,2 1 0,1-1 0,1-2 0,3-1-1,-1-5 1,1 2 0,2-4 0,-5 0-1,0-3 1,1 0 0,-1-3 0,-1-4 0,-3 2 0,1-2 0,-3-3-1,-2-1 1,2 1 0,-2-2 0,-1-2 1,-1 1-1,0 0 1,-2-2 0,2 0 6,-2 0-7,-2-2 6,2 2 5,-2-1-7,2-1 0,-2 0 5,2 1-14,-2 0 14,0-2-8,2 1 0,-2 0-6,0-1 7,2 0-1,-2 0 0,0-1-7,0 1 1,3 0-1,-3 0 2,-3 0 0,3 0 0,0-1-1,0-1 1</inkml:trace>
</inkml:ink>
</file>

<file path=ppt/ink/ink4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7:09.3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80 177 3,'-4'-2'3,"0"-4"-1,0 4 1,0-1-1,0-1 0,-3 0 0,3 1 0,2-1-1,-4 0 1,2 0-1,0 0 0,-2-1 0,0-1 0,2-1 0,-1 1 0,3 2 0,-2-2 0,2 1 0,0 0-1,0-1 1,2 0 6,2 0-7,-2 0 6,2-2-7,2 0 6,0 1 0,5 0-7,-3 0 0,4 1 0,0 1 0,5 1 1,-3 0 0,4 1 0,-1 1 7,1-2-1,-2 2-7,5 0 6,-3 2 0,1 1-1,1 0-6,-1 1 0,-3 1 1,2-1 6,-3 2 0,1 0 0,-4 1-9,0 1 2,1 1 0,-5 1 1,-2 1 6,0 1 0,-4 3 0,0-1-1,-2-1-7,-2 2 0,0-1 15,-4 3-9,-1-1 0,1 0 0,0-1-1,0 1-6,-5-1 13,5 1-1,-2-1-7,0 0 0,2-2 6,-1 1-7,-1-2-6,4 1 7,0-1 0,2 2 0,0-3-6,2 1 7,0 0-7,2-2 1,2 1 1,0 0-2,2-1 1,0 0 1,2-1 0,0-1-1</inkml:trace>
  <inkml:trace contextRef="#ctx0" brushRef="#br0" timeOffset="574">258 547 2,'0'0'3,"0"0"0,0 0 0,0 0 0,0 0-1,-4 2 0,2-1-1,-2 2 0,0 0 1,0 0-1,0-1 0,2 1 0,-2 0 0,2 0-1,0 1 1,0-1-1,2 1 1,-2 1-1,2 0 1,2-2-1,-2 1 1,2-1-1,0 2 0,2-3 0,0 2 0,0-2-1,0-1 1,0 0 0,2-1 0,-4 0 0,2-2 0,1 0 0,-1 0 0,0-1 0,-2-1 1,2 0 0,-2-1-1,0 2 1,0-2-1,0 1 1,0 0-1,0 0 1,-2 0-1,-2 1 7,2-1-1,0 2-8,-2 0 14,0-1-14,0 1 13,0 1-15,-2 0 8,2 1-1,-2-2-1,0 2-7,0 2 0,-1-2 1,1 0 1,2 0 0,0 2-1,-2-1 1,2 0 0,2 0-1</inkml:trace>
</inkml:ink>
</file>

<file path=ppt/ink/ink4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5.6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 0 4,'-4'2'3,"2"3"0,-3 0-1,1 1-1,-1 1 1,-2-1 0,3-1 0,2 2-1,-1-3 1,1 0-1,2 3 0,0-1 0,0-3 0,0 1-1,2-1 0,1-3 0,1 0 0,-2 1 0,1-2 0,1 0 0,1-1 0,-1-3 0,3 0-1,0-1 1,-3 1 0,1-1 0,-3 3 1,2 0-1,-1-2 1,-1 2 0,0-1-1,-4 0 1,2 0-1,-2 2 0,-1-2 0,1 1 0,-2 1 0,1 2 1,-1-3 0,2 3-1,-3 0 0,1 3 0,1 0 0,1-1 0,0 2 1,0 1-1,-1-2 0,1 0 0,2 0-1,-2-2 0,4 1 0,-2-1 0,5 1-1,-1 0 0</inkml:trace>
</inkml:ink>
</file>

<file path=ppt/ink/ink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41.614"/>
    </inkml:context>
    <inkml:brush xml:id="br0">
      <inkml:brushProperty name="width" value="0.05292" units="cm"/>
      <inkml:brushProperty name="height" value="0.05292" units="cm"/>
      <inkml:brushProperty name="fitToCurve" value="1"/>
    </inkml:brush>
  </inkml:definitions>
  <inkml:trace contextRef="#ctx0" brushRef="#br0">12 116 1,'-4'-6'3,"1"0"0,3 1 0,-2-1 0,0 0-1,0 0 0,4-1 0,-2 0 1,2 0-2,0-2 1,3 1-1,-1 1 0,2 2 0,2-1 0,5-1 0,1 1 0,-3 4-1,10-1 0,-3-1 0,1 2 0,0 2 0,2 0 0,-3 2 0,-1 3 1,0-1-1,-3 3 1,3 2 6,-7 0-7,3 2-1,-7 1 0,2 2 1,-5 0 0,-6 2 0,1-1 6,-4 3-7,0 0 0,-7 1 0,-1-1 1,-3 1-1,3-1 7,-1 0-7,-2-1-1,3-2 1,-5-1-1,0 0 1,5-1 0,1-2 1,1 0-1,1-2 1,5-1-1,4-1 1,-2-1 0,2-1 0,2-2 0,2 0 0,4 0 0,-2 0 0,7 1 0,1-3 0,3-1 0,3 0 0,-1 0 0,2-2 0,2-1 0,2 1 0,-3-1 0,3 0 0,-2 0 0,2-1 0,-4 0 0,0 3 0,-5-2 0,3 0 0,-5 2 0,1-2 0,-3 2 0,1 0 0,-7 1 0,0-1 0,2 0 0,-2 1-1,0-1 1,1 1 0,-1-2 0,-2 2 0,0 0 0,0 0 0,0 0 0,-2-1 0,2 1-1,-2-1 0,-2 0 0,2 1-1,-2 0-1</inkml:trace>
</inkml:ink>
</file>

<file path=ppt/ink/ink5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6.0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8 2,'0'-1'3,"-4"0"-1,2 0 0,4 2 0,-4 0 0,2 1-1,-2 5 1,0 2-1,2 2 0,-2 3 0,2 1 0,0 2 1,2 0-1,2 1 0,2-2-1,2 2 1,3-4 0,-1 0 0,5 0-1,-1-1 0,0-4 0,1-1 0,-3-3 0,1-3-1,1-1 1,3-2-1,-1-2 0,3-3 0,-5-2 1,5-1-1,-4-2-1,-1-4 1,-2-3 1,3-2 0,-5 2 0,1 0 0,-3 2 0,-2 0 1,-2 2-1,-2 2 2,-2 0-1,2 3 0,0 2-1,-2 0 1,0 3 0,0 1 0,0-1 0,0 4 0,-2 0-1,2 0 0,0 4 0,0 4 0,4-1 0,-1 3 1,-1 5-1,2 3 1,0 1-1,-2 0 0,2 5 0,0 4 0,0-2 1,3-1-1,-1 6 0,2-1 1,-2 2 0,0 0-1,1 1-1,-1-1 1,0-2 0,-2 0 0,2 1 0,-1-1 0,-3-2 0,0 0 0,0 0 0,-2-3 0,0-1 0,0 2 0,-2-4 0,0 0 0,-3-1 0,1-3 0,0 0 0,-2 0 0,0-3 0,-2-1 0,-1 0 0,-3-1 0,1-1 7,-1-5-7,0 1 0,-3-2 0,1 0 6,1-1-7,-1 0 0,1-1 0,5-7 0,-2 1-1,-1-3 0,5 1-1,-4-2 0</inkml:trace>
</inkml:ink>
</file>

<file path=ppt/ink/ink5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6.9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1785 0 2,'-16'0'2,"-5"2"0,-6 3 0,-4 0 0,-2-1 0,-7 2-1,1-1 1,-2 2-1,-9 1 1,-4 0-1,-2 1 0,-6 1 2,-5-1-2,-1 2 0,-1-1 0,-1 2 0,1-2 0,1 1 0,-1-1 0,3 0 0,2 1-1,2-1 0,-3 0 0,3-1 1,4-1-1,2-1 0,2-1 1,4 1-1,5-2 1,-1-3-1,7 0 0,1 1-1,7-3 1,4 0 0,4 0 0,5-3-1,5 1 1,5 1-1,2-3-1,2 1 1,2 0 0,4 0-1</inkml:trace>
</inkml:ink>
</file>

<file path=ppt/ink/ink5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7.7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125 9 2,'-2'-2'4,"0"-1"-1,-2 0 0,0 1-1,0 2 0,0 1 0,-1-1-1,1 3 0,-2 1 2,-2 3-2,-2 5 0,-1 2 0,-1 2 0,2 2-1,1 1 0,-1-2 1,0 2-1,6 0 0,0 0 0,4-1 0,-3 0 0,6-2 0,1 1 0,4-5 1,0-2-1,4-3 0,1 1-1,1-6 0,5 0 0,4-5 0,-1-3 1,3-2 0,2-2-1,0-2 0,-1-1 1,-1-1-1,-2 0-1,-3-2 2,-3 0-1,-3 0 0,1 2 2,-5 1-1,-2 1 1,-2 2 1,-4 1-2,1 2 1,-1 1 0,0 4-1,-2 1 1,0-2 0,0 3-1,0 0 1,0 0 0,0 0 0,0 0 0,-2 6-1,2 0 0,0 3 0,2-2 0,0 1 1,0 1-1,2 0 0,0 0 0,2 1 0,2-3 0,3 0 0,-1-1-1,-2 0 1,3-3-1,3 0 0,-2-2 0,3-1 0,-3 0 1,3-3 0,-5 1 0,2-3-1,-1-1 1,-1 1 0,-2-3 0,-2 0 0,3 1 0,-5-1 1,0-1-1,-4 1 0,0 0 1,-2 0 0,-2 0 0,-5 1-1,1 1 0,0-1 1,-4 3-1,-1-1 0,-3 1 1,-1 1-1,3 0 1,-1 3-1,-1-1 0,1 1 0,5 3 1,0-2-1,0 1 0,1-1 0,3 2 0,0-2-1,4 0 0,2 1 0,-2 0-1,4 0 0,0-1 0</inkml:trace>
</inkml:ink>
</file>

<file path=ppt/ink/ink5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8.4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12 3,'-3'-3'3,"1"1"-1,0 0 0,0 0 0,0 1 0,1 0 0,2 0-1,-1 1 0,0 0 0,0 0-1,0 0 0,0 1 0,0 2 0,0-1-1,2-1 0</inkml:trace>
</inkml:ink>
</file>

<file path=ppt/ink/ink5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8.7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104 13 2,'-4'-2'3,"2"-3"0,-2 1-1,-2 1 0,4 3 0,0-1 0,-2 3 0,0 1-1,-2 0 0,2 3-1,0 2 2,-5 3-1,1 1 0,-2 2 0,4 1-1,-2 3 0,0-3 1,4-1-1,0 3 0,0-3 0,4-1 0,2 0 0,0-1 0,0-2 1,4-1-1,0-1 0,2-3 0,2-1 0,2-1 0,1-2-1,-1-2 0,2-2 1,2 0 0,2-2 0,-1-1 0,-3-1 0,-2-2 0,0-1 0,-2 1 0,-2-2 0,-6-1 0,-2 2 1,0-2-1,-2 0 0,-4 0 1,0 0-1,-4-1 1,-2 0-1,2 0 1,-4 3-1,-3 1 0,1 1 0,2 2 0,0 0 1,2 2-1,3 0 0,3 1 0,0 2 0,2-3-1,2 2 1,2 2 0,0 0-1,0 5 0,0 0-1,2 0 0</inkml:trace>
</inkml:ink>
</file>

<file path=ppt/ink/ink5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9.2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0 114 1,'11'0'3,"2"-1"-1,-3 3 0,0-1 0,1 3-1,4-2 0,-5 3 0,3 3 0,-1 1 0,-1 0 0,-3-1 0,3 2 0,-3-1-1,-4 2 1,3-2 0,-5 2-1,0-2 0,-2 1 0,2-3 2,-2-1-1,0 0 0,2 1-1,-4-2 1,2-3 0,-2 0-1,0 1 0,2-2 0,-2-1 1,2 0-1,0-1 1,0-3 0,0-1-1,-3-2 0,3-3 0,0-5 0,0 2 1,0-2-1,3-3 0,-3 1 0,2-2 0,2 0 0,2-1 0,-2 2 0,0 0-1,3 2 0,-1 3 0,2-1 0,-1 3 0,1 2 0,1 2-1</inkml:trace>
</inkml:ink>
</file>

<file path=ppt/ink/ink5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29.6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239 317 3,'-4'-4'3,"-6"2"0,4-1-1,-2 2 0,-3-1 0,3 1 0,-4 0-1,-1 1 0,1 3 0,-2 5 1,1 0-1,-3 2 0,1 1-1,1 2 1,-1 1 0,3 3 0,2 1 0,-1-1 0,1 3-1,4-2 0,-2 0 0,2-1 0,3-2 0,1-1 0,2-1 0,2-2 0,3 0 0,-1-4 0,4-1 0,2-1 0,1-2 0,1-3 0,2-2-1,1-1 1,1-3-1,-1-3 0,1-3 0,-1 0 1,-3-3-1,0-4 0,1-2 0,-1-3-1,-2-2 2,-1-2 0,-1-1 0,-4-3-1,-2 1 1,0 2 0,-2-4 0,-2 3 0,-2 0 1,-2 1-1,2 1 2,-5 3-1,1 2 0,0 4-1,-2 3 1,1 1 0,-1 4 0,4 2 0,2 3-1,0 3 0,2-1 0,-1 3 0,3 3 1,0 2-1,0 4 0,-2 6 0,2 3 0,0 1 0,5 5 0,-1 0 0,0 3 0,0-1 0,2 2 0,-2 1 0,4-2 0,-3 2 0,-1-1 0,0 0 0,2 0 0,0-3 0,-2 0 0,-2-1 0,0-2 0,3-3 0,-1 0 0,0-1 0,0-2 1,0-2-1,-2-3 0,0 0 0,0-2 0,-2-3 0,2 0 0,2 2 0,-2-3 0,0-1 0,1 0 0,1 1 1,-2-2-1,0-2 0,2 1 0,0-1 0,-2 0 0,0 2 0,-2-2 0,0 1 0,2 1 0,-2-2 0,-2 0 0,2 0 0,0 0 0,0 0 0,0 0 0,0 0 0,-2 0 0,2 0 0,0 0 0,0 0 0,0 0-1,2 1 0,-2-1-1,0 3 0</inkml:trace>
</inkml:ink>
</file>

<file path=ppt/ink/ink5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31.7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 3 1,'0'0'2,"0"0"0,0 0-1,0 0 1,0 0-1,-2 0 0,2 0 0,0 0 0,0 0 0,0 0 0,0 0-1,0 0 1,0 0-1,0 0 0,0 0 0,0 0 0,0 0 1,0 0-1,0 0 0,0 0 1,0 0 0,0 0-1,0-1 0,2 0 1,-2 0 0,3 0-1,-3 1 0,0 0 0,2 0 0,-2 1 0,4 0 0,-2 1 0,4 3 0,-2-1 0,5 1 0,-1 2 0,3 2 0,1-1 0,-1 2 0,-3 0 0,3 1 0,1 2 0,-1 1 0,-5 0 0,0 2 0,-1-1 0,-3 1 0,-2-1 0,0 2 0,-5-1 0,-1 2 0,0-2 0,-3-1 0,3-1 0,-2 0 0,-1-2 0,1 1 0,0-3 0,1 0 0,-1-1 0,2-3 0,1 0 0,1-2 0,2 0 0,-2-3 0,2-1 0,2 1 0,0-2-1</inkml:trace>
</inkml:ink>
</file>

<file path=ppt/ink/ink5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34.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3177 665 1,'-9'-14'3,"3"-1"-1,-2-1 0,0-3 0,-5 2 0,3 2-1,-5-3 1,3 1 0,-5-1-1,1 2 0,1 0 2,-1 0-2,-3 1 0,1-1-1,-1 4 1,-4-2 0,3 0-1,-1 1 1,0-1 0,-2 1 0,5 3-1,-5-2 0,-2 1 1,-2 1-1,2 1 1,-3 1-1,-4-3 0,4 2 0,-1 1 0,0 1 0,-2-1 0,0 1 0,-3 1 0,1 0 0,0-1 0,-2 0 0,0 0 0,0 0 1,0 1-1,-3-3 1,-3 4 0,0-2-1,1-2 0,-1 3 0,-1-3 0,1 2 0,0-1 0,-1 0 0,3 0 0,0-2 0,-3 0 0,3 2 0,-2 1 0,-1-1 0,3 0 0,-2 0 7,1-1-7,-1-1-1,4 3 1,-5 1 6,3-1-1,-2 3-7,3-3 1,-3 0 0,2 1 0,1 3 0,3 1 0,0 2 6,2-1-6,-2 4 0,4 2 6,-2 5 6,0-2-1,-1 0-8,1 1 0,2 4 6,-2 2-14,0 1 7,4 1-6,4 0 0,-2-1 7,1 2-7,3-1 14,0 2-14,4-2 1,-3 2 13,1-1-7,2 1 6,1-2-8,3 1 0,-1-2 7,3 3-8,-1-3 7,1 1-1,-1 1-13,-1-1 13,3 1-6,0 1 6,-3 0 0,1-3-8,-1 3 8,-1-1-8,-1 0 0,3 3 1,-5-2-6,4 1 21,-1 1-3,-1-2-14,3-1-6,-3 2 8,1-2 0,3 1 1,1-2 6,2 2 0,-3-2 5,3 0-1,-1 1-1,1-1-1,-2 0 0,1 0-2,3 2-1,-4-3 0,3 2-7,-3-1 7,2 2-1,1-2 0,3 1-7,-2-2 7,-2 1-13,1 1 1,5-3 1,-2 1 8,2 0-7,-2 0 14,1 2-14,3-1-5,2 0 14,-4-1-13,0-1 20,4 1-1,0 2-19,-2-1 13,0 0 0,0 1 6,4 0-1,-2 2-7,-2 1 14,2-1-3,2-3-8,2 3 6,0 0-7,-4-2 6,2 1-7,0-3-1,0 0 0,1 3 8,-1-2-2,4 0-7,-2 0 0,2-1-7,0 1 2,3 0 14,-1 0-2,-2 1 6,2-1-14,5 2 12,-5 1-1,2-2-14,3 2 7,-3-3 6,1 1-6,1 2 5,0 0-20,3 1 15,-3 1-1,1 0 0,-1-2 7,3 0-14,-1 3 0,1 0 15,-3-1-16,2-3 16,1 2-2,-1-1-14,3-1 14,-3 1-14,1 1 14,-1-2-8,1-1-6,1 0 14,-1-2-7,1 0 12,-1 2-14,4-2 7,-5 0-7,0-1 0,-1 1-6,3 2 13,-1-2-6,-1-1 0,1 0 0,-1-1 6,1 1 0,1-1-7,-1 1 0,-1-1 0,5 0 7,-2 0-7,-3-1 6,3 1-6,-3-2 12,3 1-7,-1 0-1,1 2-12,-1-1 13,3-1 0,-3 1-7,-1 0 1,-1-1 7,1 1 6,-1 2-8,1-2-14,-1-3 22,1 6-22,-3-2 22,3-1-20,-3 0 7,3-3 0,-1 2 7,5-2 6,-3-1 0,3-2-9,0 0 6,1 0 6,1-1-2,0 1-14,3 2 7,1-3-7,0-3 0,2 3 14,-2 0-2,0-2-7,2 2-7,-3-1 13,7 1-7,-4-4-6,2 2 13,0-1-1,-4 1-7,4 0 0,-2-1 6,2 1-7,0-1-12,0 1 20,0-1-1,2 0-7,2 1 0,0-3 0,0 2 7,0 1-7,0-1 6,2-1-7,-1 1-6,-3 1 1,0-2 7,0 0 7,0-1-8,2-1-12,-4 0 14,0 0 0,2 1 0,-4-2 6,0 0-7,2 0 6,-3 0-1,3-3 0,-2 2-13,0-1 13,2 1-7,-4-1 1,0 1-7,0-1 1,-1 0 14,-1-2 5,-2 1 0,2-1-22,-5 1 15,3-3-8,-2 1 13,1-2-1,-1 0-1,-3 0-7,3-1 0,2-1 6,-5-3-14,5 2 7,0-3-6,1 0 7,-1 2 6,-2-2-1,1 0 1,1-1-22,-2-2 22,-1 0-14,1-4 7,0 1 7,-5 1 0,1 0-2,-1-1-14,1-1 8,-3 0 8,0-1-2,1 0-21,-3 0 16,0-1 6,-1 0 0,-1-1-15,0-1 8,1-1 8,-1 0-2,-2-1-14,2 0 2,-1-2 13,1 0-13,-2-2 13,0-1-13,0 1 7,3 1-6,-3 0 13,0-1-7,0 0 0,-2 3 0,3-1-6,-3 4 7,-2-1 6,2 4-20,-2-2 21,0 3-20,2 1 8,-2 0 7,0 3-1,1 0 6,-3-2-1,2 3-19,-4-1 20,2 1-1,-3 0-1,3 1 0,0-1-1,-2 0-21,2 2 9,-2-2 1,0 0 7,0-1 6,0 3-7,-2-3 6,0 3 1,2-3-2,0 1-7,-2 1 0,-1 0 7,3-1-7,-2 1 6,0-1 0,2 0-13,-2 0 14,2-1-1,-2 0-7,2-1 1,-3-1 0,1-1 6,0 2 0,0-2-20,0-1 9,0 3 7,0 1 0,-1 0 6,-1-2 0,2 0-15,2 0 8,-4 1 1,0 0 0,2 0 7,-3 0-2,1-1-14,2 2 8,-2-2 8,0 0-22,-1-1 9,-1 2 1,0-1 0,-3 2 7,1 0 6,0-1-1,-1 0-13,-1 2 7,2-1 0,-5 1 6,3-1-1,-1-2-7,1 2-6,-7 0 7,5-1 6,-1 2-7,-1 0 0,3 1 8,-1 1-15,-1-2 14,1 1 0,4 0-8,-3-1-7,3 1 2,-1 1 7,-1 0 7,6 1-20,-2 1 14,-1-1 0,-1 1 6,2 2-1,1-1-13,1 2 7,-2-1 6,2 4-19,2-2 14,0 0 0,-1 2 0,-1 2 6,2 0-1,0 0-13,2-1 13,0 3-19,0 0 8,0 1 13,2-1-14,0 1 7,0 0 0,-2 0 6,2 0-13,0 0 7,0 0 6,0 0-13,0 0 0,0 0 7,0 0 6,0 0 0,0 0-14,0 0 7,0 0 7,0 0-14,0 0 7,0 0 0,0 0 7,0 0 0,0 0-16,0 0 15,0 0-7,0 0-12,0 0-5,0 0-11,0 0 3,0 0-8,0-3 3,0 3 3,0-3 3,0-2 1</inkml:trace>
</inkml:ink>
</file>

<file path=ppt/ink/ink5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49.9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12 117 1,'2'-2'2,"2"-3"0,-2 2 0,1 0-1,-1 1 0,0 4 0,-2-2 0,2-4-1,-2 0 1,2 1 0,-2-2 0,2 2-1,-2 1 1,0 1 0,2-1 0,0 0-1,0-2 1,2 0 0,-4 1-1,2-1 1,0 1 1,0 2-1,0-1 0,3-3-1,-3 0 0,0 2 0,0 2 1,-2-2-1,2 3 1,-2-1 0,0 1 0,0-1-1,0-1 1,2-1-1,-4-1 0,0-1 1,2 3 0,-2 0 0,2 0-1,-2 0 0,0-1 1,0-1-1,-1 3 1,1-1-1,0 2 0,2-3 0,-2 3 7,2 3-8,-2-3 0,0 1 0,-4 0 1,2 2 0,-2 2 0,-1 1 0,3-1 6,-2-1-7,4 4 0,0 0 0,0 1 0,0-1 1,2 2-1,2 2 1,-2-2-1,4-2 1,0 1 0,0-2-1,0 0 1,3-2 0,-1-1-1,0 0 1,2-1 0,-2-3 0,1 0 0,1-1 0,-2-1 0,2-2 0,-1-1 0,-1 1 0,-2-3 0,2-2-1,-4 2 1,2-2 0,-2 1 0,1 0 0,-1 1 0,-2-4 0,0 3 0,0-1 0,-2 2 0,-1-1 0,1 1 0,-2 2 0,2 1 0,0 0 0,-2 3 0,2-1 0,-2-2 7,0 2-8,0 2 1,-3 1 0,1 1-1,-2 3 0,2 1 0,-1 1 1,-1 0-1,2 1 1,0-1 0,4 1 6,-5-2-7,5 1 0,2-3 0,0 1 0,0 0 0,0-2 1,5-1-1,-1 2 1,0-3-1,2 0 1,2-1 0,1-2 0,-1 0 0,4 0 0,-1 0 0,-3-2 0,0 0 0,-2 1-1,3 0 0,-5-1 0,0-1 1,0 0 0,0 2 0,-6-1 0,2 1 0,-2 0 1,0 0-1,0-1 0,2 2 0,-4 2 0,-2-1 0,-3 1 0,3 3 0,0 1 0,-2-2 0,3 2 0,-1 2 0,-2-1-1,4 2 1,-2-1 0,1-1 0,3 1 0,0 1 0,2 0 0,0-2-1,0-1 1,2 1 0,0-3 0,3-2 0,-3 0 0,2-1 0,0 0 0,4-3 0,-6 2-1,2 2 1,1-3 0,-1-2 0,2 0 0,-2 0 0,0 3 0,-2 0 0,0 2 0,0-4 0,0 2-1,-2 0 1,0 0 0,-2 2 0,2 0 0,0 0 0,0 0 0,0 0 0,0 2 0,-2 0 0,-2-1 0,2-1 0,-2 1 0,0 2 0,0-1-1,2 1 0,0 3 0,-3-1-1,1-1 0</inkml:trace>
</inkml:ink>
</file>

<file path=ppt/ink/ink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49.705"/>
    </inkml:context>
    <inkml:brush xml:id="br0">
      <inkml:brushProperty name="width" value="0.05292" units="cm"/>
      <inkml:brushProperty name="height" value="0.05292" units="cm"/>
      <inkml:brushProperty name="fitToCurve" value="1"/>
    </inkml:brush>
  </inkml:definitions>
  <inkml:trace contextRef="#ctx0" brushRef="#br0">4 29 1,'-2'0'2,"2"0"0,0 0 0,0 0 0,-2 0 0,2 0-1,0-1 0,0-1 0,2 1 0,0 1 0,-2 0-1,0 0 1,0 0 0,0 0 0,0 0-1,0-1 1,3-1-1,1-1 0,0-1 2,-2 1-1,3 2 0,-3-2 0,0 0-1,-4 2 0,2 0 1,0-1 0,0 1-1,0 2 1,2-1-1,-2 1 1,0 1-1,-2-2 0,2 1 1,0 1 0,2 0-1,-2 3 0,2 2 0,1 3 0,-1 4 0,-2 3 1,2 3 0,0 3-1,-2 0 0,2 0 1,-2 2-1,0 0 0,0 2 0,0-2 0,-2 1 0,2-3 7,-2-1-7,0 0-1,0-2 7,2-2-7,2 0 0,-2-2 0,-2 0 7,-1-2-7,1-1-1,2-2 7,-2-1-7,2-2 0,0-1 0,0 0 7,0-3-7,2-1 7,-2 0-1,-2-1-6,2 1 6,0-3-7,2 0 1,0 0 0,-2 0 6,-2-1 0,2 1-7,0 0 1,0 0 6,0 0-7,0 0 0,0 0 0,0-2 1,0 0-1,-2 0 0,2 1 0,0-2-1</inkml:trace>
</inkml:ink>
</file>

<file path=ppt/ink/ink6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5:51.4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59 101 2,'0'0'3,"0"-3"0,-2-2-1,-2 1 1,2 1-1,2-2 0,-2 0-1,2 3 1,-2-2 0,2 1-1,0-1 0,-2 1 0,4 2 0,-2-1 0,0 0 0,2 0-1,-2 2 0,2-1 1,-2-2-1,0 2 0,-2-1 0,2 2 0,0-2 0,0 2 1,0 0 0,0 0 0,0-2 0,0-1 6,-2-2-7,0 1 6,2 2-7,-2 2 13,0-2-15,-2 1 1,4-1 6,0 1-7,-3 0 7,1-1 0,2 2 0,0 0-1,0 0 6,0 0-1,0 0-14,0 0 13,0-1 0,0 1-1,0 0-14,0 0 8,0 0 6,0 0-1,-2 1-7,0 2 1,-2 2 6,0 2 0,-2-1-15,4 2 9,-3 0 0,3-1-7,0-1 8,2 1 6,-2 0-7,2 1 7,4-2-7,0 0 0,1-1-7,-1-1 2,2 0 7,0 0-7,5-1 1,-3-3 1,2-1 0,-1 0-1,1-2 1,-1 1 1,-1-2 1,-2 0 0,0-1-1,3 0 1,-5 0 0,0-2 1,-2-2 0,2 1 0,-2 1 0,-2-1 0,0 0 7,0 1-1,0 1-6,-4 0 6,2-1 7,-2 3-3,0-3-7,0 3 6,-3 1-1,3 3-7,-2-2 6,0 1-1,2 1-13,-1 2 14,-1 0-1,2-2-7,-2 3 7,-1 3-15,1-2 9,2 3 6,0 0-13,2-1 7,0-1 7,-2 1-1,1-3-14,3 3 8,0 1 7,0 3-7,-2-2-7,4-1 1,1-4 1,1 1 0,2-2 1,-2 3 0,2-3 1,1-2 0,-1-1 1,0 2 0,0-2 1,1 0 0,-1-3 1,0 0-1,-2 1 0,3 0 1,-3 1 0,-2-3 0,0-1 0,0 1 1,0-1 0,-4 3-1,2-3 1,0-1 0,-2 0 0,-2 2 0,0-2 0,-1 3 0,1-1-1,0-1 2,-2 2-1,0 2 0,-1 0 0,1 2 0,0 0 0,0 1 0,-1 1 0,3 3 0,0 1 0,-2 0 0,-1 1 0,3-1 0,0-1-1,4 3 1,-2-3 0,2 1 0,0 0 0,2-1 0,0-2 0,2 1 0,1-3 0,-1 0 0,0-2 0,2 1 0,2-1 0,-1 0-1,-1-2 0,2 2 1,-4-2 0,1 0 0,-1 0 0,0 2 0,-2-2 0,0 1 0,0 1 0,-2 1 0,0-1 0,0-1 0,0 0 0,-2 2 0,2 0 0,-2 0 0,2 0 0,0 0 0,-2 0 0,0 4 0,0-4 0,2 2 0,-2 0-1,0 2 1,-3-2-1,1-1 0,0 2-1</inkml:trace>
</inkml:ink>
</file>

<file path=ppt/ink/ink6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6:36.9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12 153 2,'-2'-4'2,"0"-1"0,0 2 0,0 0-1,2-1 1,-2-2 0,2 0 0,-2 1-1,2 0 1,0 4 0,0-1 0,0-1-1,0 2 0,0 0-1,0-1 1,0-1 0,0 3 0,2-2 0,-4 0 0,2 0 0,2 4 0,-2-2-1,0 0 0,0 0 0,0-2 0,0 2 0,2 0 0,0 2 0,0-2 0,0 1 0,0-1 0,3 0 0,-1 0 0,0 1 0,2-1 0,0-1 1,0 1-1,1 1 0,-3 0 7,2-2-7,2 1-1,1-1 1,-1 1 0,0 0 0,-2 0 0,1 0 0,-1 0 0,-2 0 0,2 0 0,0 0-1,3 0 7,-3 0-7,0 0 0,2 0 1,1 0-1,-1 0 7,-2 0-1,6-1-7,-1-1 7,-1-1-7,0 2 6,1-2 0,1 1-7,1 0 0,-1 0 0,-2 0 8,1 0-7,-1-2 0,2 2 0,-1-2 0,-1 2 0,0 1 1,-1 1-1,-1-3 1,0 1 7,-1 0-1,1 0-7,-2 1 0,2 1 1,-2-1 0,3-1-1,-1 2 1,-2-1 0,3-2 0,-1 2 0,0 0 1,2-3 0,-1 2 6,1 0-1,-2 0-7,3 0 0,-1 1 0,-2 0 7,1-1-7,-1 1 7,0 0-7,2 0 0,-1 0 0,-1 1 7,0 0-1,1 0-6,1 0 0,-2 0 0,0 0 7,1-3-8,1 3 1,0-1 0,1 0 1,-1 1-1,0-1 1,3 1 6,-3-1-7,3-1 7,-3 1-7,2 0 0,-1 0 0,1-2 1,-2 2 0,1-1 0,1 0 6,-1 2-6,-1-2-1,0 1 1,1 0 0,-1 0 0,0 0 0,-1 1 0,1-2 7,0 2-7,1 0 6,-1-1-7,0 2 1,1-1 6,-3 0-7,4 0 0,-1 2 1,-1-2 0,-2 1 0,3-1 6,-3 1 0,2-1-7,3 0 0,-3 1 0,0-1 0,3 1 1,-3 1 6,0-2-1,1 1 0,1-1-7,1 0 7,-3 0-7,2 0 7,-1 0-7,1 0 0,0 0 7,-1 0-1,3 1 1,-3 0-1,1 0-7,0 0 0,1 1 1,-1-1 7,-1 0-7,1 0 6,0 0-6,-1 1 0,-1-1 1,3-1 6,-1-1-7,0 1 1,-1-2 6,1 2 0,1 0-7,1-1 0,-2 1 7,1-1-1,-1 1 7,1 0-8,-3 1-7,2-1 7,1 1 0,-1 1 0,1-2 0,-1 1-1,-2-1 0,3 1-6,-3-1 7,3 2 6,-3-2-14,-2 3 7,3-3 0,-3 1-6,0 0 0,2 0 1,3 0 7,-5 1-1,2-1 6,1 0-7,-3 1-7,0 0 8,5-1 6,-3 1-14,0-1 7,1 0-6,-1 1 0,3-1 14,-3 0-14,0 1 7,3 1 6,-1-1-14,0 0 7,1 1 6,1-1-13,-1-2 7,-1 1 6,3 2-7,-3-1 0,5-1 6,-3-1 0,1 1-14,-1 1 14,1-4-1,-1 4-7,3-2 0,-5 0-6,2 1 8,1 1 6,-1-1-7,1 1 0,-3-1-6,1 0 1,-1 1 7,1-1-7,-1 2 7,0-1-6,1-1 7,-1 2 6,3-2-1,-3-1-1,0 1-7,5 1 0,0 1 7,1-3 6,-1 1-9,1 1-13,1 0 15,2-1 5,-1 1-8,3 0-6,-2 2 13,2-3-7,-3 0 6,3 2-8,-2-1-6,-1 2 7,3-2 6,-2 2-7,0 0 0,-1 0 0,-1 1-6,1-2 1,1 2 0,0-3 1,0 2 0,-1-2 1,1 1 13,0-1-2,1 1-1,-3-1 0,2 0-8,1 0 8,-1 2-2,2-3-1,2 1 0,0 1-13,-3-2 7,3 1-7,0 1 2,0-2 7,2 2 0,0-1-6,-3 0 1,3-1 1,0-1 6,0 1 0,-2 1 0,0-2-7,-1 0 7,1 0-6,0 1 6,0 0-6,0 1 0,-2-2 1,-1 3 0,3-2 7,-2 0-7,-2 0 0,1 2 8,-1-2-1,2 1-1,-3 1-7,1-2 7,0 2-6,0 0 12,-1-1-7,1 0 6,0 1-13,-1 1 6,1 0-12,0-3 7,-1 0 7,3 2-6,-2-3 6,1 0-6,-1 1 6,0-1 0,-3 0-1,3 0 0,0 0 0,-3 0 0,3 1-1,-2 0 7,1 0-1,-1-1 0,0 3-22,1-2 15,-1 0 0,2 0 0,-3-1 0,3 2-6,0-1 13,-1 1 0,1-1 0,2 0-22,0 2 9,-1-1 1,1 1 7,0-2-7,0 0 13,-1 1-7,5-1 6,-2-1-7,0 2 0,0-2 0,0 1 6,-3 1 1,3-1-8,-2 1-14,0-1 9,-1 1 7,1 0 0,0 1 6,0-2-13,-1 0 7,1-1 0,-2 1 6,2 1-7,-3-2 0,3 0 0,-2 0 6,-1 0 0,1-2-1,2 1-1,-2 1-13,1-1 7,1 1 1,-2-1-14,1 1 16,1-1-1,-4-1-12,4 1 20,-1 1-7,1-1-6,-2 1 6,-1 0-6,-1-3 7,2 1 0,-1 0 6,1 1-1,-2 1 0,-1-1-15,1-1 14,2 0 0,-1 1-1,-1 0-14,2-3 1,-1 3 8,1-3-7,2 1 8,0-1 6,-3 2-7,1 1 7,0-2-15,-1 0 8,1-1 0,0 3 0,-1 1 0,-1-1 6,2 0-13,-3 0 7,1-1 6,-3 2 0,1-1-21,2 1 9,-1 0 7,-1-1 0,-3 1-7,3 0 1,-3 0 7,3 0-6,-1 0 6,1-1 6,-3 0-7,1 1 6,-1 0-1,-1 0 1,-3 2-8,-2-2 0,3 0 6,-1 0-1,-2 1-20,-1-1 16,-1 0 7,0 0-22,-2 0 16,2 0 6,-4 0 0,3 0-9,-3 0 1,0-1 0,0-1-6,2 2-5,-4-1 0,0 1 1,2 0 1,0-2 1,0 1 1,2 0-1</inkml:trace>
</inkml:ink>
</file>

<file path=ppt/ink/ink6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8:30.9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4059 12 2,'-2'-5'2,"0"3"0,2 0-1,-3 1 0,1-1 0,0 2 0,2 0 0,0 0 0,0 0-1,0 0 1,0 0 0,0 0-1,0 0 0,2 0 1,-2 0-1,2 0 1,-4 0 0,2 2-1,0-4 1,-2 2-1,2 0 1,0 0-1,0 0 1,0 0-1,0 0 0,0 0 2,0 0-1,0 0 0,0 0-1,0 2 1,-2 0-1,2 1 0,2 3 0,-2 0 1,2 3-1,0 2 0,1 4 0,-3 1 0,4 3 0,-2 3 0,0 5 1,-2 4-1,2 3 1,0 2-1,-2 4 0,2 1 0,-2-1 0,-2-2 1,2 0-1,2 1-1,-2-3 1,-2-2 1,2-2-1,-2-2 0,2-2 0,0-2 0,0-2 0,0-3 0,0 0 0,0 0 1,2-5-1,0-4 1,0-3-1,-2 1 0,0-3 0,0 0-1,2-6 0,-2 0 0,0-3 0,2-1-1</inkml:trace>
  <inkml:trace contextRef="#ctx0" brushRef="#br0" timeOffset="540">4028 71 1,'0'-2'3,"0"0"0,0-1-1,2 2 0,-2-1 0,0 2-1,2-1 1,2 1-1,-2-3 0,2 1 1,4 2 0,5 0-1,1-1 0,3 0 0,-1-2 0,7 2 0,0 0-1,6-1 1,2 1 0,2-3 0,6 1 0,9-3-1,1 2 0,5 0 1,4 0-1,2-1 0,2 1 1,-29 0-1,2 2 0,50-4 1,-6 3-1,2-2 0,-3 2 0,1 0 0,-3 2 0,-3 0 0,-5 2 0,-4-1 0,-2 1 0,-4 0 0,-2 3 0,-5-2 0,-1 2 0,-6-2 0,-3 3 0,-4-1 0,2 2 0,-5-1 0,-3-1 0,-2 0 0,2-2 0,-5 2 0,1-2 0,-2 0 0,-4 0 0,0 0 0,-1-1-1,-3 1 1,-1 0 0,-1-2 1,-1 1-2,-3-1 1,-3 2-1,-2-1 1,2-1 1,-1 0-1,-3-1 0,2 1 0,0-1 0,0 1 0,1 0 0,-3-1 0,2 0 0,0 1 0,0-2 0,-2 1 0,3 0 0,-1-1-1,0 2 1,0-1 0,0 1 0,1-2 0,-1 2 0,2 0 0,0-1-1,-1 1 1,1-1 0,0 0 0,-2 1 0,3 1-1,-3-1 0,0-1 1,2 1 0,-4 0 0,1 0 0,-1 0 0,0 1 0,0 0 0,-2-1 0,0 0 0,0-1 0,0 1 0,0 0 0,0 1-1,3-1 1,-3 0 0,0 0 0,0-1 0,2 2 1,-2-1-1,0-1 0,2 0 0,0-1 0,0 0 0,1 1-1,1 2 1,-2-1 0,2-1 0,0 1 0,-4 0 0,2-1 0,3 1 0,-1 0 0,-2 0 1,2 0-1,0 0 0,1 0 0,-3 0 0,4 0 0,-2 0 0,0 0 0,3-1 0,-5 1 0,2-1 0,0 1-1,0 0 1,1 0 0,-1 1 0,0 0 0,2 0 1,-1 0-1,1 2 0,0-2 0,0 0 0,-1 0-1,-3 2 2,2-2-1,4 1 0,-1 0 0,-5 1-1,0-3 1,-2 2 0,4-1 0,0 0 0,1 2 1,-3-1-2,0 3 1,2-4 0,0 3 0,-2 1 1,0-1-1,-1 0 0,1 0 0,0 0 0,0 1-1,0 1 1,0 0 1,0-2-1,1 2 0,-3 3 0,2 0 0,0-1 0,-2 2 0,0 2 0,-2-3 0,0 2 1,0 3-1,0 1 0,0-1 1,0 0-1,0 0 0,-2-2 0,2 1 0,2-1 0,0-2 0,0 2 0,-2-2 0,0 1 0,0 2 0,0-2 0,2 1 0,-4-2 0,2 2 0,2 1 0,0-2 0,-2 1 0,2 1 0,-2 0 0,-2 1 0,2-2 0,-2 0 0,2 1 0,0-3 0,-2 2 0,2-2 0,0 1 0,-2 0 0,4-1 0,-2 0 0,2-2 0,-2 0 0,0-1 0,0 0 0,0 0 0,0-2 0,0 2 0,2-1 0,-2 0 0,0-1 0,0 2 0,0-2 0,0 1 0,0 0 0,-2 0 0,2-2 0,0 2 0,0 1 0,0-1 0,-2-2 0,2 2 0,0-1 0,-2 0 0,2-3 0,0 0 0,-2 1 0,0 0 0,2-2 0,-2-1 0,2 1 0,-4 2 0,2-3 0,0 0 0,-3 1 0,1 0 0,-4 1 0,2 1 0,0-3 0,-5 1 0,5-1 0,-4 1 0,-1 0 0,1 1 0,-2-2 0,1 0 0,-1 3 0,-5 0 0,1-3 0,-1 0 0,1-1 0,-7 1 0,2 0 0,-1 1 0,-3-2 0,2 1 0,0-2 0,-2 1 0,1 1 1,-3 0-1,-2 0 0,2 0 0,0 0 0,0 0 0,0-2 0,0 2 0,-2 2 1,-2-4 0,2 2-1,-4 0 0,2 0 0,0 0 0,0 0 0,-2 2 0,0-1 7,0 0-7,2-1-1,-2 1 0,2-1 7,0 0-1,2 0-7,-2-1 1,2 2 0,0-1 6,2 1 0,0 3-1,0-3 7,0 0-15,5 0-1,-3 2 2,0-3 14,2 2-15,0 1-1,-1 1 9,1-2-1,-2 2 0,2-1 5,1 2-1,-3-2-7,2-2-6,-2 3 1,2-3 13,3 1-1,-1 0-13,2-2 0,-1 2 7,1 1 6,3-1-7,-3-1 7,2 0-8,-1 0-6,3 0 1,-1 2 13,-3-2-7,1 0-6,1-1 7,0 2 0,-1 1-6,1-1 6,1 0 7,3 2-1,-1-3-14,-1-1 7,1 1-6,-1 1 7,1 2 0,2-3 0,-1-1 0,-1-1 0,1 1 6,1 1-14,-1-1 1,5 0 7,-2 0 6,-1 0-1,3 0-7,-2-1 7,2 0-14,-1-1 8,-1 2 6,0 0-14,1 2 8,-1-4 6,4 2-13,-3 0 7,1-1 6,0 2-13,2-1 14,0 0-1,-1 0-7,1-1 6,2 2 0,-2-1-8,0-1 1,-1 1 14,1 0-15,0-1 0,2 1 13,0 1-1,-3-1-20,3 0 0,2 0 22,-2 0-8,2 0-1,-2-1 0,0 1-6,0-1 6,2 0 0,-3 1 0,3 0-13,-4 2 8,4-1-7,-4 0 2,2-1 20,-2 0-1,1-1-14,1 0 6,-2-1 0,-2 1-7,2 1 1,-3 0-7,1 0 22,-2 1-3,1-2-1,3 3-1,-2-3-7,2 1-6,0 0 7,-1 0-7,3 2 7,-2-4-6,4 3 7,-2-1 0,0 1-1,-3-1 0,3 0 6,-2 0 0,0-2-14,2 2 7,-2-1-12,1 3 14,1-3 0,-2 1 6,2 0-1,0 2 0,-2-4 4,-1 3-7,1-3-7,2 1 0,-2-1 7,0 2-1,-1 0 0,3 3 0,-2-3-20,2 0 15,-2-3 0,0 3 1,1-1 0,-1 1-1,0-1 1,0 1-6,2-2 7,-3 2 6,1 0-7,2-1 0,-2-1 0,2 2 1,-2-2 7,1 0-2,-1 2-14,0 1 2,2 0 7,-2-1 6,2 0 1,-1-1-2,3 0-1,0 0-20,0 1 15,0 0-6,0 1 14,0-1 0,2-1-2,-2 2-7,0-2 7,2 1-1,-2 0-1,2-2-12,-2 4 0,2-1 8,-2 0 0,2-1 0,-2 0 0,0 1 8,2-3-2,0 1-7,0 1 0,0 0 1,0 0-8,0-2-4,0-1 1,0 1 0,2-1 2,0 1 0</inkml:trace>
  <inkml:trace contextRef="#ctx0" brushRef="#br0" timeOffset="17273">385 2516 1,'-6'0'2,"2"0"0,0 0 0,2 0 0,-4 0 0,2-1 0,-1-1-1,3 2 1,0 2 0,0-1-1,4-1 0,0 0 1,-2 0-1,2 0 0,-2 0-1,0 0 1,5 2 0,-1 0 0,2 0 0,-2 0-1,2 1 1,3-1-1,1 0 1,0 1-1,5 1 1,-1-1 0,5 0-1,1 0 0,1-2 0,6 2 0,-4 0 1,2-1 0,1 1-1,3-1 0,0 0 0,4 1 0,-2-3 0,7 1 0,-3 1 0,4-1 7,3 1-7,-1-1 0,0 0-1,5 0 0,-3 0 1,1 0-1,1 1 1,1-1 0,-3 1 0,3 0 0,-1 1-1,3-1 1,-5 0 0,3-1-1,1 2 1,-1-1 0,1 2 0,-1-1 0,1-2 0,-1 0 0,-1 1 0,1-1 0,-1 0 0,1-1 0,-3-2 0,5 0 0,-3 2 0,1 0 0,-1-1 6,3-1-7,-1 0 7,3-2-8,6 2 1,-6-1 6,-1 1-6,3 1-1,-2 0 1,-1-1 0,3 0 6,-2 1-6,-1 0 0,-1 0 0,-1 0-1,-1 1 1,3-1 7,-3-1-1,-1 1-1,-3 0-7,-1 0 1,1-1-1,-3-2 1,-2 2 1,-2-1-1,0 0 7,-4 1-7,0-1 1,1 1-1,-4-3 0,3 3 8,1-2-8,-4 1 0,1-1 1,0 1 0,0-2 7,-2 1-1,2 0-7,0 1 0,-2-1 0,0 3 1,2-2-1,-2 0 7,0 0-7,0 0 0,-3 1 7,-1-3-7,4 1 1,-4-1-1,-1 2 1,1-1 6,-2 0-7,-2 0 1,-1 1-1,-1-3 7,-1 1-7,1 0 7,-3 1-7,1-1 0,-3 3 7,1-2-7,-1 2 6,0-1-6,1-1 0,-3 2 0,0-1 0,1 1 0,1 0 1,1-1 0,-3 1 0,0 1 0,1 0 0,1-2 0,-4 2 7,5-1-7,-3 1 0,0-2 6,-1 2 0,3 0-7,1-1 0,-5-1 0,2 2 1,-2-2-1,3-1 1,-3 3 6,2-1-6,-1 0-1,-1 0 7,0 1-7,0 0 1,-3 0 6,1 0-7,0 0 0,0-2 0,-2 3 1,-2-2 6,5 1-7,-3 1 0,2-1 1,-4-1-1,2 1 7,-2-1-6,0 1 6,0 0-7,3-1 0,-3-1 1,-2 2 0,4-3 6,2 1-7,-4 2 0,2-2 7,-2 2-7,2-1 7,0-2-7,-1 1 0,1-1 0,2 2 0,-4 0 0,2-3 7,0-2-7,-2 1 1,2 0 0,-2 1-1,1-2 7,-3-3-7,2 0 0,2-1 1,-2 2 0,-2-4 0,2 1 0,-2-1 0,-2-2 1,2-2-1,0 1 1,0 1-1,0-3 0,-2 1 7,-2 0-7,2 0 0,-3 0 0,1-1 1,0 2-1,4 0 1,-6 2-1,-2 0 0,6 1 1,-3 0-1,3 1 1,0 1 6,2 1-7,-2-2 0,-2 2 7,-2 0-7,2 1 0,0 1 0,4 1 0,-4 0 0,1 1 0,-1 1 0,2 2 1,0-1 0,2 2-1,0-1 7,-2 0-8,4 2 1,-4-1 0,4 1 0,-4 1 0,0 0 7,0 0-7,0-2 0,2 2 0,0 0 0,-4-1 1,4 1 0,0 0-1,-4 0 0,-1-1 1,3 0 0,-2 0 6,-2 0-7,2 1 0,-6 0 0,1 0 0,-1 0 7,2-2-8,-3 2 1,-1 0 6,0 0-6,-1-1-1,-1-1 1,1 0 6,-5 2 0,1 0-8,-4-2 1,3 1 7,-5-1-1,0 0 0,1 1 0,-3-1-9,0 1 2,2-1 14,-2 1-2,-2 1-8,1-1 0,-3 1 6,0 0-7,0-2 6,0 2 0,-4 2-7,2-2 0,-2 0 6,-3 0-13,3 1 7,-4 0 7,0-1-1,2 1 0,-5 1 5,1 0-1,2-1-14,-2 2 13,1 1-13,1-2 13,2 1-7,0 1-1,2-1-12,-2 0 20,1-1-13,-3 0 0,4 1 7,0-1 6,0 0-13,2-2 0,0 2-5,-2-2 13,2 0-6,0 0 0,-2 0 7,2 0 6,0-3-8,-3 2-6,6 0 6,-6 0-12,3 0 7,-2-1-1,2 0-4,-2 0 20,2-1-16,-4 0 2,4 1 14,-4-1-9,6 2-7,-6-1-6,4 1 8,0-2-6,-2 1 21,4 1-9,-2 0-7,2 0 13,-2-1-7,4-1-1,0 1-6,2 0 0,-2 0 1,2 1 6,3-1 0,-1-1 0,0 2-7,2-1-6,1 1 20,-1-2-7,0 0-7,1 0 13,3 2-1,-2-1-14,1-2 1,-3 1 1,1 1 7,1-2 5,-4 1-7,0 0-6,1 0 13,-3-2-7,2 2 6,-2-2-14,0 0 1,1 0 1,-3 0-6,0 1 21,-2 2-8,2-1 0,0-1-7,0 1-5,-2 2 7,4-2 7,1 1-7,-1 0-1,2 0-4,0 1 1,3 1 19,1-1-7,0-1-1,1 1-7,-1-1 0,1 2 14,1-1-2,0 1-14,1-2-5,-3 1 14,7 1-7,-3-1 0,1 1-7,-3 0 22,1-2-8,1 4 5,-1-1-7,-1 0 6,1 1-14,-1-1 14,-1-1-14,3 2 13,-4-2-7,3 1 0,-3 1-6,1-1 7,-1 2 0,0-2-6,1 1 6,-1-2-12,3 2 20,-3 1-7,0-1 6,3-2-8,-3 2 0,3-1 0,-3 2-12,1-3 20,-1 1-1,-2-1-13,3 1 7,-3 1 0,2 2-1,-1-3-6,-1 0 13,0 3-7,1-1-6,1 0-5,-2 0 7,3-1 7,-3 3 0,2-1-7,1 0 7,-1 0-1,3 0-12,-1 0 7,5-2 7,-1 0-7,-1 2 0,3-2 7,3 2 6,0-2-8,0 3 0,-1-2-13,-1 2 8,4-2 13,-3 1-14,-1-2-6,4 1 0,0-1 15,2 1-7,-3 0 0,3 0 7,-2-1-13,0 1 1,0-1 19,-3 0-14,5 1 7,-2-1 7,0 2-9,0-1-7,-1-1-6,-1 1 2,0-2 13,2 2 1,-1 1-9,1-2-5,0 2 20,0-2-8,0 1-14,-1 0 2,3 0 21,-2 1-23,0-2 9,2 3-6,-2-2 13,1 1-7,1-1 14,0 2-9,0-2-1,2 2-6,0-1 6,-2 0 0,2 1-7,2-1 7,-4 1-6,4 1 0,0 1 13,0 0-8,2 1-6,0 0 7,0 0-1,0 2-6,2-1 6,-2 1-6,0 2 0,2 0 7,0-1 6,0 1-20,1 0 1,1-2 15,0 0 5,0 2-20,3 1 0,-1-1 15,-2-2-7,0 2-6,0-2 1,1 2 13,-3-2-7,4 2 7,-2 1-14,-2-2 14,3-1 6,-1 1-8,0 0-7,-2-1-1,2 1 9,1-2 5,1 1-8,0 0 0,0 0-6,-4-2 6,3-2-6,1 1 13,-4 1-1,2-1-8,0-1-6,1-4 1,-1 3 7,0-2 0,0 1-1,1-1 6,-3 2 0,0 0-8,2-2 8,2 1-2,1-1-14,-3-2 8,0 3 0,-2-2 0,2 0 8,1 1-2,-1-2-14,-2 1 2,0-1 13,-2 1 1,0-2-16,0 0 16,0 1-2,2 1-1,-2-1-6,1 0-14,-1-1 10,0 2 0,0-1 14,-4-1-8,2 0-6,0 0 1,0 0 0,0 0-6,0 0 7,0 0-5,0 0 1,0 0 0,-2 0 1,2 0 1,0 0-2,-2 0 2</inkml:trace>
</inkml:ink>
</file>

<file path=ppt/ink/ink6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8:27.9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 12 2,'-4'-3'3,"0"-2"0,4 2 0,-2 2-1,-2 1 0,1 3-1,6 2 1,-1 5-1,-2 5 2,0 6-2,0 4 1,4 4-1,2 2 0,0 3 0,2 1 0,3 1 0,-1 0 6,0 0 6,3 1-2,-3 0 0,1-2-15,-1 1-1,2-2 9,1 0 5,1-3 5,1 1-8,-3-3 7,3 1-16,-5 0 8,4-3 5,-1-3-1,-3 0-20,5-3 14,-5-3-1,2-2 0,-1 1 0,-1-3-1,-2-2 0,3-1-12,-3-4 1,-2-1 0,0 0 1,1-4 2,-3 0 0,0-2 0,-4-4-2</inkml:trace>
  <inkml:trace contextRef="#ctx0" brushRef="#br0" timeOffset="372">24 604 1,'-2'2'4,"2"-2"-1,0 0 0,0 0-1,0 4 1,0 3-2,0 3 1,2 0 1,2 2-1,-1-1 6,3 4-1,2 4-1,0-2-7,3-1 0,1-1 0,3 0 7,-3 0-8,4 0 1,-1 0 6,-1 0 0,-1-2-1,3 0 0,-1-2 0,-1 1-1,1 0-1,-1-2-6,-1-1-1,-1 0 1,-2-2 0,1-2 1,-1 1 0,0-1 0,-1-4-1,-1-1 1</inkml:trace>
  <inkml:trace contextRef="#ctx0" brushRef="#br0" timeOffset="633">457 632 1,'0'-2'4,"2"0"0,-4 1-1,2 1-1,0 0 0,0 0 8,-2 1-9,-1 0 0,6 1 0,-3 0 0,0 2 0,-3 2 0,-1 2 0,0-1 0,-2 3-1,2 4 0,0 3 7,-2-1-7,-1 0 0,3 2 6,-2-2-1,2 1-7,-2 0 7,1-2 6,1 0-8,0-2-1,0-1-6,0-1 7,2-2-1,0-2 0,2 1 0,-2-3 0,2 1-1,2-3 6,0 0-7,-4-1 0,2-1 0,0 0-6,0-1 7,0 1 0,0-2-7,0 1 1,2 1 7,-2 1 0,2-1 0,-4-1-7,2 1 0,0-1 8,0 1-1,2 0 6,0-1-14,-2 0 8,0 0 6,2 1-7,0 1-7,0-1 7,-2-1-7,0 0 1,2 0-1,-2-1 1,0-1 0,0 2-1</inkml:trace>
</inkml:ink>
</file>

<file path=ppt/ink/ink6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7:33.84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190 299 1,'0'-6'3,"-2"0"0,0 1 0,0-2 0,2 3-1,-2-3 0,-4 2 0,1-1 1,-3 2-1,4 0 0,-2 3-1,-2 0 0,-1 1 0,1 0 0,-2 2-1,-3 2 1,1-1 0,-1 3 0,-1 0-1,4 1 0,-3 1 1,3-1-1,0 2 0,3 0 0,-1 1 0,4-1 0,0 1 0,4 1 0,0-1 0,2 1 0,2 0 0,2 0 0,2-1 0,3 1 0,1-2 0,1 1 0,1-1 0,1-1 0,-3 0 0,5-1 0,-5 1-1,-2-1 1,3 0 1,-3 1-1,-2-1 0,1-1 0,-3 1 0,-2 0 0,-2 0 0,-2 0 0,0 0 0,-4 1 0,-2-2 0,-3 1 0,-1 0 0,-2-1 0,-1-2 7,1 2-8,-1-1 1,-1-1-1,4 0 1,-1-1-1,-1 0 1,4-2 0,-9 1-1,7-3 0,3-2-1,5-2 0,4-3 0</inkml:trace>
  <inkml:trace contextRef="#ctx0" brushRef="#br0" timeOffset="399">372 453 2,'0'0'3,"2"0"0,2 0 0,0-1-1,-1-1 0,-3 1 0,4-1-1,-4 2 0,4-1 2,2 0-2,2-1 0,7 2 0,-3-3 0,-2 0 0,3 1-1,1-1 0,-3 1 0,-5-1 0,2-1 0,3-1 0,-3 2 1,-2-5 0,-4 0-1,2-1 0,0 1 0,-4-1 0,-2 2 0,-2 0 0,-2 1 0,-2 2 0,-3 1 0,-5 0 0,1 3 0,1 1 0,-3 2 0,3 1-1,-1 2 1,1 1 0,1 2 1,3 0-1,0 4 1,-3 0-1,5 1 0,0 1 0,0 0 0,1 0 0,3 0 0,0-1 0,4 0 1,0 0 0,2-1-1,2 0-1,0-4 1,5 2 0,1-2 1,-2-2 0,7 0-1,-3-1 1,7-3-1,-1-1 0,5 1 0,0-3 0,0-1 0,-3-2 0,1 1 0,2-3-1,-3-1 0,-1 1 0,0-3 0,-3-2-1</inkml:trace>
  <inkml:trace contextRef="#ctx0" brushRef="#br0" timeOffset="820">736 153 2,'8'-6'3,"3"-1"-1,-1 2 0,-2 1-1,1 2 1,-3-2-1,0 3 0,-2 1 0,2 2 0,-4 3 0,1 2 0,-1 2 0,0 4 0,-2 3 1,-2 3 0,0 1-1,-1 2 0,-3 1 0,0 2-1,0 0 0,0 1 1,-3-1 0,5-3-1,0 2 1,-2-3-1,2 0 0,0-2 0,-1 0 1,1-2 0,2-1-1,2-1 0,4-3 1,-2 1-1,3-2 1,1 0-1,0-3 0,2 2 0,3-3 0,-1 0 0,0-3 0,3 1 0,-1-1-1,1-2-1,-1-2 0</inkml:trace>
  <inkml:trace contextRef="#ctx0" brushRef="#br0" timeOffset="1120">649 479 4,'0'-1'4,"0"-2"-1,0 0 0,4-2-1,3 1 0,3-2-1,4 0 2,5 1-2,0 2 0,3 0 0,1 1-1,0 1 0,0 2-2</inkml:trace>
  <inkml:trace contextRef="#ctx0" brushRef="#br0" timeOffset="1468">1264 290 2,'-3'-4'3,"1"-2"0,0 2-1,-2 1 0,-6 2-1,4 0 1,-3 1 0,-5 2-1,-1 4 0,-1 4 2,-1 3-3,-3 3 1,-1 5 0,0 0 0,5 4 0,-1 0-1,3 1 0,1-2 0,5 2 1,0-3 0,4-1-1,2-2 1,4-1 0,0-2 0,4-1-1,4-2 0,5-2 0,3-3 0,3-2 1,0-3-1,6-2 0,4-2 0,-5-2-1,8-3 1,-8-2 0,1-2-1,-2-3 1,-4-1 0,-5-2-1,-1-1 1,-5-4 0,-4 0 1,-6-2-1,-4-1 0,-2-1 0,-8-3 0,-3 0 1,-4 0-1,-6 4 0,-1 0 0,-6 3 0,5 3 0,-6 1 0,4 7 0,-2 0 0,2 4 0,4 1 0,7-1 0,1 3 1,5 2-1,5 1 0,3 0 0,6 2 0,4 3 0,4 0-1,5 1 0,3-1 0,5 1-1</inkml:trace>
  <inkml:trace contextRef="#ctx0" brushRef="#br0" timeOffset="1880">1561 133 2,'-2'-7'3,"2"0"0,0 1-1,2 0 0,-2 0 0,0 1 0,-2 2-1,2 2 0,0-2 0,-2 3 0,2 0 1,0 0-1,0 0 0,0 0 0,0 3 0,0-2 0,2 0 0,-2 2 0,0-1-1,0-2 0,2 2 0,-2-2 0,0 0 0,0-1 0,2 1 0,-2 1 0,0-1 0,0 0 0,0 0 0,0 0 0,0 0 0,0 0 0,0 0 0,0 0 0,0 1 0,0-2 0,0 1 0,0 0 0,0 0 1,0 0-1,0 0 1,0 0-1,0-2 0,-2 0 0,2 0 0,0 0 1,-2-1-1,2 1 0,0 1 0,0 0 0,0 1 0,-2-1 0,2 1 0,0 0 0,0 0 0,0 0 0,0 0 0,0 0 0,0 0 0,0 1 0,0-1 0,0 0 0,0 1 0,0-1 0,0 0 0,-2 1 0,2-1 0,0 0 0,0 0 0,0 0 0,0 0 0,0 0 0,0 0 0,0 0 0,0 0 0,0 0 0,0 0 1,0 0-1,0 0 1,0 0-1,0 0 0,0 0 0,0 0 0,0 0 0,0 0 0,0 0 0,0 0 0,0 0 0,0 0 0,0 0 0,-2 2 0,2 0 0,-2-4 0,2 2 0,0 0 0,0 0 0,0 2-1,-2-2 1,2 1 1,2 0-1,-4-2 0,2 1 0,0 0 0,0 0 0,0 0 0,0 0 0,0 0 0,0 0 0,0 0 0,0 0 0,2 0 0,-2 0 0,0-1 0,2-1 0,0 2 0,0 0 0,-2-1 0,2 1 0,-2 0 0,0 0 0,0 0 0,-2-1 0,2 1 0,0 0 0,0 0 0,0 0 0,0 0 0,0 2 0,0 2-1,2 1 0,0 2-1,-2-2-1</inkml:trace>
  <inkml:trace contextRef="#ctx0" brushRef="#br0" timeOffset="3218">1756 190 3,'-2'-10'3,"0"1"-1,-2-3 0,1 3 0,1-1 0,0 3-1,0 2 0,4 1-1,-6 1 1,0 3 0,0-2 0,2 4 0,-4 3 1,-3 5-2,1 3 0,-4 5 1,-1 3 0,1 1 0,-3 4-1,1 1 1,-1-1 0,1 2-1,-1 2 0,3 1 0,2-2 1,-1 1-1,3 0 1,0-1 0,4 0 0,4 0-1,0 0 0,4-2 0,2 1 0,2-2 0,1 0 0,3 2 1,0 1-1,-1-1 0,1 3 1,-2-3-1,3-2 0,-3 1 0,1-4 0,-3 1 0,-2-1 0,-2-1 0,0-4 0,-2 0 0,-2-1 0,-4-2-1,0-1 0,-4-1 0,0-1 0,-3-3-1,1 0 0</inkml:trace>
  <inkml:trace contextRef="#ctx0" brushRef="#br0" timeOffset="3592">1530 686 3,'2'-5'3,"0"1"0,-2-1-1,5 0 0,-3 2-1,2-1 0,0 1 0,0 0 0,4 0 0,-1 2-1,1 1-1</inkml:trace>
  <inkml:trace contextRef="#ctx0" brushRef="#br0" timeOffset="5241">2093 207 1,'0'-3'2,"-2"0"0,-2-3 0,2 3 0,2-2 0,-2 0 0,-1 3-1,1 0 1,-2 2-1,0 0 0,0 2 0,0-2 0,-4 0 1,-3 0-1,-1 2 0,-1 3 0,-1 1 0,-3 2 0,-1 1 0,-3 2 0,0 1-1,3 4 0,1 0 1,1 2-1,3 3 1,1-1-1,2 1 0,-1 1 0,3-1 1,6 0-1,0 0 0,0-2 0,4 0 0,2-1 1,2-3-1,-2 0 0,5 0 1,3-3-2,2-3 1,5-2 0,4-2-1,0-3 0,3-2 1,-1-2-1,2-2 0,-4 0 0,0-2 0,-3-2 0,-3-2 1,-3 1 0,-3-1 0,-3-1-1,-2 1 0,-2-3 0,-2 4 1,-2-1 0,-2 1 0,2 3 1,-2 0 0,-2 2-1,0 1 1,0 2-1,2 1 0,-2 1 0,0 0 0,1 4 0,-1 3 1,2 0 0,0 2-1,0 1 0,0 3 0,2-1 1,2 2-1,2 0 0,2 0 0,1-1 0,3-1 0,0 1 1,3-1 0,-3 0-1,5-4 0,1-1 0,3 0 0,-1-3 0,1 0 0,0-3 0,-1-2 0,1-1 0,-5-3 0,3 1 0,-5-2-1,1-3 1,-5 0 0,-2-4-1,-2 1 1,-4-1 0,-2-2-1,0-2 2,-4 2-1,-2 0 0,-3 0 0,-1 1 0,-5 1 1,3 1 0,-5 0-1,3 2 0,-5 2 0,2 1 0,1 2 0,-3 0 1,3 1-1,1 0 1,5 2-1,3 0 0,3 0 0,0 2 0,4-1 0,0 1 0,2 0 0,4 3 0,0-2-1,2 0 0,5 0 0,3-1-1,5 0-1,-1-1 1</inkml:trace>
  <inkml:trace contextRef="#ctx0" brushRef="#br0" timeOffset="5879">2469 396 2,'-6'0'4,"0"0"-1,-2 4 0,-3-1-1,1 2 0,0 1 0,-5 1 0,5 3 0,-1 2-1,3-1 0,0 2 0,2 0-1,4 1 1,0-1-1,4 1 1,0-2 0,6 1 0,-2-1-1,2-2 1,1 0-1,1-2 0,0 0 0,5-3 0,1-1 0,3-3 0,-2-1 0,-1-1 0,1-1 0,-1-2 0,-1-3 0,-1 0 0,-3-1 0,-1-1 0,-6-1 0,4-1 0,-6-2 0,-2 2 0,0-1 0,-6-1 0,0 2 0,0 0 1,-5 3-1,1-1 0,-2 1 0,-1 1 0,-1 2 0,-3 0 0,3 3 0,-1 1 0,5 2 0,-2 1 0,3 2 0,-1 0 0,2 2-1,1 0 0,7 1 0,0 1 0,0 0-1</inkml:trace>
  <inkml:trace contextRef="#ctx0" brushRef="#br0" timeOffset="6255">2635 413 2,'0'0'3,"0"0"-1,0 0 0,0 0 1,2 0-1,-2 1 0,4 0 0,2 6 0,-2-1 0,7 2-1,-3 1 0,0 0 0,1 2 0,1 1-1,0-1 0,-2 2 0,1 0 0,-1-2 1,0 3-1,-2-2 0,-1 1 0,1-2 0,-4 1 0,2-2 0,-4-1 0,0-4 0,2 0 0,-4-1 1,2-1-1,-2-2 0,2 0 1,0-2-1,0 0 0,-2-4 0,0-4 0,-2 0-1,2-2 2,-3 0-1,3-2 0,0-1 0,0-2 0,2-2 1,4 0-1,-2-2 0,5 0-1,-3 4 0,2 0 0,0 2-1</inkml:trace>
  <inkml:trace contextRef="#ctx0" brushRef="#br0" timeOffset="6611">3063 400 1,'-4'-6'3,"0"0"0,0 1 0,-3 1-1,-3 0 0,4 2 0,-3 1 0,1 2-1,-2 4 2,-3-1-2,1 2-1,0 2 1,-3 4 0,1 1-1,1 1 1,-1 1 0,1 1-1,3 1 1,0 0-1,4-1 1,1-1-1,1 1 0,4 0 0,-2-2 0,4-2 0,2-1 1,3-1-1,-1-3 1,4 0-1,0-2 0,5-3 0,-3-2 0,1-2-1,3-3 0,1-2 0,-1-2 0,1-4 1,-1 0-1,-1-4 0,2-3 0,-5-2 0,0-1 1,-3-3-1,-1 1-1,0-3 2,-2-3 0,1-1 0,-5-3-1,-2 0 0,0 1 1,-2 1 0,0 2 0,-5 2 1,1 4 0,-2 2-1,2 3 2,-1 6-1,1 2 0,0 5-1,2-1 0,2 3 1,0 5 0,0 3 0,2 1 0,0 3-1,0 3 1,0 2 0,0 7-1,0 5 0,0 1 0,0 2 0,0-1 1,0 3-1,0 1 0,0-3 0,0 4 0,-2-3 0,2-2 0,0 1 0,-2 0 0,2-2 0,2-1 0,-2-1 0,2-1 0,0-2 0,0-2 0,2 0 0,0-3 0,0-1 0,2-6-1,1-1 0,3-1 0,0-4 0,3-2 0,-1-2 0,3-4-1</inkml:trace>
  <inkml:trace contextRef="#ctx0" brushRef="#br0" timeOffset="7089">3270 402 3,'2'-3'4,"-2"0"-1,0 1-1,-2 1 0,4 1 0,-2 2 0,0 0-1,4 4 2,0 4-2,0 0 0,0 3 0,1 1 0,-1 0 0,0 3 0,0-1-1,0 2 1,-2-2-1,0-2 0,2 1 0,3 0 0,-1-3 0,0 0-1,-2-3 1,0-2-1,0-2 0,0-2-1</inkml:trace>
  <inkml:trace contextRef="#ctx0" brushRef="#br0" timeOffset="7321">3317 197 1,'-4'-1'3,"4"1"0,-4-1-1,2-2 0,2 1-1,-2 1 0,0-1 0,4 5-1</inkml:trace>
  <inkml:trace contextRef="#ctx0" brushRef="#br0" timeOffset="7521">3458 389 1,'6'-2'3,"0"0"0,3 0 0,-1 0-1,0 3 0,0-1 0,-1 1 0,1 4-1,0 2 0,0 1 1,1 4-1,-1 0 0,-2-1 0,0 3 0,1 0-1,-3 1 0,0 0 0,-2 0 0,2-1 0,-2 1 0,0-3 1,-2 1-1,2-3 0,-2 1 0,0-3 0,2-1 0,-2-1 0,0-3 0,0 1 0,2-4 0,-2-1 1,3-2-1,-3-1 0,4-3 0,-2-3 0,2 0 0,-2-3 0,2-1 0,0-1 1,2-1-1,1-1 0,1-1 0,-4 0 0,4 3 0,-1 2 0,-1 3 0,-2 1 0,0 3 0,2 1 0,0 2 1,1 2-1,-3 2 0,2 2 0,-2 2 0,2 1 0,1 2 0,-1 1-1,0 2 1,-2 1 0,0 1 1,0 0-2,3 1 1,-3-1 0,0 0 0,0-1 0,2 0 0,-4-2 0,2-1 0,0 0-1,3-3 0</inkml:trace>
  <inkml:trace contextRef="#ctx0" brushRef="#br0" timeOffset="7955">4033 350 3,'-2'0'3,"0"0"0,-2 0 0,-5 0-1,-3 4 0,-2 1 0,1 3 0,3 0 1,-7 4-2,5 0 0,-3-1 0,5 2 0,0 0-1,1 0 1,3-1 0,0 1-1,2-1 1,0-2-1,4 0 1,0-2-1,0-4 0,2 0 0,0-1 0,0-3 0,0-1 0,6-2 0,1-1 0,-1-2 0,-2 1-1,2-6 1,1 1 0,-1-3 0,-2 0-1,0 0 1,0 0 0,3 2 0,-3 0 0,-4 3 0,-2 2 0,2 2 0,-2 0-1,0 4 1,0 0 0,4 1 0,0 3 0,0 3 0,-4 0 0,3 2 0,1 2 0,0 0-1,0 1 1,0 2-1,2-1 1,-6-1 0,4 1 1,1 0-1,1-2 1,-2-1-1,2-1 0,2 1 1,3-3-1,-3-3 0,2 0-1,3-2 2,-3-2-1,0-2 0,3-3 0,-3-1 0,3-2 0,-3-2 0,0-2 0,1-2 0,-1-2 0,-4-3-1,2-3 1,1-1 0,1-3-1,-4-4 1,0-3-1,-1-3 1,1-2 0,-4 0-1,-2-1 1,0 4 0,-2 3 0,-2 4 1,0 3-1,-1 6 0,1 2 0,0 5 1,0 1 0,0 3 0,4 3-1,-2 2 0,0 2 0,4 3 1,-2 0-1,0 7 0,0 1 0,0 5 1,2 5-1,0 5 0,0 3 0,2 1 1,0 0-1,0 1 7,3 0-7,-1 0-1,0 0 1,-2 1 0,2-1 0,1-2-1,-1-2 0,-2 0 1,-2-4 0,2-2-1,0 0 1,0-5-1,0-1 0,1-3 0,-1-1 0,0-5-1</inkml:trace>
  <inkml:trace contextRef="#ctx0" brushRef="#br0" timeOffset="8607">4165 344 2,'2'2'3,"3"1"0,1-3 0,-2 1-1,4 1 0,5 0 0,1 1-1,1 0 0,1 1 0,1 2 1,1-2-1,1 1-1,2-1 0,-3 1-1,3-3-1,-1 1 0</inkml:trace>
  <inkml:trace contextRef="#ctx0" brushRef="#br0" timeOffset="8758">4616 306 3,'2'-3'2,"4"1"0,-1 0 1,-1-2-1,2 3 0,2-1-1,1 0 0,-3 1 0,0 1 0,4 0 1,-1-1-2,1 1 2,0 0-2,3 0 1,-3-2 0,-2 2 0,3-1-1,-3 1 0,-4-4 1,4 2-1,-2 1 0,1-2 0,-3 1 0,-2-3 0,0 2 0,0-1 0,-2 1 0,0-2 1,-6-1-1,0 3 0,-1-1 0,-1 0 0,0 1 0,-5 3 1,1 0 0,-5-2-1,3 0 0,0 2 0,-5 2 0,2 3 0,1 1 0,-3-1 0,5 2 0,1 3 1,-1-1 0,3 3-1,3 4 0,2-1 0,0 0 0,4 1 0,2 2 1,0-2-1,2 2 1,4-2-1,-2 0 0,4-1 7,1-2-8,1-1 1,2-2-1,1-2 7,3-2-8,-1-1 1,6-3 0,-1 0 0,-3-4 0,6 0 0,-1-3 0,3-3 0,-4 0 0,-1-3 0,1-1 0,0-5 0,-5-1 0,3-3 0,-2-1 1,-3-3 0,-2 2-1,-1 2 1,-3 0 0,-4 0 0,0 3 0,-2 0 0,-2 1-1,0 4 1,-2 2 0,-2 1 0,-2 2 0,0 3 0,2 2 1,-3 0 0,5 2-1,-2 2 0,-2 3 0,2 2 0,2 2 0,2 2 0,0 2 0,2 0 1,2 0-1,0 2 0,2 0 0,1-1 0,-1 1 0,0 1 0,4-2 0,-1-1 0,1-1 0,-2 0 0,0-2 0,-1 3 0,-1-2 0,-2-2 0,2 0 0,-2-1 0,-2 0 0,1 1 1,-3-3-1,0 1 0,0-1 0,-5-1 0,3-2 0,0 2 1,0 1-1,-2-2 1,-2-1 0,0 0-1,-1-1 0,-1 0 0,2 0 0,-2-1 0,1 0 0,-1 0 7,0-1-7,2 1-1,2 0 0,-1 0 0,1 0 0,2-2-1,2 2 0,0 0 0</inkml:trace>
  <inkml:trace contextRef="#ctx0" brushRef="#br0" timeOffset="9523">5189 401 2,'0'0'3,"2"-1"0,-2-2-1,0 1 0,2 0-1,-2 1 0,4-1 1,1 1-1,-3 1 0,0 0 1,-2-1 0,2 1-1,0 1 0,0 0 0,-2 1 0,2-1 0,2 0-1,-4 0 0,2-1 0,0 1 1,0 0-1,0 2 1,0-2-1,-2-1 0,2 1 0,-2-1 0,5 2 0,-5 1 0,2-2-1,-2 1 1,2-1 0,0-1 0,-2 2 0,0-2 1,0 0-1,0 1 0,0 0 0,0-2 0,0 1 0,0 0 0,-2 0 0,2 0 0,-2 0 1,2 0-1,-4 2 0,-3-1 0,1-1 1,0 0-1,2 0 0,0 1 0,2-1 0,-3 0 0,1-1 0,4 1 0,-2 0 0,2 0 0,0 0 0,0 0 0,0-1 0,4-1 0,-2-2 0,3 1 0,-1-1 0,0 1 0,0-1 1,2 1 0,2-2 0,1 3-2,-1-1 1,0 1 1,-1 0-1,-3-1 0,2 2 0,0 2 0,-2-1 0,0 0 0,0 3 0,-1 0 0,-1 1 0,-2 2 0,2-1 0,-2 1 0,-4-1 0,-1 0 0,-1-1 0,2 2 0,0 0 0,-2-3-1,0 1 1,-1-3 0,3 1 0,0-1 0,2-1 0,-2-1 1,0 0-1,0-1 7,-1-3 5,5 2 0,-2-3-9,0 2 0,2-1 5,-2-1-13,2 1 7,-2 0-7,2 1 7,-2 0 0,4 3 0,-2 0-1,0 1 0,0-1-6,0 1 0,0-1-1,0-1 1,0 4 0,0 0 0</inkml:trace>
  <inkml:trace contextRef="#ctx0" brushRef="#br0" timeOffset="11448">5377 235 3,'0'-3'3,"-2"-1"0,4 0-1,2 1 0,3 0-1,-1 2 1,4-2 0,3 2-1,3 3 0,-1 0 1,-1 1-1,1 2 0,3 0 0,-1 3 0,-3 1 0,1 3-1,-3 0 0,-2 2 0,-1 1 1,-1-1-1,-4 3 1,-2-1 0,-2 2-1,0-1 1,0 1-1,-2-2 0,0-1 0,-4 0 0,-2-1 0,1-2 0,-1-1 0,4-2 0,-2-2 0,0-2 0,1-2 0,3-1 1,2-1-1,0 0 0,0-1 1,2-2-1,3-3 1,-1-2-2,2-2 2,2-2-1,0-5 0,3 1-1,-1-2 1,3-4 0,-1-2 0,2-2 0,1 0 0,1-2 0,-1 2 0,-3 5 0,1-3 0,-1 3 0,-1 1 0,-3 4 0,0 2 0,-4 4 0,0 2 0,0 1 0,-1 4 0,-3-1 0,0 3 0,0 0 0,0 3 0,0 1 0,-3 6 0,1 1 0,-2 4 1,0 3-1,0 0 7,2 3-1,0-1-8,2 1 0,2 0 1,-2 0 0,4 0 1,0-1 6,2-1-1,3 1-1,3 0-7,-2-2 7,5 1-6,-1-2 6,3 1 7,-1-3-2,-1-1-14,2-1 1,1-2 13,-1-1-14,-1-1 0,-1-1 7,-1-2-6,-1-1 13,-1-2-7,-4 1-7,-2-2 7,-1-1 0,-3 0-1,0 0 7,0-1-1,0 0-1,-4 0 6,2 0-2,0 0-14,-2-2 13,0-1-14,0 0-6,-3 0 0,1-3 2,0 1-1</inkml:trace>
  <inkml:trace contextRef="#ctx0" brushRef="#br0" timeOffset="12433">5330 866 2,'-9'0'3,"1"0"-1,2 1 0,-2 0 0,-1 2 0,3 0 0,0 1-1,0-2 0,4-1 0,2 0 1,-2-1 0,4 2-1,-2 0 0,0 0 0,2 1 0,0-3 0,0 1 0,-2 1 0,2-2 0,-2 0 0,0 1 0,0-2 0,0 1 0,0 0-1,0 0 7,0 0-1,0 0-1,0 0 6,0 0-15,0 0 8,0 0 0,0 0-1,0-1-7,0 1 13,0 0-7,0 0-1,0-4-6,0 4 13,2 0-7,-2-1 0,-2 2-7,2-1 14,0 0-14,0 0 13,0 0-7,0 2 7,0 2-8,-2 2-6,0-1 14,2 3-14,-2-1 14,4-3-1,-2 0-1,0 1 0,2-1 5,0-1-1,0-1-20,0 0 20,-2-1-7,2-1 0,4 1-7,-1-1-6,-1-2 14,0 0 0,0-2-7,0-3 13,-2 3-7,0-2-13,-2 0 1,0 3 15,0 0-9,-2-3 2,2 3 7,0-1-8,0 2-6,-2 1 14,-2-1 1,2 1-2,2-1-1,0 1-14,0 1 2,-2 0 2,0 0 0,0 0 0,-2 3 0,-3-3-1</inkml:trace>
</inkml:ink>
</file>

<file path=ppt/ink/ink6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9:20.0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682 48 3,'-2'-2'3,"0"-2"0,0 2-1,0-2 1,0 1-1,-1 1 0,1-2-1,0 1 0,0 0 1,0 1-1,0 0 0,0 1 0,-2-2 0,4 1 0,-4 0 0,2 2 0,-2 0 0,-1 0 0,3-2-1,-4-1 0,0 3 0,2 0 0,-4 0 0,-5 0 0,3 1 0,-3 0 0,3 0 0,-4 1 0,3-1 0,-1 0 0,-5 0 0,5 0 0,-1-1 0,-3 1 1,4 1-1,-3-1 0,1 0 0,-1-1 0,1 1-1,-3 1 1,1 1 1,-1-1-1,0 0 0,1 2 0,-1-2 1,3 2-1,-3-2 0,1 3 0,-1-1 0,3 0 0,-3 0 0,3 2 0,3-1 1,-1-2-1,0 2 0,3 1 0,-1 0 0,0-2 0,-1 3 0,3-1-1,0 1 1,2-2 0,-3 2 0,5 0 1,-2 1-1,0 1-1,-3 2 1,3-2 0,2-1 0,-2 2 0,2 3 0,-5-1 1,5 2-1,0 0 0,0 0 0,0 0 0,2 0 0,0 0 0,-2 0 0,2 0 0,-3 0 0,5 1 0,0-3 0,0 1 0,0 1 0,0 0 0,2 0 0,1-1 0,1 0 0,-2 1 0,2 0 0,4 0 7,-4-1-8,0 1 7,3-1-7,1-1 6,0-1-7,0 0 7,5-1-7,-5 1 0,5-1 1,-1 0 0,0 0 6,5-2-1,-1 2-6,1-1 0,-2-1 0,3-1 0,-3 2 7,-1 1-7,1-2 13,3 0-14,-1 2 0,1-2 7,-1 2 7,-3-1-15,1 0-1,1 1 15,3-3-2,-2 0 6,-1 1-8,1-2-1,1 1 0,-1-4-1,1-1 5,-1 0-1,2 2-13,-3 1 7,3-2 6,-1-1-14,-1-1 7,-1 0 0,-1 0-6,1 0 0,1-1 13,-3 0-1,1 0-13,-1 1 13,3-2-13,0 0 7,-1-1 6,1 1-7,-3-4 13,5 1-8,-3 1-1,3-1 6,2 0-8,-3-2 0,1 0 6,1-1-7,-1-1-13,0 2 27,1-1-7,-1-1-9,2 1 1,-1-1 6,-3-3-7,-1 3 6,-1 0 0,-1 1-1,-3-2 6,-1 0-8,3 0-13,-5 0 14,0-1 6,0-1 0,1 0-15,-3 0 7,0 0 0,2 0 7,-2-2-1,1 2-8,-1-1 7,0-1-1,0 0-7,-2 1 7,3-1-7,-3-1-6,0 1 13,2-1-7,-4 0 1,2 0 6,0 1-7,-1-1 0,-1 1 1,2-1 6,-4-2-1,0 2-6,0-1 6,-2 1-19,-2 0 14,-1 2 7,1 0-7,0-2 6,-2 0-1,0 0-6,0 1 0,-3 1-12,1-2 14,-2 2 6,-1 0-1,-1 0-13,-1 1 1,1-1 7,-4 2 7,-1-2-14,0 0 14,-3 1-21,-1 2 29,2 0-16,-1-1 7,-5 1-1,0 1-1,-2 1-13,2 0 14,3 1-7,-3 1 7,0 2-7,2 2 6,-4 0-6,0 2-6,15 0 7,-2 0 0,-1-1-6,-1 1 7,-1 0 12,0 2-20,1-1 20,-1 0-14,1 2-12,-1-1 8,1 1 13,-1-1-13,1 2 13,1 0-21,-1-1 15,1 2-6,1-1 7,1-1-7,-1 0 1,-11 4-12,4 1 1,3 1-4,3-5 2,1 1-1</inkml:trace>
</inkml:ink>
</file>

<file path=ppt/ink/ink6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0:40.8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96 77 2,'0'0'3,"0"0"0,0 0 0,-2 0 0,2 0-1,-2 1 0,2-1-1,-4 0 2,2 1-1,-4 0 0,0 3-1,-3-2 0,1 0 0,-2 0 6,2-1-7,-1-1 0,1 1 13,4-1-2,-2 1 6,4-2-9,-3 0 5,3 1-8,0-3 7,2 0-3,-2-2 5,2 1 0,2-2-15,0-2 12,0 1-7,3-2 5,-1 5-1,0-1-13,2 1 7,2-2 6,3 1-8,1 0 0,3 1 8,-1 1-9,1 0-13,16-2 9,-2 4 13,-5 2-13,-1 3 0,-2 0 1,-7 3 7,1 3-13,-5 0 13,-4 1 0,-2 0-13,-2 3 14,-4 3-1,-2-1 0,-4-1-13,-2 1 8,-3 2 12,1-2-7,-5 0-7,3 0 7,1 0-7,-1-2-13,4-1 16,1-1 7,3-1-1,2-2-1,0-1-7,2 0 1,4 0 6,2-2 0,2 0-1,2 0-6,5-3 12,3 0-13,3 0 7,2-2-1,1-1-13,5 1 8,0-2 0,2 1 1,2-3 0,-2 0 7,0 1-1,-2 0-1,-4 1-12,-3-2 0,-7 2 2,-1 0 7,-1 1 6,-7 1-19,-2-2 14,0 2 0,-2 0-1,0-1 0,-2-1-6,2 1 1,0 0-6,-4 1 0,0 2 2,-3 0 0,-3 1 0</inkml:trace>
</inkml:ink>
</file>

<file path=ppt/ink/ink6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7:47.0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5198 952 1,'2'4'2,"-2"-3"0,0 0-1,0 2 1,0 0 0,0-2-1,-2 1 1,-2-1 0,0 2-1,-2 0 0,0-2 0,-1 1 0,-3 0 0,-2-1 1,1 0-1,-3-1 0,-1 0-1,-3 0 0,-1-1 1,-2 1 0,-1 1-1,-3-1 1,0-1 0,-4 1-1,-2-1 0,0 0 0,-2 1 1,-2-1-1,0 1 0,-3 0 0,1 1 0,-2-1 0,2 0 1,-3 1-1,1 1 0,0-1 0,4 2 0,-5-3 0,3 2 0,0 0 0,2 1 0,-3 0 0,5-1 0,2 2 0,2-3 0,0 3 0,0-2 1,0 0-1,3 1 0,-1-1 0,-4 1 0,-2 0 0,0 0 0,-3 1 0,1-2 0,2 0 0,-4 2 0,0-2 0,-1 2 0,-1 0 0,-4-1 0,1 0 0,-1 1 0,2-1 0,-3-1 0,-1 1 0,1-1 0,3 2-1,-3-2 1,5 0 0,0 1 0,-3-1 0,3 0 1,-2 1-1,1-1 0,1-1 0,-4 1 0,1 0 0,1 0 0,0 0 0,-1 2 0,3-3 0,-2 2 0,-1 0 0,1-2 0,2 1 0,-1 0 0,1 1 0,0-2 0,-3 0 0,5 0 0,-2-1 0,-3 0 0,1 1 0,4 1 1,-5-1-1,3 0 1,2-1-1,2 2 0,0-1 0,1-1 1,1 2-1,0-2 0,4 0 7,-2 0-8,2 0 0,2 0 0,1 0 1,1 0 0,2 1-1,-2 0 1,-2-1 0,5 1 0,-1 0 0,0 0 0,2 1 0,1-1-1,1-1 1,-2 1 0,1-1 0,-1 1 0,0 0 0,1 0 0,-3-1 0,4 0 0,-1 0 0,-1 0 0,0 0-1,1 2 1,1-2 0,2 0 0,1 1 0,-1 1 0,1-1 0,-3 0 0,3 0 0,1 2 0,-1-1 0,-1 0 0,3 2 0,-3-2 7,0 1-8,1-1 1,-1 0-1,3 1 0,-1-1 0,1 0 1,-1 1 0,3-1 0,0-1-1,-3 3 1,5-3 6,-1-1-7,-1 2 0,2-1 0,1 0 1,-3 1 0,2-2 0,-1 0 0,5 0-1,-4 0 1,-1 0 0,1 0-1,2 0 1,0 0 0,1 0 0,-1 0 0,2-2 0,0 1 0,-1 1 0,3-1 0,2 1 6,-2 0-1,2 1 0,0-2-7,0 0 0,0 0 0,2 1 1,-2 1-1,0-2 1,0 0 0,2 2-1,-2 0 0,2-1-1,-5 1-1</inkml:trace>
  <inkml:trace contextRef="#ctx0" brushRef="#br0" timeOffset="1778">5904 724 1,'0'0'3,"0"0"0,-3 1-1,1-1 0,0 2 0,0-1 0,0 4-1,0-1 1,0-1 0,0 6 0,0-1-1,0 1 0,2 4 0,0 0-1,4-1 1,0 0 0,0 0-1,0 0 1,5 1-1,-1-1 1,-2 1-1,5-2 1,-1 0-1,0-2 0,3 0 0,1-3 0,1 0 0,1 1-1,1-2 0,-1-3 0,3 0 0,-5-3 0,5 0 0,-3-3 0,3-1 0,-4-2-1,-3-4 2,2 1 0,-3-3 0,-3-2 0,-2 1 0,3-2 0,-5 1 0,-2 3 0,-2-3 0,0 0 0,-2 0 2,4 4-2,-4 2 1,2 3 0,0 1-1,0 1 1,-2 0 0,4 1 0,-2 1 0,0 0-1,0 2 1,2 2 0,0-2 0,0 2-1,-2 1 0,0 2 0,2 4 0,2 2 0,-4 1 1,2 2 0,-2 0-1,2 1 0,0 3 1,0 0-1,-2 0 0,2 2 7,-2-1-1,2 2-1,-2 0-7,3 1 13,1 0-7,-4 3-1,2-2-8,0 0 1,-4 0 15,4 0-2,0-1-8,0 0 6,-2-1-1,2 0 0,0-1-14,0 1 8,0-2-7,0 2 20,-2-1-20,0 1 13,0-1-7,0-2 0,2 4 7,-2-2 6,0-1-9,0-2-6,0-2 6,-2-2-13,2 2 2,-2-3 7,2 1 14,-2-2-3,2 0-1,0-1-8,0 0 0,-2-2-6,2-3 1,0 0 6,-2 1-6,0-1 7,-2-1-7,0-1 13,0 1-7,-3 0 6,-1-3-8,-2-1 0,-3 0-6,1-1 7,-3 0 6,1-2-7,-5 0 6,3-2 1,-3-2-8,1 0 6,1-3-7,-2-1 7,5 1-7,-3-4 0,3-4 6,1 1 0,3-3-1,0-2 0,4-1 0,1-2-7,5 2 1,0 1-14,5 0 16,3 0 7,0 3-8,5 1-7,-1-1 9,5 3-13,-1-1 14,7 1 0,-3 1 6,3 1-1,0 4-7,0-1 1,-3 1 7,-1 3-15,0 0 8,-5 1-13,1 1 14,-5 1-6,0 0 1,-4 2 0,1 1-7,-3 1 2,-2 0 1,0 1 1,-2 1 0,-2 0 1,-2 1-1,-2-1 2,-1-1 0,1 2 0</inkml:trace>
  <inkml:trace contextRef="#ctx0" brushRef="#br0" timeOffset="3782">327 44 2,'-2'-7'2,"2"1"1,-2 1-1,0 0 0,-2-2 0,0 4 0,0 1 0,2-3-1,-2 2-1,-3 3 1,1-1 0,0 1-1,-2 2 2,-1 2-1,-1 1 0,-4 3 0,1 2-1,1 0 0,-1 1 1,1 3 0,0 1-1,-1 0 0,1 1 0,-1 0 1,5-2 0,0-1 0,4 0-1,-2 1 0,1-1 0,3 0 0,0-1 0,4-1 1,0 0-1,3 1 0,1 0 0,2-2 0,0 1 0,5-1 0,-1-1 0,7 2 0,-1-2 0,1 0 0,2 2 0,1-2 0,-1 2 0,2-1 0,0 1 0,-1 0 0,-1 1 0,-2 1 0,1 1 0,-3-2 0,-3 2 0,-1 0 0,-5 1 0,-2 1 0,-2-4 0,-4 2 0,-4 0 0,-2-1 0,-2-1 0,-5 0 0,1 1 0,-3 1 0,-3-2 0,-3-2 0,-2 0 0,-1 0 0,-3 1 0,-4-3 0,0 0 0,0-1 0,4-1 0,-2-2 0,2 1 0,2-4 0,0-1 0,5 1 0,5-3 0,-1 0 0,5-2 0,3 1 0,4-2 1,0-2-1,4 0 0,4 1 0,0 2 1,4-2 0,3 1-1,-1 0 0,0 1-1,3 0 1,-1 0 0,0 1 1,3 2-1,-1 1-1,1 1 1,1 3 0,3 0 0,-2 1 1,1 1-1,1 3 0,1 2-1,-1-1 1,0 3 0,-1 3 0,1-1 0,-3 2 0,1 1 7,-3 2-8,-1 3 1,-3 1 0,-1 0-1,-3 3 1,0-2-1,-4 2 1,0-1 0,-4-1 0,2 0 0,-2-1 0,2-2 0,-2 1 0,4-2 0,-2 0-1,2 0 1,2-1 6,0 0-7,2-3 1,1 1 6,1-1-8,2-1 1,-1-2 0,1 0 0,0-1 7,3-1-7,-1-4-1,0 1 0,1-3 1,-3 2 0,5-1 1,-3-5 0,1 3-1,-3-1 1,0 0 6,-4-2-7,1 1 0,-1-1 0,-2-2 0,0-1 0,0 2 0,0-1 0,-2 0 1,-2 0 12,3 1-14,1-2 7,-2 0-7,-2 1 6,2-1-7,0-2 15,2 1-16,-2-1 15,2 2-9,0 1 0,-2-3 0,5 2-1,-3-2-6,-4 3 7,2-2 0,0 1-1,0 0 0,0 1 0,-2-1-7,0 0 14,0 2-1,0-1-13,0-1 0,0 2 1,0-1 7,0-1-7,-2 1 1,2 0 0,-4-1 0,4-1 0,0 2 0,0 0 0,0 0 0</inkml:trace>
</inkml:ink>
</file>

<file path=ppt/ink/ink6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7:20.8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0 384 2,'0'-1'3,"0"0"-1,2-2 0,-2 1 0,2 1-1,-2 0 1,2-2-1,0 2 1,-2 0-1,2 0 0,-2 0 0,0-1 1,2 2-1,-2-1 0,0 1 0,2 0 0,-2 0-1,0 0 1,0 1 0,0 1-1,0 0 0,0 0 1,2 3 0,-2 2 0,2 2 0,-2 0 0,0 3 6,0 3 5,0 3-8,0 1 0,0 3-1,0 1 1,0 1-1,2 2-1,-2 0 6,3 1-1,-1 1-1,0 0 0,0 1 6,0-1-15,0 1-7,0 0 3,0-1 0,0-1 14,0 1-1,0-3-1,2 1 1,-2-2-2,1 1-1,1-4 6,-2-2-7,0 0-7,0 0 1,0-4 1,0-1 12,0-4-7,0 1-6,0-2 0,0-2 7,-2 0-13,2-3 0,0-1 1,0-3 1,3-3 1,1-6 0,-2-2-1,0-2 2</inkml:trace>
  <inkml:trace contextRef="#ctx0" brushRef="#br0" timeOffset="511">68 432 2,'-4'0'3,"0"-3"-1,2 3 0,0 0 0,0-1 0,0 1 0,2 0-1,-3 0 1,3 0-1,-2 0 0,2 0 1,0 0-1,0 0 0,0 0-1,0 0 0,0 0 0,0 0 0,0 0 0,0 0 1,0 0-1,0 0 1,0 1 0,5 0-1,-1-1 0,0 0 1,2 2 0,2-2 0,3-2 0,-1 2-1,17-1 0,0 0 1,0-1-1,4-1 1,2 0-1,-2-2 1,4 2-1,-2-2 0,2 2 0,-16-1 0,1 2 0,3-2 7,2 0-8,0 0 0,4 0 0,0-1 1,0 0 0,2-1 0,0 2 0,31-6 0,-8 2 0,-5-1 0,-1 1 6,-1 1-7,-3 1 7,-3-1-7,1 0 6,-1-1-7,0 1 7,5 0 6,-26 2-8,5 1 6,0 0-14,6 0 13,0-1-7,33-4 0,-4 2 0,-2 1 6,-2 0-7,-2 0 6,-3 0-13,-1 2 13,2-2-13,-5 1 13,3-1-7,-2 3 0,-3-1 0,-1 0 0,1-1 7,-2 2-1,1-2-7,-1 2 7,-1-1-7,-1 2 7,3-3-1,1 0-1,3 2-14,1-2 16,-1 2-15,-3-1 15,1 2-14,-1-2 14,1 1 0,-1-2 0,-1 3-1,-3-1-7,3-1 6,-3 2 0,-2-2-13,0 1 14,-1-1-7,-1 0 0,2 0 8,-2-1-8,1 2 7,-3 1-14,2-2 16,-2-1-2,2 1-7,-1-1 7,1 1 6,0 0-20,0 1 0,-2-1 22,3-1-9,3 1 6,-4 0-7,3 0 6,-1-3-1,4 2-8,1 0 8,-1 4-9,5-1 8,-1-2-1,-3 1-7,1 2 0,-1-2 6,-3 3 0,-2-2-13,-1 2 14,-1-1-1,0 1-1,-2 0-6,2 1 13,-1 0-14,3-1 7,-4 1-13,0 2 20,5-3-8,1 0-12,-2 0-6,-2 0 22,1 1-1,-1 0-7,0 0 6,-4 0 0,0-1-7,0 2 7,-2-1 5,0 0-13,-2-1 6,0 0 0,2 2 0,0-2 0,0 1-1,0-1 7,0 0-8,1-1 0,3 2 0,2-1 0,0-1 0,0 1-6,-4 1 1,5 1 7,-5 0-7,0 0 7,0 0 0,4 1 0,-2-1 6,0-1-8,1 0-12,-3 1 8,2-1 13,0 1-2,-4 0-7,2-2 0,0 2-12,0-4 8,0 2 6,-4 0-12,2 0 13,0 0-13,-2 0 8,-2-2 13,0 3-8,2-2 0,-4 0-1,-2-1 0,2-1 0,-1 1 0,1 1-13,-2 0 7,0 1 7,2-2 0,-1 2-1,3-1 0,2 2-6,2 2 0,0-2 7,0 0-7,0 1 7,0 0 0,0 2-1,-2 0 6,0 2-13,2-3 7,0 2 6,-2-2 0,0 1-16,-2-3 8,0 0-6,-2-1 1,-2 1 1,1-1 6,1 1-6,-2-3 13,-2 1-8,-1-3-12,-1 3 20,0-1-7,-3 1-13,3-2 1,-1 3 20,1-1-1,0-1-14,-1-2 1,-1 4-6,-5-1 20,5 1 5,-3-1-8,-1-1 0,1 2-2,-2-1-6,1 1 0,-3 0 6,1 0-7,-1 0 7,-4 3-1,2-1-7,-1-3 7,-1 4-1,-2 0 0,2 1 0,-4-1 6,4 3-1,-2-3-8,3 2 0,-5 0 0,2 0 0,0 1 0,0 0-13,0 0 15,0 1-7,-1 1-5,1 2 7,-2 0 1,-2-1 6,0 0 0,0 2-1,-2 1 6,2 0 0,0 0-16,0 2 2,-4-1 1,4 2 0,-3 0 1,1 0 0,0 0 0,0 0 7,-2 0 0,2 0-1,0 1 6,0-1 0,0-1-2,2 1-7,-2 0-14,0 1 9,-5 2 7,5-1 0,0 1 7,-2-1-22,2 0 15,0 1 0,-4-3 7,2 2-9,-2 2 7,1 1 5,3-2-8,-2 2-6,0 2 6,0 2-7,-2-4 13,4 0 0,-2 1-8,-1 0-7,1-1-7,0 0 22,0-1-1,0-1-8,2-1 0,-2 0-6,2-1-1,-3-2 9,1 1-8,2-3-5,-2-1 20,2-2-8,0 1 7,-2-2-2,2 1-7,2-1 0,-2-1 0,2 0 6,-2-1 0,0 0-1,-1 0-1,3 1 0,-2-3 0,2 2-1,-2-1 0,0 0-7,2-1 7,0 1-1,-2-1-13,0 2 15,2-1-15,-2 0 9,2-1 6,0 0 0,0 0 7,0 0-15,-2 1 7,2-3-1,-2 1 0,2 1 0,-2-1-7,2 1 7,-2-1-6,0 2-7,2-3 15,0 2 0,-2-2-8,2 2 8,-2-2 5,2-1 5,-3 0-8,1 3-13,0-4 27,0 2-16,-2 0 6,0 2-2,0-3 6,2-1-7,-2 1-8,0 0-7,-1 1 1,-1-1 14,-2 1-7,2-2 13,-5 0-9,1-1 0,-2 2-7,-1 1 1,-1 1 12,-1-3-1,1 2-7,1-2-1,-3-1-6,-3 1 1,1-1 13,-3 1-8,2 0-6,1 0 1,-3-2-6,-2 0 20,-2-1-1,1 0-8,-3 2 0,2 0 0,-2 0 0,0-1-7,2-2 1,1 1 1,1-1-6,0 2 14,0 1-1,0-1-6,3 1-6,-3 0 20,0 1-8,3-2-7,-1 1 13,-2 1-1,0-2-7,3 2 0,1-1-13,-2 1 14,1 1 0,-3-1 6,2 0-1,-3 0-7,1 2 0,0-1-13,-4-1 21,4 0-14,1-1 7,-5 2 6,2-2 1,0 1-2,-2 0-7,4 1 0,1 0 0,-1-2-7,2 1-5,1 0 15,-3 2 6,4-1 0,3 0-9,-5-1 7,2 2-13,-1-2-1,3 0 16,1 1-2,-3 0-7,2 0 6,-1-1 0,-1 1-1,5-1 0,1 0-1,-1 3 0,-1-2-7,-1-1 1,-5-1 0,5-2-12,-1 2 20,1 2-6,-1-1 6,-2 0-7,1 0 0,-5-1 1,0 1 0,3 0 6,-7-1-13,2 1 7,-2-1 13,2 1-8,-2 0-7,0 1 1,3 0-6,-3-1 7,-2 0 0,4 0-7,-2 0 2,2 1 13,-2 2-13,0-1 14,1-1-2,1 0-1,2 0 6,0-2-8,0 0 0,3 0-7,-1 1 7,-2 0-13,3 0 8,1 0 0,-4 1-6,3 0 7,1 2 7,-2-1-7,1-2 0,1 0 6,-4 1-13,3 0 13,1 2 0,0-1-1,1-2 0,1 0-1,-1 0 0,1 3-1,-2-2-6,5 2 0,-3-1 1,1-1 0,1 2 7,-1-1-1,1-1 0,1 1 0,-3 0 6,1-1-8,-3-1 1,5 0-1,-3 1 6,1 1-7,-1-2 6,-2 1-7,3 1 0,-3 0-19,3-1 9,-3-1 2,3 2 1,-1 0 13,0-1-20,-3 1 9,3 0 1,1 1 7,-1 0 6,1 0 0,-1-2-2,0-1-1,1 3-1,-1-3-6,-1 1 0,1-1 6,-1 0-6,3 1 0,-1 2 0,-1-2 7,-4-1-7,3 0 0,-1 0 6,3 1-13,-5-2 2,2 2 13,-1-1-1,1-1-7,2 1 7,-3-1-7,3 2-6,-1 2 0,-1-1 2,-2-4 13,3 0 0,-3 2-8,2 4 0,-3-3 7,-1-1-7,2 0 6,-4 2-7,3-2 0,-3-1 1,-2 1 6,-2 0-1,2 1 0,0 1-1,-2 0-6,-2-1 6,4 0 0,0-1-7,3 0 1,-3 0 7,0 1-1,4 0-7,-2-1 1,3 0 7,3 0-1,-2 1-7,3-2 7,-3 4-6,0-3 0,3 0 0,-3 0 1,2 0 6,-1 0-7,1 0 1,3 0-6,-5 0 7,2 1 0,1 0 7,-3 2-7,2 0-7,-1-4 0,-3 1 2,0 1 14,0 1 0,1-1-2,-1 0-7,-2-1-6,2 0-1,1 2 16,-1-1-8,2-2 6,-2 2-7,-1-1 0,-1 0 0,2 1 0,0-5 7,0 7-1,1-3-1,-3 1-6,0-1 6,2 0-7,-1-2 7,3 0-1,-2 2-6,0 3 6,5-2-6,-1-2 0,-2 1 7,-1 1-13,3-2 13,-2 2 0,3 0-1,1 0-6,1 0-6,-5-2 14,2 1-7,-1-1-6,-3-1 7,2-1 6,1 5-7,-5-5 7,2 2-13,0 1-6,0 1 2,-1-1 20,-1 1-1,2-1 1,-2-2-9,0 2-7,1-1 8,1 3-6,-2-3-5,2 0 1,-2 0 20,1 1-1,-1 0-8,2 0 7,-2 0-14,3-3 7,-1 1-6,0 2 0,0 2 7,1 1 6,-1-3-7,0 2 0,2 0 0,1 0 0,-5-4-7,2 4 7,4 0 6,-1 0-13,-1 1 7,2-2 0,1-1 0,1 0 0,1 0-1,1 1-6,-1 1 1,1 1 1,1-2-6,1 1 20,1 0-1,-2 3-2,-1-3-7,3 1 0,-1-2 8,1-1-16,1 2 8,-1 0-6,0 0 13,1-1-7,1-1 0,0 1 0,1-1 14,-3 1-9,2 1-7,-3-2 0,3 2-6,2-2 14,-3 2-1,7-2-1,-4 1 0,2 0-1,-1 0 6,1 1-7,-2-1 0,0 0 7,-1 1-9,1-2-7,-2 0 2,-1 1 0,3 1 7,-2-1 0,-1-1 7,1 0-8,0 0 6,-11 0-7,2 2 0,5 0 0,0 1 0,1-1 0,1-3-14,-3 3 23,-1 0-9,3 1 0,3-1 7,-2 0-7,1-2 0,1-1 0,-3 2 6,7 1-7,0-1 0,2-1 0,-2-1 0,2-1-6,-1 2 7,3 3 0,2-3 0,-4 0-6,2 0 0,-2 0 8,0-1-7,-2 1 7,-1 0-7,3 0 1,2 0 1,0-2-6,-2 0 7,0 2 7,-2 1 5,2 0-7,2-1-1,-1 0 0,-3 0 0,2 0 0,0 0-1,0 0 7,2 0-8,-4 0 0,1 2-19,3-4 22,-2 1-20,2 2 21,-2-1 0,0-1-1,2 0-6,-2 2 0,0-1 0,-1 4 1,-1-2 6,2-2 0,0 1-1,0 2 0,-2-5 0,1 2-1,-1 0-13,0 0 21,0 2-2,0-1-26,-1-1 15,3-1 0,-2 2 1,0-1 0,2-1 7,-2 1-1,3-2-1,-1 2 0,0 0 6,2 0 0,0-2-2,0 2-7,0 0 0,2 0 0,-2 0 6,2 0-7,-4 0 0,4-2-6,-2-2 7,2 4-13,0 0 2,0 0 8,0 0 0,0 0 7,0 0-1,0 0 0,0 0-1,0 0 0,0 0 0,0 1 0,-2-2-1,0 0 0,2 1 0,-3-2 1,1-1-1,2 3-7,0-1 7,-2 1 8,-2 0-2,4-1-8,-4-3 1,2 0-7,2 3 7,-2 0 0,0 1 0,0-1 0,0-1 0,0 2 0,0-1 0,-1-3-19,3 2 22,0 2-19,0 0 14,0 0 0,0 0 7,0 0-7,0-1 0,3-2 7,-1-1-7,-2 4 13,2 0-8,-2-1-13,0 1 14,0 0-1,0-1 0,0-3-7,0 3-5,2-2 7,-4 3 0,4-1-6,-2-2 7,2 1-7,-2 0 2,2-2 7,-2 0 6,0 2-13,2-1 13,-2 1-7,0-2 7,0-1-21,0 3 21,2-6 0,-2 3-8,2 1 7,-2-2-1,0 0-13,2 0 0,-2-2 8,2 0-6,0 1 7,-2-2 0,4 0-1,-1 4 0,-1-3-6,2-4 7,0 1 6,-2 4 0,0-3-8,2 0-13,0-1-10,-2 1-10,0-1-2,-2-1-3,-2 0 4,2-2 4</inkml:trace>
</inkml:ink>
</file>

<file path=ppt/ink/ink6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7:54.86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 31 1,'-4'-3'2,"0"2"0,0 0 0,4 0 0,-2 2 0,0-2 0,2 0-1,-2 0 0,2 1 0,0 0 0,2 0 0,-2 0 0,0 0 0,0 0 1,0-2-1,0 1 0,0-1 0,2 1-1,0 1 1,0 2 0,0-1-1,-2-1 1,4 0 0,-2-3-1,0-1 0,4 2 0,1-2 0,-1 2 0,2 0 0,0 1 0,5 1 0,-3-2 1,2 2-1,1 0 0,-1 3 0,1-1 1,1 2-1,-1 0 0,-3 2 0,4 0 0,-3 1 0,1 2 0,-4-1 0,-1 2 0,-3 0 0,-2-1 0,0 3 0,-6 0 0,0 0 0,-3 2 0,-1-2 0,-4 0 0,1 0 0,-1 0 0,0 0 0,-3-2-1,3 1 1,-3-1 0,3-1 0,1 1 0,1-3 0,2-3 0,4 1 0,0-1 0,1-1 1,3-1-1,0-1 0,0-1 0,0 2 0,5-2 0,1-2 0,0 1 0,6-1 0,1-1 0,1-1 0,3 1 0,-1-1 0,1-1 0,4 1 0,-3 0 0,1 2 0,-3-3 0,-1 3 0,-1 0 0,-3 2 0,-3 0 0,-2-3 0,-2 3 0,0 0 0,-1 1 0,-3-2 0,2 4 0,-2-2-1,0-1 1,0 2 0,0 3-2,-2-3 1,2 2-1</inkml:trace>
  <inkml:trace contextRef="#ctx0" brushRef="#br0" timeOffset="786">62 576 2,'2'-1'3,"2"-3"-1,2 2 0,0-1 0,0 0 0,3-1 0,1 0-1,0 2 0,3-2 0,-3 3 0,2 0 0,-1-1-1,-1 2 2,-4 1-1,3 2-1,-3 2 1,0 0-1,-2 1 0,0 4 0,-2 2 1,-2-2-1,0 1 0,-2-1 1,0 4-1,-2-1 0,0 1 0,-2-3 0,2 2 0,-5-1 0,1-2 0,2 0 0,-2 1 0,-1-2 0,-1-2 0,4 2 0,0-4 0,1 1 0,-1-1 0,4-2 0,-2-3 0,4 4 1,0-3-1,0 0 1,2 0 0,0-3-1,2 1 1,3-3-1,1 2 0,2 0 1,3-2-1,-1 0 0,2-1 0,1 3 0,1-2 0,1 2 0,0-1 0,-3 1 0,1 0 0,-1 2 0,-2 1 0,-1-1 0,-1 2 0,-2-1 0,-1 2 0,-3 0 0,0 1 0,0-3 0,0 2 0,-2-1 0,2 1 0,-2-1 0,-2 1 0,5-2 0,-5 2 0,2 1 0,2-4 0,-4 2 0,2 0 0,-2-3 0,2 0-1,-2 1-1,0 0 0</inkml:trace>
</inkml:ink>
</file>

<file path=ppt/ink/ink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50.696"/>
    </inkml:context>
    <inkml:brush xml:id="br0">
      <inkml:brushProperty name="width" value="0.05292" units="cm"/>
      <inkml:brushProperty name="height" value="0.05292" units="cm"/>
      <inkml:brushProperty name="fitToCurve" value="1"/>
    </inkml:brush>
  </inkml:definitions>
  <inkml:trace contextRef="#ctx0" brushRef="#br0">40 90 1,'-2'-3'3,"0"1"-1,-5-2 1,1-1-1,2 5 0,0-1 0,0-2 0,0 1-1,1 0 1,1-2 1,0 2-2,0 0 0,2-2 0,2-2 0,2 1 0,-1 0 0,1-1 0,4 0-1,0 2 1,5-3 0,-1 2-1,1-1 1,1 2 0,3 2 6,-1 2-8,1 0 0,-1 0 7,-1 2-7,2 1 0,-3 5 0,-6-4 0,-1 2 7,-1 1-1,2 2-7,-2 0 0,-2 3 0,1 0 7,-3 1-7,-2 2 0,0 1 0,-2 0 7,-5 2-7,1-1 1,-2 0-1,0 0 7,-1 0-7,-3-1 1,4-1-1,-3-1 1,3-2 0,0 1 7,1-3-7,1 1 6,0-4-7,2 1 0,0-2 7,2-2-7,-1 1 0,3-1 0,3 0 1,1-3-1,2 0 1,0-1 0,5 0 0,1 0 7,0-1-7,1 1 0,3-1 6,1 0 0,0 0-8,-1-1 1,1 2 7,-3 0-8,1 0 7,14 4-7,-4-2 7,-7 2-7,-3-1 7,-3 1-7,-1-2 0,-5 0 7,0 2 0,-2-2-7,-2 0 0,0 1 1,-2-1-1,0 1 0,0 0 1,0-1 0,0 0-1,-2-2 0</inkml:trace>
</inkml:ink>
</file>

<file path=ppt/ink/ink7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7:57.5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7 1,'0'0'4,"-2"-2"-1,0 0 0,2 0 0,-4 1-1,0 1 0,2 1 0,-1-1 1,1 1-1,2 2-1,-2 3 0,0 2 0,0 3 0,2 2 0,0 1 0,0 2 6,0 2-7,0 6 0,0-1 19,2 1-2,-4 4-15,2 5 6,-2 3 5,0 3 6,-2 2-4,0 0-1,-2 2-7,1 0 4,-1 1 5,2 0-8,2 2-8,0-3 14,0 1-9,0 1-7,0-3 19,-2-2-1,2 0-9,-1 1-7,1 0 12,0 1-1,0-4-8,-2-2 7,2-1-8,0-4 6,2 0-8,0-4-6,-2 1 13,4-3 0,-2-3-8,4-1 1,-2-4 6,0-3-7,0-2 0,0-3 6,-2-1-7,0-3 1,2-3-13,1 1 8,-1-3-25,-2-2 3,0 0 5,2-3 0,0-2 3,0-3 1</inkml:trace>
  <inkml:trace contextRef="#ctx0" brushRef="#br0" timeOffset="597">324 53 1,'0'0'2,"0"0"0,0 0 0,-2-2 0,0-3 0,-2 2-1,-2-1 0,3 1 0,-1 1 0,0 0 0,0 0 0,2-2 0,-2 4 0,-2-1 0,4 0 1,-1 0-1,-3 1 0,6 0 0,0 0 0,-2 0 0,2 0 0,-2 0 0,2 0-1,0 0 0,0 0 1,0 0 0,-2 0-1,2 0 1,0 0 0,2 0 6,-2 0-1,0 0-1,4 0 0,0 0-1,9 0-1,3 0 7,3 0-8,4 0 0,2 0-1,1 0 7,8 0-8,5 0 7,0 0-8,5 0 1,3 1 6,1 0-13,3-1 0,3 1 20,0-2-1,0 1-22,2 0 2,2 0 8,-3-1-7,-1 0 20,-6 0-14,-3 0 6,-8-1-7,-1 0 7,-5 0 0,-7-1-1,-3 1 12,-4 0-8,-7 2 6,-2-1-3,-2-1-7,-3 0 5,-1 2-1,-2-1-7,-2 1 6,-1 0-20,3 0 15,-2-1-1,-2 1-12,0 1-6,-2-1 1,2 1 2,-2 3 1,1 0 0</inkml:trace>
  <inkml:trace contextRef="#ctx0" brushRef="#br0" timeOffset="1103">1375 75 2,'0'-1'3,"0"0"0,-2-1 0,2 0 0,-2 2-1,-1-1 0,3 2 0,-2-1 1,2 2-2,0 2 1,0 4-2,-2 4 1,-2 3 7,2 4-8,0 4 7,2 1-8,-2 3 1,0 2 12,-2 1-8,2 5 7,0 4-8,2-2 5,-2 4-1,0-3-13,-3 3 13,5-1-7,-2 0 6,-2-1 0,2 1-14,0-2 1,0-2 1,0-1 14,2-1-8,-2-3 13,2 0-1,0-1-15,0-1 7,-2-2-1,2-1-6,0-1 6,0-2-6,-2 0-7,0-3 2,2-2 1,-2-1 7,-3-2 6,3 0-7,-2 0-6,2-3 1,2 2 7,-2-1 13,2-3-8,-2-3 6,2 1-9,-2-1-13,0-1 2,0 0 7,0-1 14,2-3-9,0-2-14,0 2 15,-2 1 5,2-3-14,0 0-6,0 1 8,-2-1 14,4 0-9,-2 0-14,0 0 9,0 0 14,0 0-3,2 0-1,-2-1-13,0 1 0,0 0 13,0 0-7,2 0-6,-2-2-6,0 2 14,0 0-13,0 0 7,0 2 14,0-2-8,0-2-7,0 2 1,0 0-7,0 0 22,0 0-3,0 0-1,-2 0-7,0 0 0,0-1 0,0 1 0,-3-1 6,-3-1-7,-2-2-7,-1 1 7,-3 1 0,-1-2 0,-5-1 7,-1 1 0,-4 0-22,-6 2 9,-4-3 14,-4 3 6,-3-2-9,1 3-14,-2-1 2,-3 1 13,-1 0-7,1 1 8,-4 1-2,5 0-7,-3 1 6,5 2-6,0-1 6,1 1 0,5 0 5,0 2-13,4-1 13,-1-2-1,6 2-14,1-2 13,2-1-13,4-1 7,3 1 6,1 2-7,5-3 7,-1-1-15,3 1 22,2 0-9,1-1-1,1 0 0,-2 0-7,2 0-6,2 0 1,-1 1 7,3-1 7,-2-2 5,2 1-1,2 1-8,0 1-6,0-1 13,0-1-14,0 2 13,-2-1-13,4-1 7,-2 1 7,0 0-2,0 0-7,0 0 6,0 0-13,0 0 19,0 0-20,0 0 14,0-4-7,2 3 6,-2 0-1,4 0 0,-4 0-1,2-2-19,0 1 8,-2 1-6,0-1-3,0-1-7,-2 0 5,4-1 2,3 1 0,-3 0 2,2-1 1</inkml:trace>
  <inkml:trace contextRef="#ctx0" brushRef="#br0" timeOffset="3938">72 1581 3,'2'-3'3,"0"-1"-1,2 1 0,-2-1 0,4 3 0,-2-1 0,-2-1 0,3 2 0,-3 0 0,2 1 0,-2 1-1,0 2 1,0 4-1,2 1 0,0 1-1,0 3 1,-2 4 0,-2 6 0,3 1 6,-1 2 5,-4 3-1,2 1 6,0 2-10,-3 3 6,-1 2-8,2 1 7,-2-1-9,0-1 12,0 1-8,0-2-7,0 2 13,-1-1-8,1 1 5,0-4-7,0 0-7,2-3 13,0-2-14,-2 2 14,4 2-8,0-4 6,0-3 7,-2 1-9,2-6 5,2 1-7,-2 0-7,2-3 7,2-2 0,-2-2-7,-2-2 1,4-4-6,-2-1 7,0-2-19,2 0 9,-2-3-5,1-4 1,-1 2 2,0-1 1,0-3 0</inkml:trace>
  <inkml:trace contextRef="#ctx0" brushRef="#br0" timeOffset="4390">204 1713 3,'0'-9'3,"0"1"0,0-1-1,0 4 0,0 2 0,0 1 0,0-1-1,0 1 1,2-3 0,4 2-1,1 5 0,-3-4 0,4 1 0,0-1 0,5 5 0,-1-1 0,2-1 0,3-2-1,8 2 13,0 0-14,6 2 7,6-6-1,6 1-7,5-3 20,2 3-16,3-1 6,5 1 6,0 1-15,2-2 7,0 0-7,0 2 6,-2-2-7,-6 0-6,-5 1 1,-3-1 14,-5 2-14,-6 1 1,-4 0 13,-2 1 0,-6 0-8,-3 1-6,-1 2 1,-5-1 7,-1-2-6,-3 3 13,-2-3-14,-2 1 14,0 1-1,-2 1-7,-2-1-7,0-2 1,-2-1 0,2 2 1,-2 0-1,0 2 1,0-1 1,0 1 0,-2 1 0</inkml:trace>
  <inkml:trace contextRef="#ctx0" brushRef="#br0" timeOffset="4790">1306 1684 3,'0'0'4,"0"0"-1,0 0 0,0 0 0,0 0-1,0 0-1,0 3 2,0 4-1,0 5-1,-2 2 0,2 2 0,0 5 0,0 2 6,-2 1 0,-2 2-8,2 1 0,0 3 1,-2 0 6,-2 0-7,2 1 0,-5-1 6,5 0 6,-4 2-8,0 0 7,1-2-2,1 1-7,0 0-6,2 3 13,0-3-1,0 1-7,1-2 0,1 2 0,0 1 6,2-1-13,-2-1 7,2-2 12,0-1 0,-2-2-15,2 0 6,-2-3 0,0 2 6,0-3-7,-2 0-1,0-2 0,0-2-12,-1 0 20,1-1-1,2-3-8,-2 0 0,2-2 0,-2-2-6,2 2 7,0-3-6,0 0 0,0-3 7,2-1 6,0-2-7,0 0 0,0-1-7,2-1 7,-2 0 0,2-1 0,0 0-12,0-1 13,-2 1 0,2 0 0,-2 0 0,0-1-7,2 0 7,-2 0-13,0 1 14,0-1 0,-2-2 6,4 1-8,-4 1 6,0-2 7,0 1-23,-2 1 9,2-1 6,0-1 0,0-1-1,-5 1-7,-1 1 6,-4-2 0,-3 2-13,-1-1 13,-5-2 0,-2 1-1,-6 1 6,2-2 5,-4 1-14,-4-1 14,-2 0-3,-2 2-8,-1-1 6,-1 1 6,0 1-2,1-1-8,-1 1 13,0 0-4,1 2-8,3 0-13,-2 0 20,2 1-14,-3 0 0,3 1 12,2-1-7,2 1 7,0 0-15,4-1 7,4 0-1,2 0 12,2 3-1,5-3-8,3 0-7,1 0 0,2 2 8,-1-3 4,5 0-7,0 0 6,2 0-1,0-1-14,0-1 13,1 0 7,1 1-15,2-1 6,-4-1-14,4 2 15,-2-2 5,2 1-14,0-1 13,0 1-14,2-2 13,-2 2-13,0-1-12,2-1 20,0-1 0,3 2-7,-1-1 13,-2 3-8,0-2-6,0 0 13,-2 1-7,2-2-13,-2 2 14,2 1-1,0-1-12,-2 0 13,2 1-13,-2 1 14,0-2-7,-2 2 1,4 0 0,-2 0 0,0 0-7,0 0 16,0-1-15,0 1 8,0 0-7,0-1 8,-2-3-1,4 2 0,-4-2 0,2 1-12,0 0 8,2 0-13,-2 1-10,0-1-10,-2 1 3,4 1 4,-2-1 4</inkml:trace>
  <inkml:trace contextRef="#ctx0" brushRef="#br0" timeOffset="6238">82 3329 3,'0'-3'2,"-2"-2"0,0 0 0,0 1 0,0-1 0,-2 0-1,2 1 0,-3 0 0,3 1 1,2-1-1,-2 1 0,-2-2 1,2 3 0,2-1-1,0 2 0,2 0 0,-2 0 0,2 1 6,-2 0 0,0 0-8,0 0 0,2 2 0,-4 3 1,4 4 6,-2 4 6,-2 2-14,2 5 6,0 4 7,-2 3 4,0 3 4,0 7-1,0 2-3,-2 0-8,0 2 6,2 3-3,-5 2 5,3-2-14,0 1 13,0-1-8,2-3 5,-2-1-14,0-1 19,2-3-14,-1-2-7,-1-3 7,4-3 13,0-2-9,0-4 0,0-1-7,0-3 0,0 0-6,0-3 13,0-3-7,2-2 0,0-1 7,-2-4-7,0 0-7,3-3-6,-3-1-10,2 0 1,0-2 4,0-5 1,2-1 2,-2-3 1</inkml:trace>
  <inkml:trace contextRef="#ctx0" brushRef="#br0" timeOffset="6738">113 3327 2,'-2'-5'3,"4"-1"0,-4 2 0,2-1-1,-2-1 0,2 3-1,0-1 1,0 2 0,0 2 0,2-1 0,-2-1-1,0 1 0,0 0 0,2 1 0,-2-1-1,2 2 1,2 0 0,0-1-1,9 0 0,1 1 1,3-1 0,3 2-1,9-1 1,7-2-1,1 1 1,4 0-1,5-2 0,5 1 0,5 1 0,2-1 0,0 1 7,0 0 5,0 0-14,0 1 7,-4-2-7,-5 0 0,-1 1 13,-3 0-7,-7 0 5,-5 1 5,-4 0-14,-3-1 0,-3 1 12,-4 2-6,-1-3-2,-3 0 6,-1 1-8,-1 0 0,-5-1 0,0 0-7,1 1 1,1 0 0,0 1 7,1 0-7,-3-1 7,2 0-6,-1 0 0,-1 1 0,0 0 0,-2-1 1,3 0 0,-3 2 0,0-2 1,0 1-6,0-2 13,-1 0-13,-1-1 13,0 1-7,-4 1 6,2-1 0,0 0-7,0 0 14,-2 0-9,2 0 6,0 1-14,0-1 13,-2 0 6,0 1-15,0-1 14,0-1-2,0 2-8,0-1 0,0 0-1,0 0 6,0 0-7,0 0 0,0 0-7,0 0 14,0 0-8,0 0 8,0 0-2,0 0-7,0 3 0,-2-2 0,0 2 6,0 1-6,0 1 0,0 3 0,-2 1 0,0 3 13,-1-1-8,1 2-7,0 2 0,0 3 1,-2 1 6,2 0 6,0 1-7,-3 3 5,1 3-7,0 0 7,0 1 5,2 7-21,-3 0 8,3 0 6,0 4-1,0-2-1,0-1 6,0-3 6,0 1-21,-1-2 6,5-1 7,-2 1-1,2-5-20,-2 1 14,2 0 12,0-2-20,0-1 7,0-2 13,0 0-2,0-1-14,-2-3 1,2 2 0,-2-2 0,2-2 0,0 0 13,0-1-14,0-1 1,-2 2 13,0 0-15,2-2 8,-2-4-15,2 3 9,-2 1-6,-2 0 7,2-3 13,0 1-14,0 1 20,-1-3-10,1 1-1,0-2-7,2 1-6,-2 0 13,0-4-1,0 1 0,0-2-7,2 4-7,-4-1 8,2-4 6,0 1-1,0 0-7,0-1 7,2-1 0,-2-1-1,-3 0-7,3 1 0,0 0 0,0-1 14,0 0-8,2 0 0,-2-1-1,0-1 6,2 1-7,-2-1 6,2 0-1,-2 0-7,2 3 0,-6-1 0,2 0 1,-3-1 7,3 1-2,-4-1-1,0-1 0,-3 1-20,-5-1 22,1 0-1,-3 0-1,-3 0 0,-2-1-1,-4 0-13,-2-2 8,-2 1 0,-4 0 13,-2-1-20,-2 1 7,-3 0 6,-1-2-6,-1 1 12,3 0-1,0 1-1,1-3-7,1 2-7,0 2 14,0-1 0,1 0-2,5 2-7,0-1 6,4 0 0,4 0-1,5-1-1,-5 1-6,6 0-6,3-1 14,1 2-1,1-1-1,1 0 0,1 1 0,2 0-7,-1 0 7,3-2-1,-2 2-6,1 0 0,1 0-5,2 0 1,-4 0 0,1-2 2,1 2 14,2 0-2,-2 0-1,1-1 0,3 0-1,0 1 0,0 0-1,0 1-7,2-3-5,2 0 13,-2 1 0,0 1-1,0-2 0,-1 0-7,3-2-5,0 2 1,-2-2 1,2 0 0,0 0 21,-2 2-9,2-1 0,0 1-1,-2-1-7,2 3 1,0 0 6,0 0-7,0 0-12,2 0 21,-2 0-7,0-2-6,0 2 0,2-2 1,0 1 7,1 1 0,-1-2-6,0 1 13,0-1 0,-2 0-8,2 2-7,2-2 1,0 1 7,-2-1 0,-2 0 0,2 0 0,0 1-6,-2-4 13,2 1 0,0 0-16,0-1 8,-2-2-6,5-2 1,-5 1 13,2-2-1,-2 1-13,2 1 0,0-1-5,2-1 20,-2 1-14,0-1 1,0-1 7,0 1-1,-2 0-12,2 0 13,-2-1-12,2 1 13,0 1 0,-2-1-13,0 2-6,-2 0 15,0-2-19,0-1 1,0 1 4,-2-2-18,2 2 4,-4-2-4,0 0 4,-1-2 3,1 0 1</inkml:trace>
</inkml:ink>
</file>

<file path=ppt/ink/ink7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9:31.6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1775 483 1,'-4'-4'3,"2"-1"0,0-2-1,0 0 0,0 1 0,0 0 0,0 0-1,0 2 1,-5-2-1,5 0 2,-2 2-1,0 0-1,0 1 0,0 1 0,-2 1-1,1 0 1,-1 1 0,-2 1-1,-2 3 1,-3 2 0,-1 3 0,-3 1-1,-1 3 0,-1 2 0,0 3 1,3 0-1,-3 4 0,1-1 0,1 0 1,3 1-1,1 0 0,5-1 0,0-1 0,1 0 0,5 0 0,2-3 0,2-1 0,3-1 0,3 1 0,2-1 0,5-1 0,3 1 0,3-4-1,2 0 2,4-2-1,-1 3 7,1-2-8,2 2 1,-2-2-1,0 1 0,-6-1 1,-5 1 0,1-2 6,-5 0-7,-3 1 0,-3-1 0,-6 3 1,-4-1-1,-3 3 0,-3 1 7,-2 0-7,-7 1 0,-2-1 0,-3-1 0,-3 0 7,0 0-7,0-3 0,0 0 0,-2 0 6,2 0-7,2-3 0,0 0 1,3-2 0,1-2 0,2 0 7,5-1-7,-1-1 0,5-4 0,2 1 0,4-2 0,2 0 0,0 0 7,2 1-7,4-3 0,2-1-1,2 0 1,5 2 0,1-1 0,-6 3 7,3-1-7,1 1 0,1 1 0,-1 1 0,2 0 0,1 1 0,-1 3 1,1 1-1,14 8 0,-6 3 0,-5 2 1,-3-1 0,-3 4-1,-4 1 1,-1 2 0,-5 0 6,-2 4-7,-5 0 0,1-4 0,-4 4 1,2 1-1,0-2 0,-1-3 7,-1 0-7,2-1 0,0-1 0,2-2 0,2-2 0,2-2 1,0-1-1,2 0 0,2-4 1,2 1 0,4-3 0,1 1 0,1-3-1,5-3 1,-1 1 0,7-2 0,0-1 0,-1-1 0,1 0 0,2-2 0,-4 0 0,-3-2 0,-1 1 0,-1 0 0,-3-1 0,-3 2 0,0 1 0,-3-1 0,-1 1 0,-2 1 0,-2-1 0,-2 0 0,0 1 0,0 0 0,-2 1 0,0-1 0,2 0 0,0 0 0,0 1-1,-2 1 0,2-1 0,0 0-1,0-2-1</inkml:trace>
  <inkml:trace contextRef="#ctx0" brushRef="#br0" timeOffset="53613">1759 3179 1,'-2'0'3,"2"0"0,0 0 0,0 0 0,0 0-1,0 0 0,0 0 0,0 0 1,0 0 5,0 0-1,0 0-1,0 0-7,0 0 13,0 0-8,0 0-7,0 0 14,0 0-2,-7 0 5,3-3-8,-2 2 7,-2-1-9,-5 1 12,1 0-2,6 1-14,-3-2 19,-1 2-3,0-2-2,-3 1-1,1 0-15,-2 0 7,-3 0 6,-2-1-2,3 2-7,-3-1-7,1-2 7,-1 0-6,2 2 20,-1-1-3,-3-2-14,3 0-6,-3 0 7,2 0 0,1-1 0,-3 0 6,2 1-1,-20-8 0,2 2 12,4-1-14,2 1-1,0-2 12,4 0 5,2 2-8,2-2-2,9 5-1,1-1-14,-1-1 20,-3 0-8,1-2 6,-1-1-15,1 0 13,-1-2 5,-4-1-14,5-1 6,-5-1-14,3-2-5,-3 1 14,0-3-6,-2 1 13,3 0-20,-3-1 7,0-1 7,3 1 6,-3-2-14,0 1 7,0-1 0,1 0 6,-1-1-14,0 0 14,0-1-8,-2 1 7,1 0 0,-1-3-15,0 1 14,-2-1 0,0 1-1,2-3-7,-1 0-7,1 1 8,0-1-6,0 0 7,2-1 0,1 3 0,1-1 6,0-1-13,1 1 1,1 0 7,0 0 0,1 0 6,3 1-1,-1 0 0,1 1-1,1-1-14,1 1 1,1 2 8,2 0 0,-1 0-13,3 1 21,2-1-1,0 0-14,-1 0 14,1 1 0,4-1-2,-2 0-1,2 0 0,0-1-1,2 0-6,-2-1 6,0 0-6,2 0-13,-2 0 9,2 0 7,0 1-6,0-2 7,0 3 6,0-1-14,0 1 1,0-2 7,2 1 6,-2 1-13,0 0 1,0 1 7,2-1-13,-2 2 7,2-1 7,0 1-6,0 0-7,0 1 15,0-1-7,2 1 6,0 1 0,0-1 5,1 0-1,1 0-7,-2 0-6,2 1 0,2-3 1,1 1 7,-3 0-7,2 0 7,0 1-7,3 0 1,-3 0 0,2 0 0,-1 2 0,-1-1 1,2 0 7,-1 0-1,-1 2-7,2 0 13,-2 0-1,3 0-8,-3 1 0,0-1-6,1 2 7,-1 1-7,-2 1 1,2 0 0,-1 0-6,-1 2 15,-2 2-7,2 0-1,0-1 1,1 1 8,1-1-2,0 2 6,0 0-14,1-1 7,1 2-7,0-1 1,9-9 6,2 4-6,-7 2 12,3 0-7,-5 3-6,0 1 0,-1 1 1,-5 3 12,0-1-19,0 0 13,1 0 6,1-1-7,-2 0-7,2-1 7,1 0 0,-1 0-7,0-1 1,0 2-6,3-2 20,-3 2-1,-2 1-14,3-1 1,-1 0 1,0-1-7,-2 1 15,3-1-1,-3 1-7,0 2 0,2-2 0,-2 1 1,1 0 8,1-2-2,-4 1-1,2 0-6,0 1 0,-1 1-7,-1-1 15,0 1 0,0 1-7,0-1-1,-2 2 1,0-1 0,0 2 7,0-1 0,-2 0-1,2 2-7,-2 0-7,3-1 8,-3 0 7,0 0-19,2-1 1,-2 2-5,0 0 15,0 0-12,0 0 8,-2-1-5,2 1-6,0 0-10,0 0 10,-3 0-5,-1-1 4,0 0 2,-2 0 1,-2 1 3,-3-1 1,1-1 0,-11-1 2,3-1 2,-1 2 1,3 1 1,-1-3 0,-2 3 1,5 0 1,-3-1 1,3 1 0,-3 1 0,3 0 1,2-2 0,-3 4 1,5-2 0,-5-2 0,3 2 0,4 0 0,-1 0 0,3 0 0,2-1 1,2 1 0,2 0 0,-2 0 0,2 1 0,0-1 0,0 0 0,0 2 0,0-2 0,0 0 0,2 0 0,0-2 0,0 1 0,2 2 0,2-2 0,3 0 0,1 0 0,0 0 0,5-2 6,-3-1-7,5 0 7,1 1-8,-7 1 1,-1-1 6,2 1-6,3 0 0,1-2 6,1 2-7,0-1 7,-1 1-7,3 0 0,-1-1 0,1 0 0,-3 2 0,1-2 0,0 2 1,-1 0 7,-1-1-7,1 1 0,-1-1 6,-1 1-7,-2 0 1,3 1 0,-5 0 0,3 0 0,-3 0 0,0 1 0,-1-1 7,1 0-1,-4 1-7,3-2 6,-3 1-6,0 0 0,-2 0 6,0 1 0,0-1-1,-2 2 1,0-2-1,1 0-1,-1 0 0,0 2 6,-2-1-13,4 1 6,-4 1-6,0-1 13,2 3-1,-2 1-7,0 1 6,0 1 0,-2 1-7,2 1 6,-2 1 0,0 2-1,0 1-7,-3 1 7,3 0-1,0 1 0,-2 0-7,2 2 7,0-1-7,0 1 7,2-1 0,-4 1-7,4-2 1,-4 0 6,4-1 6,-2 0-7,0-1-13,2 0 0,-2-2 3,2 0 20,-3-2-16,3-1 2,0 0 14,-2 0-23,2-1 22,0-2-8,0 0 0,0 1-1,0-3-6,0 0 0,0 0 7,0 0 6,0-1-1,0 1-1,0-2 0,0 1-2,0 0-20,0-1 9,0 1 7,-2-2-7,2 1 7,0-1-6,0 0 7,-2-1 0,2 2-1,0-2 6,0 0 0,0 1-8,0 0 1,0-1 0,0 0 13,0 0-2,0 0-21,0 0 8,0 0 0,0-1 7,0 0-1,0 1-7,0 0 1,0 0-14,0 0 3,0 0 1,0 0-1,0 0 1</inkml:trace>
</inkml:ink>
</file>

<file path=ppt/ink/ink7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9:06.8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801 32 2,'2'0'2,"-2"0"0,0 0 0,0 0-1,0 0 1,0 0-1,0 0 0,0 0 0,0 0 0,0 0 0,-2 0 0,2 0 0,0 0 0,0 0 0,0 0 1,0 0-1,0 0 0,0 0 0,0 0 0,0 0-1,0 0 1,0 2 0,-3 2 0,3-2 0,0-2-1,0 0 0,0 0 1,0 0-1,0 0 0,3 2 0,1-2 0,-2 0 0,2 2 0,2-1 1,4 1-1,5 0 0,-1 2 1,3-2 0,2 2-1,5-1 0,3-1 0,6 0 0,3 1 0,-1-2 0,4 0 7,-2 1-1,2 0-1,-1-1-1,1 0 0,-4 0-7,-2 1 7,-2-1 0,0-1-1,-4 0-8,-4 0 9,-2 1 5,-1 0-7,-5-1-1,-3 2-6,1 1 1,-5-1 6,-4-2-6,2 0-1,-6 0 15,2 2-14,0-2 0,-2 0 7,2-2 0,-2 2-7,0-1-1,3 1 2,-1 0 0,-2-1 1,0 1 6,0 0 0,0 0-7,0 0 0,0 0 1,0 0 0,0 0 0,0 0 0,0 0 1,0 0 0,0 0 0,0 0 0,0 0-1,0 0 0,0-1 1,2-2 0,-2 3-1,2-2 0,-4 0-1,4 2 0</inkml:trace>
  <inkml:trace contextRef="#ctx0" brushRef="#br0" timeOffset="4572">2350 0 2,'0'0'2,"0"0"0,0 0 0,0 0-1,0 2 1,0 0 0,2-1 0,-2 0-1,2-2 0,0 5 0,0-4 0,-2 1 2,-2 1-2,4-1 0,2 0 0,2 1 0,3 0 0,-1-1 0,6 3 0,5-3 0,2 0 6,6 1-1,-1-1-7,5 2 0,3-1 0,1 2 7,0-2-7,4-1 6,0 3 0,1-3-1,1 3 0,3 1-7,-1-2 6,-2 3 7,1-3-14,1-1 13,-2-1-14,1 1 13,-1 1-13,-4-1 7,1-1-7,-5-1 1,-4 0 0,-2 1-1,-3-3 16,-1 1-9,-2 1 0,0 0 6,-5 0-7,-1-1 0,-3 1 6,0-1 5,-3-3-7,-1 4 11,0-3-8,0 1-1,-5 4-1,-1-4-7,2 2 8,-2 0-2,2 0-1,-2-1 6,0 0-1,2 0-8,-2 0 0,2 1 0,-1 1 0,3-1 0,-2-1 0,0 1 0,0-1-1,0 1 8,2-2-2,-1 1-7,1 1 0,-2 0 6,0-1 0,0 0-1,0 0 0,0 0 5,1-1-13,-1 2 6,2-1 0,-2 1 0,0 0 0,0-1-7,-2 1 1,1-1 0,-1 1-5,0 0 1,0 0 7,0 0 0,-2 0 0,2 1 7,-2-1-7,2 0 0,-2 0 0,0 0 6,-2 0-7,2 0 7,0 0-1,0 0 0,0 0-1,0 0-13,0 0 8,-2-1 6,2 1-6,0 0 0,0 0 6,0 0 0,0 0-1,0 0-13,0 0 8,0 0-20,0 0 4,0 0 2,0 0 0,0-1 2</inkml:trace>
  <inkml:trace contextRef="#ctx0" brushRef="#br0" timeOffset="26558">46 860 1,'-5'3'3,"1"-3"0,2-1-1,-2 0 0,2 1 0,0 1-1,0 0 1,0-1-1,0 2 0,2 0 0,-2 0 0,2 1 1,-2-2-1,0-1 0,2 2 0,0-2 0,-2 5-1,-1-3 1,1 0 0,0 1 0,0-1-1,0 1 0,2 0 0,0-1 1,-2-2 0,4 2 0,-2 1-1,2-3 7,2 1-8,5 0 1,1 0 12,7 3-7,7-4 6,5 1-8,11-2-1,3 0 6,13 3 6,4-2-8,2 0-1,6 0 7,3 0-3,1 2-7,0-1 12,3 2-8,1 1-7,-1-1 7,-1-2 5,-1 1-8,-5-1 0,-35-1-13,2 0 8,2-1 6,5 0-7,36-2 7,-7 1 0,-7-2-1,-8 0 6,-9 2-20,-6 0 20,-3-3-7,-9 0 0,-2 2 6,-9-2-14,1 2-5,-5 0 13,-1 1 6,-5 0-7,0 0 0,3 1 6,-5-1-7,0 1-6,-2 0 7,2 1 7,-4-1-2,0-2-1,1 2-7,-3 1 7,2 0-7,0 1 0,0-1-6,0 0 8,0 0 0,0 0 12,0 0-26,-2 1 20,0-1-1,0 2 0,-2-2-1,2 0-7,0 0 7,0 0-7,0 0 1,0 0 12,0 0-7,0 0-1,0 0-6,0 0 0,0 0-5,0 0 13,0 0 0,0 0-7,-2 0 0,2 0 1,0 0 0,0 0 0,0 0-6,0 0 20,0 1-8,-2-1-13,0 1 8,2-2-6,0 1-1,0 0-4,0 0-5,0 0 1,-2 0 3,2-1 0,0 1 0</inkml:trace>
</inkml:ink>
</file>

<file path=ppt/ink/ink7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9:30.40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 3,'0'0'3,"0"2"0,0-2-1,0 0 0,0 0 0,0 2 0,0 0-1,3-1 1,-3 0 0,2 0-2,-2 1 1,0 0 0,2-1 0,-2-1 0,0 0-1,0 1 1,0 0 0,0 1 0,2-2-1,0-2 7,2 5-7,0-3 6,2 1-7,7 1 13,5-1-8,7 1 7,8-4-2,9 4-1,9-1 5,7 1-1,8 0-2,11 1-1,6-2-8,10 4-6,8-1 7,13 1 6,6 2-7,2-1-1,2 1 7,2-3 0,-2 0-2,-2-1 6,-8 0-8,-6-2-13,-7 0 14,-4-1-1,-10-1-12,-2-2 7,-7 2-7,-7-2-4,-5 0 14,-8 0-7,-7-2 7,-5 3 0,-7 0 6,-6 0 0,-6 1 0,-6-1-2,-7 1-14,1 1 15,-7-1-8,-2 0-13,-4-2 9,0 3 7,-2 0-12,0-1 1,0 1 0,0 0 2,-2 0 1,0 0 0,-2-1 0,-4 1-1</inkml:trace>
</inkml:ink>
</file>

<file path=ppt/ink/ink7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8:22.3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3596 51 1,'2'-1'3,"2"-2"-1,-4 3 0,2-1 0,-2-1-1,2 1 0,-2 0-1,3-1 1,-1 1 0,0 2 0,-2-2 0,0 1 0,-2 0 0,2 0-1,0 0 1,0 0 0,0 0-1,0 0 2,0 0-1,0 0 0,0 0 0,0 0 0,0 0-1,0 0 1,0 0-1,0 0 0,0 0 0,0 0 1,0 0-1,0 0 1,0 0 0,0 0-1,0 0 0,-2 0 0,-1 0 0,1 0 0,-2 0 0,-2 0 1,-2 0-1,0 0 0,-5 0 0,3 0 7,-5 0-8,-1 0 1,-3-1-1,-2 1 7,-1 1 0,-3-1-7,-2-2-1,-2 2 1,-4 0 0,0-1 0,-4 0 7,-3 1-8,1-1 1,0-2 0,-1 2 6,-1 0-6,4 1 0,2-2 0,2 0-1,2 1 1,2 0 0,0 0 0,2 1 1,2-1-1,2 0 0,2-1 1,1 1-1,1 0 7,3 0-7,1 0 0,5 1 7,2-1-8,1-2 1,5 2-1,2 1 1,-2 0 0,4 0 0,2 0 1,3 0-1,5 0 0,3 0 0,1-1 0,3 0 0,-1 2 0,1 0 0,4-1 0,1 1 0,3-1 1,0 3-1,0-2 0,0 0 0,4 0 0,0 0 1,0 2 0,0-2 0,0 0 0,0 1 0,-2-1-1,0 1 1,0-1 0,-2 0 0,0 0 0,-4-1 0,-3 0 0,1 0 0,-2 1 0,-5-2 0,-2 1 0,-1 0 0,-3 0 0,-4 0 0,0 0 1,-2 0 0,0 0 0,-2 0-1,-2 0 0,0 0 0,-2 0 0,-2-1 0,-2 1 0,-3-1 1,-3 0-1,-1-1 0,-3 2 0,-1-1 0,-4 1 0,-1 0 0,-3-1 0,-4 1 0,2-1 1,-4 0-1,-3 1 0,-1-1 0,-2-2 0,-2 3 0,1-1 0,1 0 0,-2 0 0,1 1 0,3-3 0,0 3 0,2-1 0,2 0 0,0-1 0,4 1 0,0 1 0,6-2 0,0 2 0,0 0 0,7-1 0,-1 0 0,5 0 0,4 1 0,6-1 0,-3 1 0,5 0 0,2 0 0,1 0 0,3 0 0,2 1-1,4 0 0,3 1 1,4-2-1,3 2 0,1-1 0,0 0 1,4 1-1,2-1 0,-3 2 1,6-2 0,-1 0 0,0 0 0,2 2-1,-2-2 1,4 0 0,-4 2 0,-2-1-1,2 0-1,-4-1 2,0-1 0,-5 1 0,-5-1 0,-3 0 0,-5 1 0,-3 1 0,-2-1 0,-2-2 0,-6 1 0,-4 0 0,-1 0 0,-3 0 0,-5-2 0,-3 0 0,-3 1 0,2-1 0,-3 0 0,-3 1 0,0 1 0,0-2 0,0 0 0,-2-1 0,-2 2 0,2 0 0,0 0 0,4 0 0,-2-1 0,3 2 0,5 0 2,0 0-2,5-1 0,3 1 0,3 0 0,4 0 0,0-1 0,6 1 0,0 0 0,2 0 1,4 1-1,5 2 0,3-1 0,3-1 0,4 0 0,0 2 0,3-1 0,3 0 0,0 1 0,2-1 0,2 0 0,-2 2 0,1-3 0,-6 1 0,1 0-1,-2 1 1,-8 0-2,-5-2 2,-2-1 0,-3 3 0,-5-3 0,-4 0 0,-5 0-1,-1 0 1,-8-3 0,-3 3 0,-2-1 0,-1 0 0,-5-2 0,2 0 0,-4 1 0,0 0 0,-2-1 0,-2 1 0,2-3 1,0 2-1,4 1 0,0-1 0,2 1 0,0 0 0,7 0 0,5 0 0,3 1 2,4 0-1,2 1 0,0-1-1,8 1 0,2-2 0,2 2 0,5 0 0,3 0-1,3 0 1,1 0 0,3 0 0,2 2 0,2-1 0,2 1 1,0-1-1,2 2 0,-4-1 0,0-1 0,-3 1 0,-1 1 0,-4-2 0,-3 0 0,-3 0 0,-3 0 0,-6 1 0,-4-2 0,-4 0 0,-2 0 0,-5-3 0,-3 2 0,-5 0 0,1 1 0,-3-1-1,-6 0 1,0-1 0,-2 1 0,0 0 0,-2 0 0,2 0 1,3 1-1,3-1 0,0-2 0,4 3 0,5 0 0,2 0 0,3-1 0,3 1 0,4 0 0,2 1 0,2-1 0,4 0 0,-2 0 1,9 0-1,-1 0 0,3 1 0,3-1 0,1 0 0,2 0 0,-1 2 0,-1-1 0,0 0 0,1 0 0,-3 0 0,-3 0 0,-3 2 0,-3-2 0,-2 0 0,-2 0 0,-4 0 0,-4 1-1,0-2 1,-2 2 0,-3-1 0,1 0 0,-4-1 0,-3-1 0,3 1 0,-3-1 0,-1 1 0,-1 0 0,3-1 0,-1 0 0,3-1 0,0 1 0,3-1 0,3 1 0,4 1 0,0-1 0,2 1 0,2-2 0,4 1 0,0 0 0,3 1 0,3-2 0,0 1 0,5 1-1,0-2 1,3 2 0,-1 0 0,4 0 0,-3 2 0,3-1 0,2 0 0,-4-1-1,3 1 1,-1 0-2,0 2 2,4-2 0,-2 0 0,-1 1 0,1 1 0,0-1 0,4 0 0,-2 3 0,0-2-1,-2 1 1,-3-1-1,1 1 0,-4 0 1,-1-1 0,-3-2-1,-3 2 0,-4-1 1,-1 0 0,-3-2 0,-2 1 0,-2 0 0,-2 0 0,2-1 0,-2 2 0,0-2 0,0 0 0,2 0 0,0 1 0,0-1 0,0 0 0,0 0 0,2-1 1,4 1-1,-2 0 0,0-3 1,2 3-1,1-1 0,-3 0 1,2 1-2,2-1 1,-2 0 0,1 2 0,-1-1 0,2-1 0,-2-1 0,5 1 1,-5 1-1,2-1 0,0 1-1,1 0 1,-1 0 0,0 0 1,0-1-1,-1 0 0,-1 1 0,0-1 0,2-1 0,1 2 0,-3 0 0,0 0 0,-2 0 0,0 0 0,0 2-1,3-2 2,-3 2-1,0-2 0,-2 1 0,2 0 0,2-1 0,-2 1 0,1-1 0,-1 2 1,2-1-1,0-2 0,-2 2 0,2 0 0,-1 0 0,-1-2 0,0 1 1,0 0-1,0-2 0,-2 0 0,2 2 2,1-1-2,-1 1 1,-4 0-1,0-1 1,0 2-1,0-1 0,2 1 0,-2-1 0,0 0 0,4 2 0,-2-2 0,0 1 0,-2 0-1,0-1 1,0 0 0,2 1 1,0-1-1,2 0-1,0 0 0,-2 0 1,1-1 0,-1-1 0,0 0 0,-2 1 0,2 1 0,0-2 0,2 1 1,-2 0-1,0-3 0,0 3 0,2 0 0,-2-2 0,2 3 0,1 2 1,-5-1-1,2-2 0,0-1 0,-2 2 0,0-1-1,-2 0 0,2 1-2</inkml:trace>
  <inkml:trace contextRef="#ctx0" brushRef="#br0" timeOffset="53134">4392 720 3,'-2'-4'3,"2"2"0,0 1-1,0 0 0,-2-2 0,4 2 0,-2 0-1,2 1 0,-2 0 0,-2 0 1,2 0 0,0 0-1,0 0 1,0 0-1,-2 0 0,2-1 6,-2 0 6,0-1-8,2 1 6,-2 1-16,0 0 2,2 0 7,-2 0 0,0 0-1,0-1-8,0-1 9,-2-1-9,-1 1 15,1 1-8,-2 0 0,0-2 0,0 1 6,-3 1-14,1 1 7,-2-2 0,-1-1-6,1 2 0,0 0 1,-3-1 7,1 2-1,2 0-6,-3 0 13,3 0-14,-3 0 1,3 0 0,0 1 7,-1 1 0,1-1 5,0 2-1,-1-1-7,1 1-6,2 0 7,-3 1 6,-1 2-7,-2-1 6,1 2-13,1-1 7,-1 1 6,3 0-13,-2 0 7,1 1-6,3 0 7,0 1 0,-1 0-6,-1 2 13,0 1-8,-1 2 7,3-1-1,0 0-13,0 0 7,3 1-7,-1 0 14,-2 1-7,4 0 6,0-2-7,0 3 6,-1-1-13,1-1 1,4 1 1,0-1 7,-2-2-6,4 3 13,-2 0-1,0-1-7,2 1 6,0-1-1,3-1-13,-1-2 20,-2 0-7,0 1-1,4-1-7,-2 1 0,2-1 13,-1 1-1,3-1-8,0 0 0,0-1 6,5 0 0,-1 1 6,3-2-9,-3 1-7,3 1 1,1-3 6,1 3 0,-3-2-7,3 0 7,1 0-1,-1 1 6,-1-1-14,3-1 7,-2 0-19,1-2 21,-3 1 6,1-1-14,-1-1 13,1-1-20,-1-1 2,-1 0 0,1-2 15,-1 0-8,1-1 7,1 0-7,-3-1 13,1-1-8,-2 0-6,3-1 6,1-1 6,-1-1-1,1 0 0,1 1-8,2-2-14,-3-1 15,1 0 0,-1 0 6,-1-1-7,1 0-6,-3 1 13,-1-3 0,1 1-8,-1-1 13,-2 0-8,1 0 0,1-2-7,-2 1 7,-1 0-13,-1-3 20,-2-1-2,2 1-7,-1-1-7,-3-1 7,0-2 0,-2 1 0,0-2 7,0 1-9,-2-3 0,-2 2 0,0 0 0,-2 1 7,-2-2-14,1 3-6,1 1 15,-4 2-7,0 1 7,-1-3 6,1 4 0,0-1-2,2 2-13,-5 3 14,3 0-1,0 1-7,0 0 6,-3-1-1,1 0-6,0 3 6,-5-1 0,-1 1-7,-1 0-12,5 0 14,-3 2 7,3-1-14,-5 1 8,1 0 0,1 1 6,-3 1-13,-3-1 13,-2-1-1,2 2 0,1 0-7,1 1 6,-2 0-7,5-1 7,-3 0-19,1 2 8,3 0 1,-1-1-13,1 2 3,3-1-5,1 1 2,3-2 2,2 1 2,-2 1 1</inkml:trace>
  <inkml:trace contextRef="#ctx0" brushRef="#br0" timeOffset="96396">2368 174 3,'0'0'2,"0"0"0,2 0 0,0 0 0,-2 0-1,2 0 0,0-1 0,4 0 1,-6 1-2,2 0 1,0 0 0,-2 0-1,2 0 1,-2 1 0,0-2 1,2 1-1,-4 0 0,0 1 0,0-1 0,0 0 0,0 1 0,0 0-1,-2 2 0,-2 0 1,-3 1-2,1 2 1,0-1 0,-5 3 1,-1 1-1,-5 1 0,5 4 0,-5 1 1,3 1-1,-3 4 1,-4 0-1,3 0 0,-1 0 0,2-1 0,-1 3 0,-3-1 0,2-3 0,0-1 0,3 1 0,-1-4 0,3 0 0,3-3 0,-1 0 0,1-2 0,3 0 0,2-3 0,4 0 0,-3-3 0,3 0 0,2-2 0,2 0 0,-2-1 0,0-1 0,2 0-1,0 1-1,2-6 0</inkml:trace>
  <inkml:trace contextRef="#ctx0" brushRef="#br0" timeOffset="112955">434 1142 2,'-2'-3'3,"-2"1"7,-1 1-7,1 0 7,2-2-3,-2 2 0,2-1-8,0 1 1,-2 2 6,4-1-1,0 1 6,-2-1-7,2 1-9,0-1 2,0 1 14,0 1-9,0-4 6,0 2-14,2 0 14,0 0-1,0 3-7,0-1 6,4-2-1,0 1 7,1 2 4,3-2-8,2 0-8,5-1 7,2 0 6,-3-1-15,5-2 7,-1 0-14,-1-1 14,-2 0-1,-1-1 0,3 1-7,-3-3 7,-1 0-1,-3-2-6,1 2 6,-5-2 0,0-1-7,-4-1 7,0 3 0,-2-6-7,-4 0 7,0 3-13,0-2 7,-2 0-5,-2 2 13,0 2 6,-5-1-8,1 2 6,-2-1-14,-5 4 13,-2 0-13,-1 1-6,-1 4 20,0 2-13,-1 1 0,1 5 7,0-1 0,-1 4-7,1 3-6,0 0 14,0 4 6,3 2-8,3-1-6,1 2 0,6-1 20,-1 3-9,3-5-7,2 1-6,4-2 13,6 1 0,3-1-8,1-1 0,4 0 1,5-5-8,4 2 8,-1-3-6,1 0 7,2-2 6,0-2-13,2-2 20,-2 0-8,-5-2-7,1-1 12,-5-1-7,-1 0 12,-3 0-14,-3-1-1,-1 1 6,-4-1-1,0 1-1,0 0 0,-2 0 5,-2 0-7,0 1 0,0-1 0,0 0-8,0-1 1,0 1 14,0 0-2,0 0-7,0 0-7,0 0 0,-2-1 2,0 1-6,0 0 8,2 0 0,0 0-12,0-1-6,0 1-3,0 0 1,0-2 3,-2-3 0</inkml:trace>
  <inkml:trace contextRef="#ctx0" brushRef="#br0" timeOffset="113809">905 766 1,'4'-8'3,"-2"0"0,-2 0 0,0 1-1,5-1 0,-5 2 0,0 0 8,2 0-9,-2 3 13,0-1-8,0 2-1,0 0-7,0 0 0,0 2 7,0 0 7,0 0-9,0 0 6,0 6-8,-7 4 7,1 2-8,0 5-6,-2 1 13,0 3-7,-3 0 0,3 3 13,0 2-8,-3 2 0,1 0 5,4 0-14,-3-1 7,5-2 6,-2 1-20,2-2 20,0 1-14,0-3 1,0-1 7,2-3 6,-1 1-1,3-4-14,0-2 7,0-2 0,3-3 0,-3-1-7,4-1 1,-2-2 1,0-1 13,-2 0-1,2-1-8,0-4-6,2-2-5,2-1 14,3-4-1,-1 0 0,0-3-7,2-1 14,-1 1-8,-3-4-12,4 0 7,1 2 1,-1 1-7,0 3 22,3 2-9,1 1 0,-6 1-1,5-1 6,-3 1-7,1 2 0,-5 1 0,2 3 0,0 1-7,-2 2 7,1 1 0,1 1-6,0 1 7,1 1 6,1 2-1,-2 3 0,2-2-2,-3 3-1,-1 0 0,-4 1-1,2 0-6,-2 0 0,-2 0 7,0-2-1,-2 2 0,0-2 6,-2 1-14,4-2 7,-2 1-6,-2-1 6,0-1-12,-5-2 13,1 0-13,-2-2 8,-3 2 6,5-1-6,-4-2-7,-1 0 8,1-2 14,-1-2-9,-3 2-7,-1-3 0,1-2 20,-1 0-15,1 0 0,1-2 13,3 1-15,1-2 6,3 0-13,0 1 13,4-3-7,-3 0 0,3 0-13,4-1-4,0 0 0,2-3 3,5 2 0</inkml:trace>
  <inkml:trace contextRef="#ctx0" brushRef="#br0" timeOffset="114562">1462 950 2,'0'0'3,"0"-5"0,0 1 0,2 0 0,0 2 0,-2-1-1,0 2 1,0 0 11,-2 1-8,2 0 0,0 4-1,-2-1-1,0 4 7,-7 1-8,-1 3 5,0 3-7,-1 1-6,-1 1 7,-3-1-1,3 4 0,-2-2 13,-1 3-2,3-1-1,-5-1-2,3 1-7,1-3 6,-1 2-1,1-2-14,1-1 14,2 0-1,1-2-7,3 0 0,0-1 7,4-1-7,-2-2 0,4-2-1,2 0 1,0-2-12,2-2 1,0 0 1,0-3-1,4-2 2,1-1 1,1-3 0</inkml:trace>
  <inkml:trace contextRef="#ctx0" brushRef="#br0" timeOffset="114858">1228 949 2,'-2'-1'4,"2"1"0,0 0 6,0 0-7,0 0-1,2 0-1,-2 0 0,0 1 7,2 0-1,4 4-1,0 3-7,5 2 6,-1 2-1,-2-1 7,1 0-2,1 4-7,0-2-1,1 0 13,-3 3-8,2-1-1,-4 0-7,5 1-6,-3-1 20,0 1-7,1-2-1,-3 0 5,-2-2-13,0 1 0,0-2 7,2-1 12,-1-1-21,-1 1 7,-2-2 0,2-1 6,-2-1-7,4 1 7,-2-2-8,-2-1 1,0 1-7,3-2 7,-1-1-12,-2-1 1,2-1 0,2-1 1,-2-1 0</inkml:trace>
  <inkml:trace contextRef="#ctx0" brushRef="#br0" timeOffset="115214">1569 1264 2,'0'1'3,"0"0"0,2 0-1,-2-1 0,-2 2 0,2-1 0,0 1-1,2-1 1,2 3-1,-2-3 1,1 0 0,-1-1-1,0 1 1,-2 0-1,0 0 0,0-1 13,0 0-2,2 0-1,0-1 4,-2-1-2,0 1-1,2-4-1,0 2-14,0-3 6,0-1 0,0-1 12,0 1-8,0-3 6,0 1-2,3 0-14,1-2 6,-4 0-12,4-3 19,2-1-20,1 2 14,-1-2-7,0 0 7,-2 0-7,0 1 7,3-2-1,-1 3 0,0-1 6,1 2-20,-1-2 8,-2 4-6,2-1 7,-1-2 7,3 0-7,-2 5 13,0-3-14,-1 1 0,1 1 0,-2-1 7,0 0-13,1 0 14,-1 1-1,-2-2 6,2 1-8,-4-1 0,6 1-13,-3-1 20,-1 1-13,2-2 7,0 1-1,2 0 0,-1-2-13,1 3 14,0-2-7,2 2 13,-1-1-7,1 1 6,-2 0-20,3 0 14,-3 2-6,0 0 7,-2 0-7,3 1 7,-3 0-13,0 0 14,2 0-7,-1 0 13,-1 0-14,0 2 13,2-2-14,-2 1 13,3 0-7,-3-2 6,2 1-7,1 0 7,-3-1-8,2 0 7,2 0-7,-3 1-6,1 0 13,-2 0-7,2 1-13,-2 0 21,1-1-20,1 3 21,-2-2-14,0 0 7,5 1 0,-5 2-6,0-2 13,2 2-7,1 0 7,-3 1-2,-2-1-1,2-2 0,0-1-7,1 3 6,-1-2 0,0-1-1,0 2-6,-2-3 0,3 1-6,-1 0 14,2 1-7,-2-3-6,5 0-6,-1 0 22,-2 1-8,3-1-7,-1 2 8,-4 1 7,4-2-8,-1-1-14,-3 2 15,2-1-6,-2 2-6,3-2 20,-3 3-1,-2 1-7,2-2-6,-2 2 6,-2-1 7,3 1-14,1 1 7,0-2 0,-2 0 6,0 1 0,2-1-8,-1 0-13,-1 1 15,2 0-6,-2 0 0,0 2 13,-2 0-7,0-2-6,2 0 13,3 0 0,-3 1-8,0 0-8,-2 0 9,0-3-7,4 3 13,-2 0 7,1-3-22,1 2 14,0-1-7,-2 1 0,2-2-7,-2 0 15,3 1-1,-1-1-7,0 2 0,0-1 6,3-1-1,-1 0 0,0 0-7,-2 0 1,3 1 6,-3 0 0,0 1 5,-4-1 0,2 1-8,-2 0 6,2 2-21,-2 0 23,-2-1-2,3 1-14,-1 1 14,-2-2-1,0 1-13,2 0 1,0 0 7,-2 2 6,0-1-14,0-1 7,2 1-7,0 0 2,-2 0 1,0-1-12,0 1-6,0 0 3,0 0 0,0 0 3</inkml:trace>
  <inkml:trace contextRef="#ctx0" brushRef="#br0" timeOffset="116242">2624 206 1,'0'0'4,"0"0"0,0 0-2,0 0 1,0 0-1,0 0 0,0 0 0,0 0 1,0 0-2,0 0 0,0 0 0,0 0 0,0 0 0,-2 0 0,0 0 6,-2 0-7,-2 0 6,-1 0-7,-1-2 7,-2 0-7,-1 2 0,-1 0 0,0 0 0,-1 0 0,1-1 13,-3 1-1,1-1-8,-1 1-8,-1 0 2,3 1 6,-1 0 1,-3-1 5,3 1-14,-3 0 7,3 2-7,-3-2 8,5 1-1,-3 2-6,-1-2 6,3-1 6,1 0-13,0 3 13,1-3-14,1 1 1,2 0 13,-3-1-13,5-1 7,0 1-7,4 0 7,-2-2 0,2 2-7,0 0 14,2-1-14,0 0 7,0-1 6,2 0-7,2 0-1,0-2 0,2 2-6,2 0 0,5 0 2,1-3 0,7 3-1,-2-2 1,-1-1 1,1 2 0,1-2 1,3 2 0,-4-1 0,-1 1 1,1 1-1,0-1 1,-3 1 0,-1-1 0,-1 0 1,-1 1-1,-1 1 0,0 0 1,-1 1 0,-1-1 0,3 0 0,-3-1 0,0 0-1,-2-1 0,1 1 0,-3 1 1,0-2-1,-2 2 1,3 0 0,-1-1 0,-2 2-1,0 1 1,0-2 0,-2 2 0,0 0 0,0-2 0,0 0 0,-2 0 0,0 0 0,-2 0 0,2 0 0,0 0 0,0 0 0,0 0 0,-2 0 0,2 0 1,0 3-1,0-1 0,2-1 1,-2 2-1,-2 1 0,2-2 1,0 2-1,-2-1 0,0 4 0,2-2 0,-2 2 0,0-1 0,2 0 0,-4 0 0,4 4 7,-2 0-7,-2 1 6,2 2-7,0-3 6,-3 3-7,1-2 1,0 3 12,0 0-14,0-1 20,-2-1-15,1 1 6,1-1-1,-2 2-1,2-3-1,0-1 0,0 3-7,2-1 7,-2-2-1,1-2-1,1 2 6,0-5-1,2 1-7,-2 1 0,0-2-7,0-1 14,0-1-1,2-2-8,-2 1 8,2-1-15,-2 1 1,0 0 1,0 0 1,2-1 7,-2 1 0,0-1-1,4 1-6,-2-2 1,-2 0 6,2 1-6,0-1 0,0 0 7,0 0 0,0 0-1,0 0 0,0 0 0,2 0 0,-2 0-1,2 0-6,0-1-6,-2-1 0,0-1 1,2 1 0</inkml:trace>
  <inkml:trace contextRef="#ctx0" brushRef="#br0" timeOffset="117726">303 2064 1,'-2'0'3,"2"0"1,-2 0 0,-2-1 6,4 1-2,0 0-1,0 0-1,0 0 12,0 0-1,0 0 3,0 0-8,2 0 4,2 0-8,0 0-1,9 0-7,6 0 20,1 0-23,7-1 20,4 1-21,4 0 0,-2-2 1,3 1 19,-3 1-1,0 0-3,-2 0-8,-2 0 6,-2 0-7,-3 1-1,-1-1-13,-2 0 2,-7 0 13,3 0-19,-7-1 7,1 0-4,-3-1 1,-6 1-6,2 0 3,-4-2 1,0 3 1,0 0-1,-2-1 2</inkml:trace>
  <inkml:trace contextRef="#ctx0" brushRef="#br0" timeOffset="118021">645 1880 5,'0'-3'4,"-2"0"-1,2 1 7,0 0-2,0 2-7,0 0 6,0 0-1,0 0-1,0 4 0,-2 3 6,-1 3-15,1 1 15,2 2 4,-4 1-15,2 1 0,-2 3-6,2-1 19,0 1-7,2-1-7,-4 3-7,0-2 1,2 0 1,-3 0 7,3-1 13,0 0-8,2-2-7,-2 2 0,0-2 0,2-3 6,-2 0-7,2-3-6,0-1 1,0-2 1,2-1 0,0-3 1,0 1-1,0-2 0,0-1 0</inkml:trace>
  <inkml:trace contextRef="#ctx0" brushRef="#br0" timeOffset="118321">1027 1757 4,'4'-6'3,"1"1"0,-3-1 7,2-1-7,0 1-1,0 1 12,0-1-14,-2 2 19,2 2-8,-2 1-15,-2-1 13,3 1-1,-3 2-13,-3-1 13,1 3 5,2 1-14,-4 3 0,-2 3 14,0 4-3,-2 0-1,-1 3-1,-3 1-1,-1 1-14,3-1 14,2 2-7,-2-1 7,-1-1-2,5 1-1,-2-2-13,4 0 7,4-2 8,2 0-21,2-1 15,0 0 6,2-4 7,7 1-15,1-3 13,-2-1-8,3-1 0,-1-3-7,3 1 0,-1-3 1,-1-2 7,2 0-1,-3-2 0,0-1-7,1-2-12,-3-2 1,1-1 2,-3 1 2,0-1 0,-1 1 2,-3-1 1,-2-1 1,-2 1 1,-2 1 1,0 0-1,0 0 2,-2-1 1,0 2 0,0-1 1,0 2 0,-2 1 0,2 0 1,0 0 0,-3 3 7,1-4-1,2 3 6,2 2-8,-2-1-8,2 2 2,-2 0 14,2 0-3,2 0-1,-2 0-7,-4 6 0,2 1 19,0 5-14,0 1-1,-2-1 12,0 4-9,1 1 7,-1 0-9,0 1-7,2 0-7,0 2 22,-2-1 4,0 1-21,2-2 19,0 0-1,2-1-9,-4 1 6,1-2-2,3-1-7,-2 0-6,2-1 0,-2-4 1,2 0 0,2-2 0,-2-1 1,0-1-13,2-2-5,1-1 2,-1-2 1,0-2 2,2 0 2</inkml:trace>
  <inkml:trace contextRef="#ctx0" brushRef="#br0" timeOffset="120057">1358 1408 1,'-2'-3'3,"0"-1"-1,2 1 1,-2 1-1,0 0 1,0 0-1,2 1 0,0-1-1,-2 1 0,2 0 1,0 0-1,0 1 0,0 0 0,0 0 0,0 0 0,0 0 0,0 0 0,0 0-1,0 0 0,0 0 0,2 3 0,-2 1 1,-2 1 0,2-1-1,-2 3 0,0 1 0,0 2 0,0 0 0,-1 1 0,3-1 0,-2 1 0,0-1 0,2 0 0,0 1 1,0-1-1,0 0 1,2 1-1,0-1 1,-2 0-1,3-1 0,-1 1 0,2-2 0,0 0 0,2 2 0,0 0 13,5-2-2,-1-2-7,0 1 6,3 1-8,1 0 6,-1 1-7,1-3 6,1 2-1,-1-3-1,-2 0-7,3-2 14,2 1-15,-5-1 13,2 1-14,-1 0 1,-1-3 7,5-1 12,-5 4-9,3-5-1,-3-2 7,3 1-9,-1 0-7,-2-2 13,3 1-13,-1 2 12,-3-4-13,3 1 13,1 0-1,-1-1-20,1 0 20,-1 1-13,3 0 0,-1-2 13,1 0-7,-1-1 6,-1 1 0,1 0-8,-1 2 1,-1 1 6,3-1-1,-5 0-1,1-1-6,-5 3 0,2-1-6,1 2 7,-1 1-7,0-2 15,1-1-1,-1 0-7,0 3 0,3 0-6,-3 0 7,2-1-7,3-2 15,-3 0-2,3 1-1,-3 1-7,3 0 1,-1-1 0,1 2 0,-1 0 0,1 0 0,-1-1 0,7 0 0,-5 0-7,-1 0 8,1-2 0,3 2 14,0 0-22,-1 0 0,-3 0 16,1 1-8,3 1 0,-3-3 0,1 0 6,-5 2-7,3 0 6,-5-2-7,-2 2 13,3 0-14,-5 0 1,2-2 6,-2 2 6,3-1-1,-1-2 0,0 2-16,1 1 9,-1 0-8,-2 0 15,2 0-2,1 0-7,-1 0-7,2 2 8,-4 0 6,5 1-7,-1 2 0,0-2 0,1 0-14,-1-1 9,0 3 14,3-2-22,-3-1 15,1 2 0,-1-1 7,2 0-15,3 0 7,-3-1 8,3 1-16,1-1 9,-1-1 5,-1 2-13,3-2 0,-3-1 7,-1 2-6,1 2 7,-4-1 7,5-1-16,-3 1 16,1-1-9,-1 3 0,1-3-7,-1 0 15,0 0-8,1 0-7,-1 3 9,-1-3 11,-1-1-1,2 1-8,1 2-7,1-1 7,1-3-7,-5 1 13,2-2 0,-1 2-2,1 2-1,1-1-7,3-1-7,-4 0 14,-1-1-1,1 3-7,-1-1 0,-1-2-6,2 1 13,1 2-1,-3-2 0,-2-1-7,3 0-6,-5 0 1,2 2 1,0-2 13,1 0-7,-1 1 0,0 0 0,-2 1-6,1-4 13,-3 2-13,4-1 7,-2 1 6,0 0-7,-1 0-7,-3 0 1,2-1 1,-2-1-7,0-2 9,-2 1-6,0-3 1,0 4-6,0-3-10,-2-1 2,0 0 3,-4 1 2,-1-1 1,3-4 3,-2 3 1,0 0 0,0 0 2,-1-2 2,1 2 1,0-1 1,0 2 0,2-1 2,0 0 0,-1 0 0,1 1 1,-2 1 0,4 0 1,0-1 0,-2 0 1,0 1 0,2 0 0,-3-1 1,3 3-1,0-1 0,0 1 1,-2-1 0,2 0 0,0 1 0,0 0 0,0-1 0,2 1 0,-4 0 0,2-1 7,-2 0-7,1 2 12,-3-2-8,2 2-6,-2-1 13,6 0-2,-6 2-7,4-1 6,0 1-8,0-1 0,-5 0 7,3 3 5,4-1 0,2 0-9,-2 0 0,0 0 5,2 1-1,-2-1 0,4 0 0,1 0 4,-3 2-20,0 0 0,0 0 8,4 2 8,4 0-22,-1 3 22,1 0-1,4 0-7,1 4 0,-1-2 7,1 0-1,1 2-7,-3 2 0,3-4 7,-1 1-13,-1 0 6,-1-1 8,1 0-8,-1-2 1,-3 0 6,0 1-14,-1 1 15,-1-4-1,0 0-13,-4-3 13,2 0-20,-1 1 21,-1-1 0,0 1-7,-2-1 6,0-1 6,2 2-14,-2-2 6,0 0 0,-2-1-7,2 1 13,2 0-1,1-1-20,-3 3 14,0-2 0,-2 0-6,0 0 13,0-1-8,2 0-6,-4 3 13,0-1-1,0 0 0,-3 4-2,1-3-6,-4 2-7,2 1 8,-4 2-8,-1-1 9,-1 1 7,-1 2-2,-1 0-7,-1-1 0,3 2 6,-2-1 0,-1-1-1,5-1 0,1 1-1,-1 0 6,0 0-14,-1 1 7,3-1-13,2-1 2,2 0 20,0 1-14,0 1-6,1-3 14,1-2-14,0 2 14,2-2-1,-2-3-13,4 2 8,-2-2-6,0 1 0,0-2 8,2 0-1,-2-1-6,2 2 13,-4-2 1,0 0 4,2 0-2,0 0-7,-2 0 0,4 0 5,-2 0-7,0 0 1,0 0 5,0 0-1,0 0-7,0 0 0,0 0 7,0 0-13,0 0 13,0 0-7,0 0 0,0 0 0,0 0 7,0 0-1,0 0-20,0 0 21,0 0-13,0 0-7,0 0 16,0 0 7,0-1-16,0 0 9,0 0-8,0 0-11,0-1-6,0 1 3,2-1 2,-2-3-1</inkml:trace>
  <inkml:trace contextRef="#ctx0" brushRef="#br0" timeOffset="136512">423 656 3,'-2'-4'4,"-2"1"-1,0-1 0,-2 1 0,0-2 0,-3 2 0,-1 1-1,-4 1-1,1 1 0,-5 1 0,-3 3 7,0 3-8,-6 1 0,0 4 0,0 2 0,1 2 7,1 4-1,-2 2 5,2 2-7,2 3 6,3 2-8,1 2 6,2 4-7,5 4 0,2-1 12,4 2-14,1-2-6,5-1 19,5 0-14,3-1 7,6-1 0,3-1-9,4-3-5,-1 0 8,7-3-6,2-3 0,4 0 0,8-6 1,-1 1-1,5-4 0</inkml:trace>
  <inkml:trace contextRef="#ctx0" brushRef="#br0" timeOffset="136997">1658 667 2,'-8'-3'3,"0"-3"-1,1 0 1,-3 2-1,0-1 0,-1-1 0,1 1 0,2 1 0,-1-1 0,1 0-1,0 1 0,0-1 0,-1 1 0,-1 0 0,0 1 0,4-1 0,-3 1 0,5 0 6,-4 2-7,8 0 6,-2 0 0,2 1-1,0 0-7,0 0 0,0 1 7,2 2-1,2 4 0,4 3 0,-2 0-1,5 4 6,1 1-14,1 3 7,1 1 0,3 2-7,1 5 7,-1 0-7,1 0 7,-1 6-7,-1-3 8,-3 2-1,-1 4 0,-3 2 0,-3 2 6,-4-2-14,0-1 14,-4 1-1,-4-3-1,-1 0-7,-5-4 0,0 0-6,-5-2 13,-2 0-13,1-4 13,-3 0-7,3-4 0,-3 0-6,0-1 7,1-2-6,1 0 7,2-2 0,-1-1 6,3-4-1,1-1-7,3 0 0,1-2 13,2-3-7,2 0-9,4-2 9,-1-1-1,1-1-7,0-1-7,0-3 1,4 0 0,0-5 0</inkml:trace>
  <inkml:trace contextRef="#ctx0" brushRef="#br0" timeOffset="140181">4386 2297 2,'2'-4'2,"-2"-2"0,0 3 0,2-1 0,-2 1 0,0-2-1,0 2 1,0 0 0,-2-1-1,2 1 0,0 0 0,-2-2 1,2 1-1,-4-1 0,2 1 0,-2 0 0,2 0-1,-2 0 1,-3-1 0,3 1 0,-4 0 0,0 1-1,-3-1 1,1 0 0,-2 2-1,-1-1 0,-1-1 0,-1 3 0,1 0 0,-1-2 0,-1 3 7,-1 0-7,-1 3 0,-1-1 0,-2 0-1,1 1 7,-1 0-7,-2 0 0,0 1 0,1 3 0,-1 0 7,0 1-1,0-1-7,3 1 1,-3 2 0,2 0 0,3 4 0,-3 1 0,2 3 0,1 3 7,1-2-7,3 2 6,1 3-7,3 0 0,0 0 13,1 1-14,5 2 1,2-2 0,0 3 6,4-1 7,2 1-16,5-2 9,5-1 5,3 2-14,1-3 7,7-1 0,-2 1 0,6-3-1,0-3 0,2-2 6,2 0-13,2-1 7,2-3 6,1-1-14,-1-2 14,0 1-1,0-1 0,-4-3-1,-2-2-7,0-5 14,-2-2-9,-2-3 6,-4-1-7,0 0 6,-1-2-20,1-1 14,-2 0 6,2-3-7,-5-2 6,3-1-7,0-3-7,-5-1 7,-1 0 0,1 0 7,-1-3-7,-3 1-7,-2-2 1,3-1 13,-3 0-13,-2 0 13,-1 0-7,-3 0 6,-2 1-7,-2 0 14,-2 0-15,-4 1 13,1 1-2,-3 1-1,0 2-13,-5 0 13,1 0 0,0-1-8,-3 3 6,-3-1-7,-3 4-13,-2 2 21,0 0-7,-1 0 0,1 3 7,2 0-2,0 2-6,3 2 0,3 1 6,-1-1-1,1 1-6,1 3 6,1 1-13,-3-1-6,1 0 15,1 0 8,-1 0-16,1 1-10,2 0 1,-1 0 1,1 2 2,3-2 0</inkml:trace>
</inkml:ink>
</file>

<file path=ppt/ink/ink7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9:02.4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267 276 1,'0'0'3,"0"0"0,0 0 0,0-5 0,0 0-1,-2 3 0,2 0 0,-2 1-1,2 0 2,-2-2-1,2 2-1,-2 1 0,2 0 0,-2 1 13,0-1-2,2-2-8,0 2 7,-2 0-2,0-1-1,-3 0-14,-1-1 20,-2 1-2,-2 1-1,-5 0-8,3 3-7,-3 0 1,-1 2 13,-3 2-8,3 2 0,-3-1 0,0 0-1,3 4 0,-1-2-6,3 1 7,1 2-1,1-3-6,2 1 13,3-1-1,5-1-1,2 1 1,2-2-2,0 1-1,5-1 0,1 0 5,4-2-19,3 0 7,3-1 7,1 2-13,2-2 0,4 1 8,-3-1-6,1 0 1,-2-2 7,-1 0 0,-1 1 0,0-2-1,-5 2-6,1 0 7,-5-1 0,0-2-6,-3 1 7,-1 1-13,-6 0 7,2 1 1,-2-1 7,0 1-1,-4-1 6,0 1-1,-3-2-7,-1 1-7,-2 2 7,-3 0 0,1-1 0,-1 0 6,-1 0-7,-5 1 0,3 0 0,-3-1 0,5 0 6,-3-2 0,3 1-15,-1-1 2,3 0 7,-1-2 7,3 0 0,0 0-2,-1 0-14,1 0 2,4-2 7,0 1-6,2-3 7,1 1-13,1-1 0,4-2 1,1 2 2,1-2 0,2-1 1</inkml:trace>
  <inkml:trace contextRef="#ctx0" brushRef="#br0" timeOffset="693">447 232 2,'0'-4'2,"-2"1"1,0 1-1,0-1 0,2-1 0,-2 4 0,4 2 0,-2-2-1,0 0 1,-2-2 0,2 2-1,0 0 0,0 0 0,0 0 0,0 0 0,0 0-1,0 3 1,2 3 0,-4 1 0,2 3 0,0 1 0,-2 1-1,-2-1 7,-1 3-1,3-1-7,0 1 6,0 2 0,2 0-1,-4 0 0,4-1 0,0 1-8,0-1 14,0 1-8,0-3 0,0 0 0,2-1-1,-4 0-6,4-2 1,0 0 0,2-2-1,-2 0 2,1-2 0,-1-1 0,-2-1-1,2 0 1,2-2-1,-2 1 0</inkml:trace>
  <inkml:trace contextRef="#ctx0" brushRef="#br0" timeOffset="1028">325 433 1,'2'-1'3,"4"-3"0,3 2 0,1-1 0,2 1-2,3-2 0,1 0 1,3 1 0,-5 0-1,3 1-1,0-2 0,1 2 0,-1-1-1,-5 0 0</inkml:trace>
  <inkml:trace contextRef="#ctx0" brushRef="#br0" timeOffset="1271">749 354 4,'-4'-4'3,"-2"0"0,4 1 0,-2 1-1,1 0 0,-1-3 0,0 4 1,2-2-1,-2 2-1,-2-1 0,2 0 0,-3 2 0,-1 1 0,0-2 6,-2 2-1,1 2-7,1 2 0,-4 1 0,1 2 1,-1 0 0,-1 5 0,3-2 6,-2 3-7,3 0 6,1 0-6,-2 0 0,-1 0-1,5-1 0,0-3 1,2 1 7,4-2-1,0 1-1,4-5-7,2 0 1,5-1 0,-1-2 0,2-2 0,3-1 0,-1-3 1,3 0 0,-1-2 0,-1-2 0,-1 1 0,1-4 0,-1 1 0,-1-1 0,-3-2 0,0 1 1,-3 0 0,-1 3 0,2-1 0,-6 3 0,0 2 0,0 0 0,-2 1 0,0 2 0,0 1 0,0 1 0,0 0 0,0 0 0,0 3 7,0 2-8,2 0 7,-2 1-7,-2 2 0,4-1 0,-2 1 0,2 1 7,3 0-7,-3-2 6,2 0-7,0 2 0,0-1 1,0-1-1,0-2 1,2 0-1,3 0 0,-3-2 0,0-2-1,2 1 0</inkml:trace>
  <inkml:trace contextRef="#ctx0" brushRef="#br0" timeOffset="1753">900 276 3,'2'-1'4,"0"-1"-1,0 1 0,0 1-1,0 0 0,5-1 0,-1 1 1,0 4-2,0 0 0,2 2 0,1-1 0,-3 3 0,2 0 0,3 1 0,-3-1-1,0 4 1,-2 0 0,1-1 0,-3 1-1,0-2 0,-2 1 0,0-1 1,0 0-1,-2-1 1,0-1-2,-2-2 2,2 0-2,-4 0 2,2-3-1,-4-1 7,3 2-7,3-2-1,-4-1 1,0-1-1,2 0 0,0-1 0,4 1 1,-6 0 0,0-2 0,2 0 0,2-4 0,0-2 0,0-2 0,0 0 0,4-3-1,0-1 0,2-2-1,3-2 1,3-1 0,-2-6-1,5 1 0,1-5 0,1 0 0</inkml:trace>
  <inkml:trace contextRef="#ctx0" brushRef="#br0" timeOffset="2041">1225 0 3,'0'0'3,"0"0"-1,-2 0 1,0 0 0,2 0-1,-2 1 0,-1 3 0,1 0 1,2 6 5,-4-2-8,0 6 7,2 2-1,-2 2-7,2 0 13,-2 2-15,2 0 1,-2 4 0,1 1 7,3-3 7,0 1-3,3-2-13,-1-1 6,-2-1 0,2 1 0,0-1-7,0-2 7,0 0 6,-2-2-14,0 0 8,0-4-7,0 0 7,0 0-6,0 0-1,-2-3 0,2-2 1,0 1 0,0-2 1,2-1-1,-2-1 0</inkml:trace>
  <inkml:trace contextRef="#ctx0" brushRef="#br0" timeOffset="2305">1115 327 4,'-2'0'3,"2"0"0,0 0 0,0 0-1,2 0 0,2 0 0,-4 0 1,2 2-1,5-2-1,1 1-1,2 3 0,3-3-1,1-1 0,1 0 0</inkml:trace>
  <inkml:trace contextRef="#ctx0" brushRef="#br0" timeOffset="2462">1479 303 2,'2'-2'11,"0"2"5,0-1-2,-2 0 4,2 0-1,3-1-3,-5 0-14,2 1 6,2 0 6,-2 0-16,-2 0-4,2 2 0,0-2 0,0 1-1</inkml:trace>
</inkml:ink>
</file>

<file path=ppt/ink/ink7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8:09.3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157 317 3,'-5'-3'3,"3"0"-1,0 1 1,2 0-1,0 3 0,0-1 0,0 0-1,2-1 1,0 0 0,1-1-1,1 0 0,2 0 0,-2 2 0,0 0 0,0-1 0,2-4 0,3 2 0,-3-1 0,2 1 0,1-2-1,1 3 0,2-3 1,1 3-1,-1-3 0,-2 4 1,3-2-1,-1 3 0,-1 0-1,-3 0 1,4 2 0,-3 3 1,-3 1-1,-2 0 0,-2 0 0,0 0 0,0 4 0,-4 1 0,-2 0 0,0 0 0,-2-1 0,-3 2 0,-1-1 0,-2 0 0,3-1 0,-3 2 0,-1-3 0,3 1 0,-2-2 0,3-1 0,1-3 7,2 0-1,4 2-1,-2-3-1,2-1-6,2-2 0,2 0 6,0 2 0,2-4 7,0 1-9,4 0-7,1 0 14,1-1-8,0 1 0,-1 1 0,1 0 0,2 1 0,-3 1 0,-1 0 0,2 2 0,-2 0-7,1 1 7,-5 0 0,0 1-6,0 1 7,0 1-1,-4 0 0,-2 1-7,2 2 2,-2 0 0,0 0-1,-2-1 2,0 1 0,-2-1 1,-1-1 0,-1 1 0,0-1 1,0 0 0,-1-1 6,1-1-7,0-1 7,-3 0-1,3-1 0,0-2 0,0 1-1,-1-4-7,3 1 0,-2-2 1,0-2-1,3 3 1,1-4 0,0-1 1,0-2-1,2-1 0,0-3 0,2-1 0</inkml:trace>
  <inkml:trace contextRef="#ctx0" brushRef="#br0" timeOffset="572">281 30 3,'-2'-2'2,"-5"-1"1,1 1 0,0 0-1,-2 1 1,-3 1 0,1 1 0,0 1 5,-5 4-7,1 1-1,-3 3 0,1 3 7,-1 2-7,-1 3 0,-1 4 12,0 1-14,3 3 13,-1 3 0,3 1-2,1 1-2,5 2-7,0 1-6,2-2 20,3-2-8,3-1-7,3 1 6,1-4 0,4-2 5,2-2 5,5-3-21,-3-1 1,5-3 13,-1-1-1,5-2-7,2-3 0,2-2 0,-1-3 6,3 0-7,2-4 1,2-1 7,-4-3-15,0 1 1,0-3 1,0 0 7,-2-3 0,-1-2 0,1 1-13,-4-3 14,-2-2-6,-1 0 7,-3-3 6,-1 0-8,1-5 0,-5-2 0,-2 0-6,-2-3-6,-4-3 20,3-1-7,-5-3-7,-5 2 1,1 3 7,-2 1-1,0 1 0,-2 0-7,-3 6 1,-3 1 13,-1 3-7,-3 1-1,-1 3 0,-2 2 0,3 2 0,-3 2-6,3 1 7,1 3-7,-2 1-7,5 2 1,-1 0 2,5 0 0,0 1 0</inkml:trace>
</inkml:ink>
</file>

<file path=ppt/ink/ink7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8:07.7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155 247 2,'0'0'2,"0"0"0,0 0 1,0 0-1,0 1 0,0 2-1,0-2 1,0-2 0,2 1 0,0 0 0,0-3-1,0 1 0,3-2-1,-1 2 1,0 0-1,4-1 1,-2 1-1,1 1 1,1 0-1,0 1 0,2 1 1,1 0-1,-1 1 1,0 1-1,-1 1 0,1 2 1,-2 1-1,1 0 0,-3 4 1,2 0-1,-6 2 0,0 1 0,-4 0 0,-2 1 0,0 0 0,-2 1 0,-3 1 0,1-3 0,-4 1 0,-1-1 0,-1 1 0,-1-1 0,1 0 0,-3-1 0,3-2 0,-1-1 0,5-1 0,0-2 0,1-3 0,3 0 0,4-2 0,0-1 1,2 2 0,2-2 0,2-1-1,5-1 0,-1-3 0,2 1 0,5-1 0,1 1 0,1 1 0,-1-1 0,1 1 0,-1-2 0,3 0 0,-2 1 0,-3 0 0,1 2 0,-3-2 0,-6 1 0,2 1 0,-3 0 0,-1 0 0,0-1 0,-2 2 0,-2 0 0,0 0 0,0 2 0,0-1 0,2 0 0,0-2 0,2 2 0,0 0-1,0-3 0,1 1 0,1-1 0,0-1-1</inkml:trace>
  <inkml:trace contextRef="#ctx0" brushRef="#br0" timeOffset="528">354 32 2,'-9'-5'3,"-1"-1"0,-2 1 0,-3 0-1,3-1 0,-3 3-1,1 2 1,-3-1 0,3 2 1,-5 0-1,1 3-1,-1 4 0,-2 2 0,5 0 0,-3 2 0,3 5 0,-1 4 0,3 1 0,-1 4 0,1 3 12,1 2-15,3 4 7,0 0 0,3 0-7,1 0 6,4 0 7,2 0-16,2 2 15,4-3-8,1-2-7,3-1 7,2 2 0,3-3-6,-1-4 6,5 1 6,-1-3-1,3-5-1,2-5-7,0-2 7,4-3-13,-1-3 7,3-4 0,2-5 0,-2-6 0,2-1-7,0-1 1,0-6 1,-4-3 0,0-4 0,-2-2 1,-6-4 1,-1-2 0,-1-1 0,-3-3 1,-3 0 0,-3-1 1,-2-1 0,-4 4 0,-4 5 0,0 2 0,-6 5 1,-5 1 6,1 3-1,-5 3 6,-1 3-7,-1 4 5,1 1-14,-1 3 1,2 3 7,1 2-1,-3 2-7,-1 3 0,3 3 1,-2 1 0,3 2-1</inkml:trace>
</inkml:ink>
</file>

<file path=ppt/ink/ink7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8:06.4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236 197 3,'-4'-5'3,"0"0"0,-1 0 0,5 1-1,-2 2 1,4 2-1,-6-1 1,2-1-1,2 2-1,-2-2 0,0 4 0,2-2 0,0 0 0,2 2 0,2 4 0,5 0 6,-9 1-1,4 2-1,-2 2 6,-2 2-8,0 2 7,0 1-15,2 0 0,-2 2 2,-2 0 6,0 0 1,2 1-1,0-1-1,0-2 0,0 0 0,2 0 0,-4 1-7,0-3 0,2 0 0,-5-2 1,5-1 1,0-3 0,-2-2 0,2-2 0,0 0-1,-2-1 0,2-1 1</inkml:trace>
  <inkml:trace contextRef="#ctx0" brushRef="#br0" timeOffset="385">103 133 2,'-8'2'2,"-2"1"0,-1 1 0,3 2 0,-2 4 0,0-2 0,1 2 0,1 4 0,0 2-1,2 2 0,-1-1 1,1 2-1,4 3 0,2-2 0,2 1 0,0 1-1,2 0 1,3-1 0,1-1-1,0-1 0,4 0 1,3-2-1,1 0 0,3-3 0,2-3 0,4 0 0,-1-3 0,3-2 0,6-3 0,-4-2 0,2-1-1,0-3 0,-4-3 1,2 0-1,-4-3 1,-2-3 0,-5-1 0,-5 0 0,-1-4 0,-6 0 0,1-4 0,-5-2 0,-2-4 0,-2 0 0,0-4 0,-5-1 0,-1 0 0,0-1 0,-2 2 1,-1-2 0,-1 3-1,1 2 1,-3 5-1,2 3 1,-5 5-1,0 1 0,-1 5 0,3 3 0,-3 4 1,-1 3-1,1 0 0,-1 2 0,0 7 0,1 0 0,1 3 0,1 1 0,1 1-1,1 1 0,1 2-1</inkml:trace>
</inkml:ink>
</file>

<file path=ppt/ink/ink7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8:11.2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28 402 2,'-6'-1'2,"2"1"0,0 0 0,0 0 0,2 0-1,2-1 1,-2 1-1,0 0 0,4 0 0,-2 0 0,0 0 0,0 0-1,0 0 1,2 1 0,-2-1 1,0 0-1,0 0 0,0 0 0,0 0 0,0 0 0,0 0 0,0 0 0,0 0-1,0 0 1,0 0-1,-4 1 1,2-1 0,0 1-1,2-1 0,0 2 0,0-2 1,0 1 0,2-1-1,0 1 0,0-2 0,-2 0 7,4 2-1,-2 0-1,2 0-1,2 0 7,3 2-8,1-3 12,4 2-21,3-1 7,2 0-6,1 0 7,3-1 6,4 2-1,0-1-7,0 1-7,2 0 7,0-2 7,2 2-7,-2-1-7,4-1 14,0 0 5,-2-1 0,0 1-9,2-2 6,0 2-1,0 0-1,-2-1 0,-2 0-22,-2 0 16,0 0-1,-2 1 7,-3 1-14,1 0 1,-4-1 13,1 0-7,-5 1 7,1 0 0,3 2 4,-4-2-27,-3 0 22,2 0-7,-1 0 6,1 2-1,1-2-13,-3 0 8,1 1 12,1-1-14,-4 2 7,3-2 6,1 0-20,-3-1 14,1 1-1,0-1 6,3 0-20,-3 0 14,-1 0 0,-1 0-13,0 0 13,-1 0-6,-1 0 0,-2 0 13,0-1-14,1 1 13,-3 0-7,0 0 6,0-1 6,-2 1-15,0 0 6,-2 0 0,0 0-13,-2 0 1,2 0-7,0 0 9,-2 0 13,2 0-7,-2 0-6,2 0-6,0 0 20,-2-1-1,0 1-7,2 0 0,-2-1-13,-2-2 2,-1 2 1,1-1 0,0 1-5,-2 1 1,0-2-1</inkml:trace>
  <inkml:trace contextRef="#ctx0" brushRef="#br0" timeOffset="1217">378 18 1,'0'-2'3,"2"4"-1,2-3 0,-2 1 0,2-1-1,1 1 0,1 0 0,-2 0 1,2 2 0,-2 1-1,2-2 0,1 1 0,-1 3 1,0 0-1,0 0 0,0 2 0,3-1 0,-1 1 0,0 3 0,-1-1-1,-3 0 1,0 4-1,0 1 1,0-1 0,-2-2-1,0 1 0,-2 0 0,-2-2 0,0-1 0,-2 1 0,-2-2 0,2 0 0,-3 0 0,1-1 0,-2-1 0,0-4 0,-1 2 1,3-1 0,-2 1-1,2-1 0,-1-2 1,5-2-1,0 1 0,2 0 7,0-1-7,2 0 0,0-3-1,5-2 0,-1-1 1,2 2-1,5-3 1,1-1 0,1 2-1,1-3 0,-1-1 0,1 0 0,1-2 0,-1-2 0,-1 0 1,-1 2 0,-4 0 0,1 2 0,-3-1 0,0-1-1,-4 4 1,1 1 0,-1-2 0,-2 2 0,-2 2 0,-2 1 0,2 0 0,0 3 0,0-1 0,-2 1 0,0 1 0,0 1 0,2 1 0,0 0 0,-3 3 0,1 0 1,2 2-1,-4 1 0,2 1 0,0 3 0,-4 0 1,4 2 6,2 1-8,0 4 0,0-3 1,0 2 0,0 1 0,2-3 0,0 1 6,2-2-1,0 0 0,0-1 6,3-1-8,-1 0 0,0-1-7,-2-2-1,2-1 9,1-1-8,1-1 14,-2 0-2,0-4-13,0 1 7,-1 1 12,-1-3-8,0 0-1,0 0-7,0 1 1,0-1 13,-2-1-2,-2 1-14,2-1 13,-2 0-1,3 1-7,-3-2 0,0 2 6,2-1 0,-2-1-15,-2 1 14,2 0-7,0 0-13,0 0 2,0 0 0,0 0-1</inkml:trace>
  <inkml:trace contextRef="#ctx0" brushRef="#br0" timeOffset="2471">461 609 1,'-2'0'3,"0"-3"0,0 2 0,-1-2 0,1 3-1,0 0 0,2 0 0,0 0 1,0 0-2,-2 1 1,2 2-1,0 0 0,-2 2 0,4 2 0,-2 0 0,0 1 0,0 1-1,0 1 7,0 0-1,2 1-7,0-1 7,0 3-1,1-4-7,1-1 6,0 2-6,2-5 6,0 1 0,0-2-7,1-1 0,1 1 1,-2-3 0,2-1 6,1 0-6,1-1 0,-2-2 0,5-1 0,-3-2 0,-2-3 0,1-3 1,-1 0 0,0 1 0,-2-1 0,3 0 0,-3 0 0,-2 1 1,0 2 0,0 1 0,-2 2 0,2 1-1,-4 2 0,0 0 1,0 2 0,0 0 0,2 0-1,-2 2 1,3-2 0,-3 1 7,0 2-8,0 1 0,2 2 1,-2 2-1,0-2 1,0 3-1,0 1 1,-2 3 0,2 1 0,-3 0 0,3-2 0,-2 3 6,0 1-7,2 2 0,-2 0 0,0 2 1,0-2 0,0 2 6,0-2-8,2 3 7,-2-5-7,2 0 1,-4 1 0,2-3 6,0 0 0,0-1-7,-3-3-1,1-1 1,0-2 1,-2 0 6,-2-3-7,-1 2 0,1-3 0,0 1 1,-2-3 6,1-2 0,-1 2-1,2-1-1,-1 0 7,3 1-8,-2-2 0,2-1-1,0 0-6,1-2 7,3 1 0,0 0-1,0 1 7,0-3-14,0 0 7,0 1 6,2-2-1,0 0-13,0-1 7,0 0 0,0-1-6,2-2 13,-2 3-7,2 1 0,-2 3 0,2-2 0,0 0 0,-2 0 0,2 2 0,0 1-6,0 1 1,1-3 0,-1 1 0,0 0-1,2 1 2,2-1 0,-2 2 0,0 1 0,2-2 0,3 2 0</inkml:trace>
</inkml:ink>
</file>

<file path=ppt/ink/ink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4:51.865"/>
    </inkml:context>
    <inkml:brush xml:id="br0">
      <inkml:brushProperty name="width" value="0.05292" units="cm"/>
      <inkml:brushProperty name="height" value="0.05292" units="cm"/>
      <inkml:brushProperty name="fitToCurve" value="1"/>
    </inkml:brush>
  </inkml:definitions>
  <inkml:trace contextRef="#ctx0" brushRef="#br0">24 69 1,'-2'-2'2,"0"1"1,2 0 0,-2 0-1,-4 0 0,4 0-1,-2 1 0,2 0 0,0-2 1,2 1-1,-3 0 0,1 2 1,2-1 0,2 0-1,1 0 0,-3 0 0,2-2 0,-2 0-1,2-2 1,4-1-1,-2 2 0,4-2 1,1 2-1,-3-2 0,4 0 0,5 0 0,-5 0 1,5 2-1,-1-1 0,-1 2 0,3-1 0,-1 2 0,0 0 0,-1 1 0,1 4 0,-3-2 0,1 1 0,-3 1 0,0-1 0,1 1 0,-5-1 0,0 3 0,-2 0 0,-1 0 0,-1 1 0,-2 0 0,0 0 0,-5 1 0,1 0 1,0 0 0,-4-1-1,-1 0 0,1-2 1,2 1-1,0-2 0,-3 1 0,5-2-1,0 1 0,2-3 1,0 0 0,0 0 0,2 0 0,0 1 0,0-2 0,2-2 0,-2 2-1,4 0 1,2 0 0,1 0 0,5 0 0,-2 0 0,5 2 0,0-4 0,-1 4 0,1 0 0,1 0 0,-3 1 0,-1 1 0,1 1 0,-3 1 0,-2 0 0,-1 1 0,-1 1 0,0-1 0,-2 2 0,-2 1 0,-2 0 0,2 0 0,0 1 0,-4 0 0,0 1 0,-2-2 0,-2 1 0,2-1 0,-5 0 0,3-1 0,0 0 0,0-2 0,-5 1 0,3-1 0,-2-1 0,-1-1 1,-1 1-1,1-1 0,-1-2 0,-1-3 0,1 0 1,2 2 0,-3-2-1,3-1 0,-1 0 0,1 1 0,0-3 0,1 0 0,1-1 0,2 2 0,-3-1 0,5 0 7,-2 1-8,4 0 0,0-2 1,2 2-1,-2 1 1,2-2 0,-2 3-1,2 0 0,0 0 0,0 0 0,0-3 0,0 3-1,2-2 0</inkml:trace>
</inkml:ink>
</file>

<file path=ppt/ink/ink8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8:16.03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0 353 2,'2'0'4,"-2"0"0,3 0 6,-1 1 6,-2 1-16,2-1 13,2-2-2,2 1 0,4 2-9,3-2 12,1 2-1,9-1-14,4 3 19,0-1-9,2 2 5,2 0-1,0-1-8,4 1 12,2 0-3,0 0-7,3 1-8,1-1 13,0 1-1,3-2-8,-1 2 0,1-1 5,1-2 0,-1 1-1,-1-3-1,-2 3-1,-3-3-7,-5 3 7,-2 0-14,-4-2 20,-3-3-20,-5 4 8,-4-3 12,-5-1-7,0 4-7,-6-2 0,1 1-6,-3-2 8,-2 0-6,2 0 7,-4 0 6,0 0-13,-1 0 7,1 1 6,-2-1-7,-2 1-12,2 2 0,0-4-10,0 2 1,0-1 3,-3 0 1,3-1 2</inkml:trace>
  <inkml:trace contextRef="#ctx0" brushRef="#br0" timeOffset="573">397 15 2,'0'0'3,"0"0"0,0 0-1,0-1 1,3-3-1,1 1 0,0 2 0,0-3 1,0 3-1,2 1 0,1-1-1,-1 1 0,2 1 6,2 1-7,-1 2 0,3 0 7,0 2-1,-1 2-8,-3 2 1,-4 1-1,2 1 8,-4 1-1,1 2-7,-3-1 6,-3 1 0,1 1-7,-2-2 0,-2 1 1,-2-1 0,2 0 0,-1-2 0,-1-2 1,2 0 0,0-2 6,2-1-7,-3-3 0,5 1 1,0-3 0,2-1 0,0-1 0,2-1 0,0-1 0,5-3 7,-1 0-7,2-4 0,2 0 0,3-4 0,1 0 1,1 0-1,1-4 0,1-1 0,1 0 0,1 0 0,2-1 0,-5 5 1,-1-2 0,-3 4 0,1-1 0,-3 4 0,-2 2 0,-2 1 0,-4 2 0,-2 0 0,3 4 0,-6 0 0,3 2 0,-2 2 0,-2 4 7,-2 3-1,2 0-1,-2 3-1,-1-2 0,3 3 0,2-2-8,-2 1 1,2 1 14,2 0-9,2 0 6,0-1-7,2 0-7,0-1 2,1-2 0,1 0 13,0-2-7,0 0-1,5-1 0,-5 1 6,4-2-13,3-2 0,-5 0 2,0-1 0,0-2-1,-1-2 0,-3 1 0</inkml:trace>
  <inkml:trace contextRef="#ctx0" brushRef="#br0" timeOffset="1473">333 529 4,'0'0'4,"0"0"-1,0 0 0,0 0-1,0 0 0,0 0 0,0 0 1,0 0-2,0 1 0,-2 3 0,0 1 0,-2 6 7,-2 3-1,2 0-8,-2 2 1,-1 0 12,3-1-14,2-1 7,0-1 6,2 0-16,0 1 2,2-4 14,2 0-2,0-1-8,5-1 6,-1-2-13,4-1 0,3-3 1,1-1 1,3-1-1,-2-2 1,3-1 1,-1-1-1,-3 0 1,1-2 1,-3-2-1,3 3 1,-3-5 0,1 2 0,-5-1 1,1-1 0,-3 1 0,-2 0 1,0 2 0,-4-1 0,2 1 1,-4 1 6,3 1-1,-1 1-7,-2 0 12,0 3 0,0 1-16,0 0 9,0 0-9,0 1 2,0 5 20,-2 3-9,2 1-1,0 1-1,0 2-7,-3 0 0,3 2 6,0 1-6,-2 2 6,0 0-7,2 2 0,2-3 14,-2 3-22,0-1 2,-2-1 1,0 1 13,0-2-7,0 2 1,-4-1 0,2-5-7,-2 3 7,-3-4 7,1-1-7,-2-2-7,-1 0 14,1-2-1,0-1-13,-1-3 13,3 0-1,-4-3-7,1-2-6,3-1 14,-2 0-1,-1-3-13,1-1 1,-2-1 0,-1-2 1,1-1 0,1-1-1,3 2 1,2 1 0</inkml:trace>
</inkml:ink>
</file>

<file path=ppt/ink/ink8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8:18.6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67 472 2,'-7'-3'3,"5"-1"0,0 0 0,-4 3-1,0-2 0,2 0 0,-5 0 0,3 2 1,0 0-1,2 1-1,0-2 0,-2 2 0,4-1 0,-1 2 0,1-2 0,2 1 0,0 0 0,0 0-1,0 0 1,0 0 12,2 0-2,5 0-13,-3 0 13,8 0-2,3 0 5,7 1-8,9 0 13,5-1-3,1 1-2,6 0 5,1 0-16,5 2 0,5-1 0,-4 2 12,4-3-15,1 0 14,1 1-15,-2 1 12,0-2-7,0 1 6,1 0-14,-5 1 0,-2-1 13,-7 1 0,-4 2-15,-4 0-5,-6-3 14,-6 2 0,-3 0 5,-5-1-19,-5 0 14,-4-1 5,0 1 0,-4 0-8,0 1 0,-4-2 0,-2 0-13,0 1 15,0-2 0,-1 0-1,1 0-12,2-1-5,-2-1-6,-2 0 4,1 1 0,1-1 2,0-2 1</inkml:trace>
  <inkml:trace contextRef="#ctx0" brushRef="#br0" timeOffset="614">381 13 2,'-2'-2'3,"-2"-2"-1,2 2 0,-2 0 0,2 0 0,-1 1 0,3 0 0,0 0-1,0 1 1,3 0 0,-3 1-1,2 0 0,0 0 0,4-1-1,-2 2 1,4 1 0,-2-1 0,5 3 0,-1 2 6,1-1-7,-1 0 0,0 1 6,-2 1 0,3-1-7,-5 2-1,0 1 0,0 2 1,-4-1 0,-2-1 0,3 3 0,-6-4 1,1-1 0,0 2-1,-2-1 1,0-2 0,-2-3 0,2 2 0,0 1 0,-3-3 0,5-3 0,-2 4 0,2-4 0,2-2 6,0 1-7,0-2 7,0 2-1,4 0-7,0-3 0,3-2 7,3-3-7,-2 1 0,3 1 0,-1-2 1,0-3 0,1-2 0,-1 2 0,-2-3 0,0 3 0,1-2 0,1 1 0,-4 2 0,-2 1 1,3 2-1,-3 1 0,0 1 0,-2 0 1,-2 3 0,0 1-1,0-1 1,2 2 0,-2 0 0,0 1 6,2 1-7,-2 0 7,2 4-8,-2 1 1,0 0 0,2 0 0,-2 1 0,0 2 1,2 2 6,-2-2-8,2 1 7,-2 3-7,5 1 7,-3-1 7,0 4-9,0-4 6,4-1-1,-4-2-1,0 2-1,4 0-1,-4-3 0,2-2-15,1-1 3,-3-1 7,2-1-7,-2-1 1,0 1 14,0-3 5,0-2-21,0 0 1,-2 0 1,0 0 1,-2 0 0,2 0-1,0 0 1,0-2 0</inkml:trace>
  <inkml:trace contextRef="#ctx0" brushRef="#br0" timeOffset="1394">393 514 3,'0'0'4,"0"0"-1,0 0 0,0 0 0,0 0 7,0 0-2,0 0-8,0 3 0,0 1 7,0 4 5,2 2 6,-2-1-16,0 1 12,-2 2-1,2 1-1,-2-2-9,0 3 0,-2-1 12,4 1-2,-4-1-14,2-3-6,2 2 1,-2-3 19,2 2-6,0-1-8,4-3 6,-2 0 6,2-1-14,2-4 6,3 2-6,3-3 0,1-1 7,1 1-7,5-2 0,-1-1 1,1-2-7,-3 0-5,3-3 2,-2 0 1,-1-2 0,1 1 3,-3 0 1,1-1 1,-5 1 1,0 0 0,1 2 1,-5-1-1,-2 2 2,2-1 7,-4 2 7,2 0-9,-4 1 0,0 0 6,0 1 5,2 2-1,-2-1-8,0 1-1,2 1 0,1 0 6,-1 2-1,-2 0-1,2 2 0,2 2 4,0 1-7,-2 0-7,-2 1 0,4 2 7,-2 0-1,2 1-12,-4 1 13,2 0-13,1 1 20,-1-1-14,-2 4 1,0-1 6,0 4 6,-5 2-1,3-4-8,-2 1-12,0 1 20,2 0 6,0-3-9,-2 1-1,0 0-7,-3-3-6,3 2 14,-2-1-1,-2-5-1,2 2 0,-1 1-7,-1-1 0,0-3 1,0 2 0,-1-3 0,3 1 1,0-3 0,-2 2-6,1 0 19,1-2-14,2-2 0,-2 0 1,2-1 0,0 0-6,2-3 13,-3 0-1,3-1-7,0 0-6,2 0 14,-4-1-13,0-3 0,-2 2 1,0-3 14,-1-3-8,1 1-6,-4-2 13,2-2 0,-1-4-1,-1-1-1,2-3 6,-1 1-8,3-2 6,0-1-14,2 0 7,2-1-13,0 1 8,2-1 0,2 2 1,2 2 6,0 1 0,2 4-1,3 0 0,1 2-1,0 2 0,3 2-19,1 0 15,1 2-12,-1 2 7,3 1 8,1 0-7,1 1 1,-3-1 1,-1 1 0,-1 1 1,1 0 0,-5 0-6,1 2-6,-5-1 15,2 0-12,-4 1 1,-2 0 1,0 0 2,0 1 0,-2-6 8,0 2 6,-2 0-1,2 0 0,2 1-7,-2-1-6,2 3 1,1-2 7,-3 1 0,-3-1-6,3 0 13,0-1-1,0 1-1,0 0-6,0 0-7,0 0 14,0 0-13,0 0 7,0 0-7,0 0 0,-2 0 1,0 0 1,2 0-2,0 0 1</inkml:trace>
</inkml:ink>
</file>

<file path=ppt/ink/ink8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9:47.9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 1130 1,'-2'1'3,"0"-2"1,-2 2 0,2-1-1,0 0-1,2-1 8,0 1-9,0 0 6,0-1 6,0 1-2,0 0 0,0 0-2,2 0-14,-2 0 13,2 0-1,-2 2-1,2-2 13,0 0-10,0 1-1,-4-1-13,2 0 25,0 0-21,0 0 8,0 0-2,2 0 5,2 0-7,7-2 6,3-1-8,7-1 0,4-1 6,6-3-7,6 0-6,4 0 13,7 0-7,1-2 7,7 3 5,2 0-8,-2 3 0,4-1-13,-4 2 7,-2 0 0,-5 2 7,-3 1-7,-7 0 0,-2-1 7,-6 1-1,-4 0-7,-6 0 7,-3-1-1,-5 1 0,-3 0 6,-1 1-7,-7-1-13,2 0 1,-4 0 8,2 0 6,-2 0-7,0 0 7,-2-1 0,0 1-7,0-1-12,-5-2-6,1 2 3,0 0 1,2-1 2,0-2 0</inkml:trace>
  <inkml:trace contextRef="#ctx0" brushRef="#br0" timeOffset="1101">2318 1053 1,'0'-1'2,"0"-1"-1,-2-2 1,0 3 0,2-1-1,-2-2 0,2 1 0,-2-1 0,0 1 0,0-1 0,2 2 0,-2 1 0,0-2 0,2 2-1,-2-1 1,0 0-1,0 2 1,0-2 0,0 2 1,2-1-1,-3 1 0,3-1 0,0 1 0,0 0 0,0 0-1,0 0 1,0 0-1,0 0 1,0 0 0,0 0-1,0 0 1,0 0-1,0 0 0,0 0 0,0 0 0,0 0 7,0 0-7,-2 2 0,2 0 0,0-1 0,2-1 0,1 0 0,-1 0 0,-2 0 6,2 0 6,2 2-14,2-1 0,4 0 6,3 2 7,7-2-16,7 1 2,6 2 14,0-2-9,5 1-7,1 2 0,2-3 15,-3 1-14,3 1 7,2 1-1,-3 1 0,-1 0 0,-4-3-7,0 2 13,-2-1-7,-2 0-7,-4 2 8,-2 0-7,-4-3 13,-3-1-1,-3 2-1,-3-2-13,-3-1 7,-1 1-6,-6-2 7,2-2 0,-2 4-6,-2-4 13,0 2-1,0 0 5,-2 0-7,2-1-8,-2-1 8,-2 1-1,2 1-1,0-3-7,-2-1 1,-1-2-8,1 1 3,2 2 0,-2-1 0,2 0 0</inkml:trace>
  <inkml:trace contextRef="#ctx0" brushRef="#br0" timeOffset="2249">4085 1165 3,'-4'-4'2,"-1"2"0,3 0 0,0-1 0,-4 2 0,4-1 0,0-2 0,-2 4-1,2-1 0,-2 0 2,2 0-2,4 1 0,-2 0 0,0 0 0,0 0-1,-2 0 1,-1 0 0,3 0 0,-2 0-1,-4-1 0,4-1 0,-2 4 1,2-2-1,-2 1 0,2-2 0,0-1 0,0 0 0,-3 2 1,5-1 0,0 2-1,0-1 0,0 0 0,-2 0 1,2 0-1,0 0 7,0 0-7,0 1-1,2 0 0,-4-1 1,4 2 0,3-2 0,-3 0 0,0-2 6,2 5-1,2-2 0,0 0-1,3 1-7,3 2 0,0-1 14,1 1-7,3-2-1,1 1-1,4-1 0,1 1 0,1 4 0,0-2-1,2-2-6,-1 2 7,1-1 0,0 0-1,0 1-6,4 0 0,-2-3 7,2 0 13,0 1-21,0-1 13,0 0-7,2 1 6,-2-1 0,-1 0-14,1 0 20,2 0 0,-4-1-15,4-1 6,5-3 0,-3 0 0,2 0 6,0 1 5,2 0-7,-2 0-8,5-2 6,-3 1 12,2-1-8,3 1-2,-5 2-7,2-2 0,0 2-6,-1 2 7,-1-3 6,-2 0-13,0-2 1,-2 2 20,-2 3-15,0 0 0,0-1 6,-4 0 5,-2 1-13,0-2 19,-2 0-15,3 3 13,-3-1-9,4 1-1,-2 0 6,4-1-1,-17-1-14,5 0 7,-1 1-1,3-1-6,0 3 14,1-3-9,-1 0 7,4 0-1,-3 0-14,1 0 7,25 0 0,-7 0-6,-4-3 1,-6 4 7,0-1 6,-2-2-1,0 3-1,0-2-7,-1 0 6,1 0 6,-2-2-14,2 2 0,0-1 7,0 1-7,-2 0 14,-1 1-2,-3-3-8,-8 2 7,-1 0-8,2 0-6,1-2 7,1 3-6,1 0 13,2 0-1,-1-1-7,3 0 0,0 0 6,-1 1-1,1-2-7,0-1 7,-1 3 0,24-3-8,-5 1 0,-2 3 8,-4-1-1,0 0-7,-4-4 7,-4 2-14,-2 2 2,2 0 13,-2 0 1,1 0 4,-5 0-13,2 2 12,-1-2-7,3 3-6,2-2 6,-11-1 0,1 1 0,-1 0 6,3-1-1,2 1-7,-1 0 0,1 0 6,-1 2 0,3-2-8,0 0 7,-1 0-7,1 2-7,0-2 15,-1 0 5,-1 0-14,0 1 13,1 0-14,-1 0 7,16 3 0,-2 0-1,-2-1-6,-2-2 7,-2-1-7,-4 2 0,2-1 7,0 0 0,-1 3 6,1-5-1,-2 0 0,2-1-2,0 0-7,-13 1-14,2 0 23,-1-1-16,3-1 9,-1 2-7,-1-1 7,1-1 6,-1 1 0,-1 1-1,-1-1-21,-2-1 9,3 1 13,-3 0 1,1 0-22,-1 0 21,0 1 0,1-1 5,-3-2-8,0 2 6,2 1-1,-1-1 0,3-1-9,-2-1-7,1 2 9,-1-1-1,1-1 0,1 1 6,-2 0-7,3-1 6,-1 1-1,0-1 0,3-1-13,-3 2 13,15-5-7,-2 0 7,0 3-7,-4 1 6,-3-2-6,-1 1 6,-3-1-7,3 1 1,-1 1 0,1 1 0,-1-1 0,3 1 7,-2 1-7,-1-3 0,-3 1-6,1 1 14,-2 0-13,1 0 13,1 0-1,1-1-13,-9 2 14,2 0-14,1-1 14,1 2-1,-2 0-1,2-1-13,1-2 8,1 2 6,-3 0 0,1 1-1,0-1-7,1 0 7,-3 1-7,2-2 7,0 1-13,-1 1 13,1-1-13,0 1 14,-1 0-13,1-1 7,2 1-6,-1-1 7,-1 0 6,1-1-13,-1 0 13,2 0-13,-3 1 14,1-2-8,0 2 7,1-1-7,-1 1 6,0-2-7,1 1-12,1 1 21,-2 0-21,1-2 22,-1 2-14,2-1 13,-1 0-7,-3 0-13,13-2 15,-3 3-7,-5-3 14,-3 1-2,2 0-13,-3 2 13,-1-1-7,-2 1 12,0 1-7,1 0-7,1-2-6,-2 0 13,2 1-7,-3 0 1,1 0 0,-2-2-6,-2 2 13,2 1-7,-2-1 13,2-1-2,-2 2-7,-2 0 7,0 0-9,0-1 0,0 1 0,-2 0 6,0-2-1,0 1-1,0 0 0,2-4-1,0 1 0,0 1 0,2-2-1,-2-1-1,0 1 0,0-2-20,0 1 16,-2-2 0,0 1 0,2-2 1,0 0 0,2-2-13,0 2 15,-2-2 6,4 1-7,-2-2 6,0 1-7,0-1 6,1-2-7,1 2 7,0 2-7,-2-3 0,0 2 0,-2-2 7,4 1-7,2 0 0,-6 1 7,0 0-7,2 0-6,-4 0 1,2 0 13,0-2-13,0 1 1,0 1 7,0-1 0,-2 0 0,0 1-14,0-1 3,2-1 20,0 1-7,0 0-8,-2 1 1,2 0 1,0 0-13,-2 2 27,0-1-20,2-1 14,0 3-1,-2-3 0,2 4-1,0-1 0,0 1-7,2-1 7,-2 1-13,0 0 1,2 0 8,0-1 0,-2 0-12,0 1 6,0-1 16,0 2-2,0-1-14,0 0 0,2-1 15,-2 1-1,2 1-1,-4 0-1,2-1-7,2 0 0,0 3 1,0-2 6,0 1-1,-2 3-6,0-1 6,0 0-7,-2 1 7,2 1-19,0-3 8,0 1 7,-2 0 6,4 1-1,-2 1-6,0 1 6,-2-1-1,0-2-6,2 3 0,0 0 6,0 0 0,0-1-7,0-1 7,-2 0-1,2-1-6,0 1 0,-2 1-6,0 0 14,0-1-1,2 2-13,0-1 1,-4 0 7,4-1 7,-4-1-27,2 1 16,-3 0 1,3-1 6,-4 1 6,-2-1-7,2-1 7,-3 1-8,-1 0-13,0 0 8,-1 1-5,1-2 7,-2 1 1,-1 0-6,-1 0 13,-1 0-7,7 1 1,0 1 6,-3-1-1,1-1 6,0 2-7,-1-1-1,-1 1 0,2-2 0,-3 2-19,1-1 27,-3 0-8,3 0 0,-1 1-6,1-1-12,-2 1 20,1 0 0,-1-2-7,-1 2 7,1 0-1,-1 0-19,1-2 8,-1 1 8,-1 0 6,-1-1-21,-16-1 9,2-1 14,2 2-8,2-1 0,0 1-12,3-2 8,-1 0-6,2 1 7,-4 0 7,2 0 6,0-2-14,5 1 7,-5 2-1,4-1-6,-1-1 7,11 3-1,-1 0-13,-3-2 8,1 3 7,1-1-13,-1 0 7,-1 0 0,1 0 7,-1 0-1,1-1-13,0 2 0,-1-1 16,3 0-9,-3-1 8,1 0-8,-1 0-7,1 1 16,-3-1-2,1-1-1,-1 1-6,1-1 0,-22-2 0,3-1 7,4-1-13,6 1 6,-4 1 8,2-1-8,-1 2 13,3 0-8,-2-1-12,2 1 13,0 1-7,2-2 7,3 1 0,-3 2-1,13 2-13,-3 0 8,-1-1 0,1 0-7,-3 2 8,1-1 8,-1-1-2,-1 2-1,1-2 0,-3 1-7,0 0 7,-1 0-1,1 1 0,-2 0-13,1-1 1,-1 2 14,0-1-1,1 0-7,1 1 7,-2 0-1,-18 2 0,6 0-13,0 1 14,4-3-13,2 1 20,0-1-14,2 2 0,1-2 1,-3-1 6,2 1 0,12-1-1,-1 0-13,-3 0 8,3-1-7,-5-2 15,3 2-1,-1 0-1,-3-1 6,3-1-20,-2 2 1,1 0 7,-1 0 7,1 0-1,-1-2 0,2 1-1,1 2-19,-3 0 15,3-1-1,-1 0 8,1 0-8,-1 1 1,3 0 6,-3 0-1,3 0 0,-3 0-13,3 0 7,-1 1-7,1 0 2,-3-1 7,-12 1-6,4-2 13,0 2-7,1-1 6,3 0 1,4 0-8,-1 1-1,3-1 8,-1 0-1,3 3-1,-5-2-1,3-1 0,3 1 0,-5 0-7,1 0 7,-1-1-1,9 0 0,0 1 0,-3-1-7,1 0 1,0 2 1,-3-2 0,1 0 0,-1 0 7,1 1-7,0-1 1,-1 2 0,-1-2 0,1 1-7,-1 0 16,-1 2-16,1-3 2,-1 1 1,-1-1 13,1 1-13,-1-1 1,-1 0 7,1 1-13,1-1 20,-3-1-7,1 2 6,1-1-8,-3 0 0,-14 0 0,2 0 0,2 3-6,2-2 7,2-1 0,-2 1-6,5 0 0,-1 1 7,0-1-13,0-1 8,3 3 13,1-2-8,-2 0 0,1 0 0,9-1 6,1 0-1,-2 1-1,-3 1 0,1-2-1,-1 1-1,1 0-7,-1-1 1,-1 1 0,-1 0 6,0-1 0,1 0-1,-1 1 0,1 1 0,-3-2-1,5 1 0,-5-1-6,3 1 0,-1 0-6,-2 0 2,3 0 0,-3 2 8,1-2 0,-18 1-7,3 2 8,4-2-1,3 0-6,1 0 7,-2 0-6,2-1 0,2 0 1,-2 0 1,5-1 6,1 2 0,-2 0 6,5 0-14,-3-1 13,3 2-1,-1-1-1,9-1-13,-2-1 1,-1 1 1,1-1 0,0 1 1,-1 1 13,1-2-1,0 1-7,-1 0-1,1 0-6,0-1 1,-3 1 13,3 0-20,-1 1 14,1-1-6,0-1-6,1 1 0,-3 0 22,2-1-2,-1 1-8,1-1-6,0 1-6,-3-1 14,3 0 6,-2 2-14,1-1-6,-3-1 8,1 1-14,-1-1 16,1 1-13,-11 0 14,-1-1-12,6 0 14,1 1 5,1-2-7,0 1 6,5-1-13,2 1 7,-1 0 6,-1 0-13,4-1 0,-1 1 7,1 0-6,-2 1 7,4-1 6,1 0-14,-1 1 14,0-1-1,-2 1-14,0 1 14,-1-2-7,-1 0 6,2 0-13,-1 1-6,1-1 2,-4-1 20,1 1-7,-1 0-7,0 1 13,-3-1-1,5 1-13,-3 0 7,3 0 6,-5-1-1,3 0-7,0 1 6,1 1-13,1-1 8,0 1 6,1-1-13,1 0 7,2-1 0,-2 0 0,3 3 0,1-2-7,0 0 1,2 1 7,0 0 6,-2-1-13,4 0 1,-2 0 13,2 1-7,0-1 6,-2 2-14,2-1 1,-2 0 7,2 1 6,-2-1-7,0 0-6,0 1-5,-1 0 7,3 0 0,0 0 8,-2-1-1,0 2-14,0-1 2,0-3 8,2 2 0,-2 0 0,2 0 13,-2 1-1,0-1-2,-2 1-8,2 1-6,-2-1 7,-1 2 0,1 0 6,0-2-14,2 3 7,-2 1 0,2-1 0,-2 0-20,0-2 23,0 3-1,1-1-1,1 0-13,-2 0 8,0-2 0,0 1-5,2 0 7,-2-1 0,2 3 6,-5-2 6,5-1-20,-2 3 13,0-1-13,0 0 8,0 0 6,0 0-7,2 0 7,-2-2-1,1 2 0,-1 0-7,2 2 0,0-1 14,0 2-8,-2 1-1,2-2-20,0 2 16,0-1-6,0 2 7,0 1 7,0-1-1,0-2-7,-1 2 0,1-1-6,0 3 20,0-1-20,2 1 13,0-4 6,0 0-20,-2 2 7,0-3 7,2 0 6,0 1-2,-2-1-14,4 2 1,-2-2-7,0 0 9,2 0 6,0 0 7,0 0-15,0 2 7,0 0 0,1 1-1,-1-2-6,0 0 13,0 2-14,0-3 7,-2 3 6,2 0-14,-2-2 7,2 2 7,-2-2-20,0 0 8,0-1 0,0 1 7,2 0-7,-2-1 7,0 0 0,0-1-14,0 1 8,0-1 7,0 0 7,0-1-15,0 2-1,0-1 9,0 0-1,0-2-1,0 1-6,0 1 13,2-3-14,-2 2 7,0 0-20,2-1 22,-2-1-7,0 2 7,2-1-7,0-2 7,0 2 0,0-1-8,0 0 1,1 2 7,-1 0-7,0-2 0,0 1 1,2 0-6,-2-1 7,0 2 6,2-3-13,-2 1 14,2 1-1,-2 0-13,3 0 7,-3 1 6,2-3-7,-2 3 7,2-1-7,-2-2 0,4 2 7,-2-1-13,1 0 13,-1 1-13,0-1 7,-2 1-6,2-1 14,-2 1 5,4 0-14,-4-1 13,2-1-14,-1-1 6,1 1 1,-2-1-1,2 2 6,-2-2-2,2 2-19,0 1 0,2-3 22,-1 2-8,-1-2-14,2 3 22,-2-2-2,2 2-7,0 0 0,1-3 0,-1 2 6,0-1-1,-2-1-7,0 3 0,3-4 0,-3-1 0,4 2 1,-2 0-7,2 0 20,-1 0-1,-1 1-8,2-1-1,0-1-6,3-1 6,-3 1 0,0 0-1,1-1 0,-3-1 6,0 4-7,0-2 0,2 0 6,-1-2-13,-1 1 13,-2-1-7,2-1 6,0 4-13,-1-2 13,3-2-7,-2 2 7,4-1-1,-1 1-1,3-1-20,-4-1 15,1 1 0,-1 1 8,2 0-22,1-2 9,-3 2 7,2 0 6,-6-1 0,2 1-14,1 1 1,-3-2 7,0 0 0,-4 0 6,2 1-1,-2 1 0,0-1-1,4-1-14,-2 1 8,-2 1 7,2-1-1,0 1-1,3 0-13,-1-1-6,0 0 15,-6 0 6,2 0 1,0 0-2,2 0-1,-2 0-13,0 0 0,0 0-4,0 0-12,0 0-2,0 0-10,0 0 3,0 0 3</inkml:trace>
</inkml:ink>
</file>

<file path=ppt/ink/ink8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19:37.0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75 2,'-2'-2'3,"0"2"0,0-1 0,2-2 0,0 1-1,-2-3 0,2 1 0,0 1 0,0-1 0,2 1-1,0-2 1,0 2 6,0-1-1,0 1-8,2-1 1,3 1 0,-3-1 6,2 1-7,-2-2 0,2 2 0,3 0 6,1 2 0,2-1-7,1 1 0,3-3 7,5 7-1,4-2 0,0 0 0,4 1-1,0 1-1,2 0 6,0-1-7,0 3 6,-2 1-13,-3-2 13,1 1-7,-6-1-7,-4-2 8,-1 1 0,-8 0-7,3-1 7,-3 0 6,-4 0-13,-2-2 7,-2 0 6,2 0-7,-2 1 6,0-1-13,2 2 13,-2 5-7,0 1 7,-2 4-1,0 3-7,-2 0-6,4 1 7,-6 5 13,2 1 0,4 4-3,-4-1-7,-1 3 12,-1 1-14,0 2 0,2 0-6,-2 2 7,2 0 13,-1 3-3,-1-1-20,0-1 8,0 4 6,0 0 6,2-1-21,-1 0 14,-1 0-7,0-2 1,2 0 13,0-2-14,0-2 0,-3 2 13,1-3-1,2-1-8,-2-2 0,2-1 0,0 1-6,1-2 13,-1-1-7,2-2 7,-2 0-8,2-2-8,-2 2 16,2-2-2,0 1-13,2 1 7,0-1 6,0 0-1,0-2-7,4-1 1,-2-1-7,0 0 8,2 1 6,0 0-13,0-2 7,-1-3 6,-1 1-1,0-3-7,2 1 7,0-2-1,-4 0 0,2-2-7,0 1-6,0-2 1,0 0 8,-2 0-14,2-1 9,-4 0 13,0-2-7,2 2-7,-4 0 1,4 0-5,0-2 20,0 1-8,-2 1 0,2-1 0,0-1-7,-2 1 7,0-3-7,-4 3-5,-1-2 7,-1 0 7,-2-1 6,-5-1 5,-1-1-1,-3-1 3,-4 1-1,1-3-3,-7 0-14,0-1 13,-4-1-2,2-1 0,0 0 4,-3-1-1,1 1-2,4 1 6,3-2-3,1-1-14,2-1 6,0 2-1,5 2 7,1-1-9,5 1 6,1 2-1,1-1-7,4 2-7,4 0-5,2-1 7,-2 0-13,2 0-3,0 2-11,0-1-3,2 1 4,0 0 2</inkml:trace>
  <inkml:trace contextRef="#ctx0" brushRef="#br0" timeOffset="1231">1142 824 2,'5'-6'3,"-1"-1"0,0 2 0,-2-2 0,0 2 7,0 3-8,0-1 6,0 0-8,-2 1 7,0 2-7,0 1 6,0 0 5,0 5-7,-2 5 6,0 1-8,0 4 6,-2 3-13,-2 3 6,-1 4 7,1 1-1,0 2-8,0 2-6,0-1 7,-1 3 7,1 0-1,2-3-13,0 4 7,2-1 12,2 0-20,2-2 21,2-2-9,0-2 6,4 0-2,1-5-7,-1-1 0,2-4-6,1-4 7,1-1-13,-2-4 7,-1-2-6,1-4 8,-2-1 0,1-3 1,-3-1-7,0-5 1,-2-3 1,-2-4 1,0-3 0,-2-4-1,2-6 2,-6-1 1,0-5 0,0-3 1,-2-4-1,-3 0 1,3-4 1,0-1 0,-2-1 0,4 0-1,-1 0 1,3 1 1,2-2-1,2 0 1,7 2 0,-3 3-1,4 2 1,1 6 6,1 3-7,0 4 7,3 1-1,4 4-1,-3 3-7,7 4 7,2 0-7,2 6 1,-1 2 6,3 3-7,0 5 1,0 0 6,-4 5-6,2 0 0,-6 3 0,-1 4 0,-3 4 1,-7 1 0,-1 3 6,-7 1-7,-7 3 7,-3 4-1,-2-1-7,-9 2 0,-1 0 7,-7-2 0,-4 1 7,-2-3-3,-1-2-1,-1-2-7,0-1 0,-2-1 7,2-3-8,4-1 1,2-2 0,4-1 12,2-3-7,9-1-15,1 0 2,3-1 1,4 0 0,0-1 0,4-1 0,6 0 1,2 1 0</inkml:trace>
  <inkml:trace contextRef="#ctx0" brushRef="#br0" timeOffset="1851">1366 1035 1,'0'-4'4,"-2"-2"6,2-1-7,0 0 7,2 0 4,0 0-15,2 2 13,4-1-14,1 3 13,1-1-1,0 3-14,3 2 13,1 3-14,1 2 20,-1 1-15,3 2 0,-1 3 6,1 0-7,-1 2 1,-3 3 12,-1-1-7,-2 1-8,1 0 8,-3-2-15,-2 2 8,0-3 7,-1 1-7,-5-3 0,0-3 7,0-1-7,-3 0 7,3 1-1,-4-6-1,-2 3 0,2-3 12,0 0-14,-2 1 6,2-2 6,-3-2-8,3-3 5,-2-4-7,2 1 6,-2-1 6,6-3-3,-2 0-14,0-3 6,2 0 0,2-3 6,2-1-20,2 0 20,4-2-2,3 3-7,-1-1-12,3 0 7,-1 5-12,1 0 1,-1 1-3,-2 4 2,1 3 0,-3 0 2,-2 3 1,3 2 0,-1 2 3</inkml:trace>
  <inkml:trace contextRef="#ctx0" brushRef="#br0" timeOffset="2202">1852 1099 1,'0'0'4,"0"0"0,0 0-1,0 1 14,-2 3-3,2-1-2,0 0-8,0-1 0,-2 0 6,0 1-2,2 0 5,-5 1-1,3 1-1,0 1-8,0 5-1,0-1 6,2 2-7,0 1-6,-2 2 7,4 0 6,-2-2-1,0 1-7,2 3 0,-2-2-13,2 0 1,0-2 0,0-4 2,3-1 0,-1-2 1</inkml:trace>
  <inkml:trace contextRef="#ctx0" brushRef="#br0" timeOffset="2432">1947 896 2,'-6'-4'4,"4"2"-1,-2-2 0,1 2-1,1 0 0,2-1-1,0 3-1,0 0-1</inkml:trace>
  <inkml:trace contextRef="#ctx0" brushRef="#br0" timeOffset="2603">2048 1020 2,'0'-6'4,"4"0"-1,1 2 0,3-1 0,-4 2 7,4 2-8,-2 1-1,5 1 0,-3 2 0,4 2 6,1 2-7,1 2 0,-1 0 0,-1 4 6,1 1-7,-3 2 0,0 2 0,-4-2 0,-1 3 0,-3-2 1,-2 2-1,0-3 1,0-1 0,0-2 0,-4 0 6,-1-3-7,1-2 0,0-3 0,2-1 0,0-1 1,2-1-1,-2-2 7,2 0-1,-2-4 0,4-2-7,2-2 0,0-3 7,2 1-1,5-2-7,-1-3 1,3 0 6,-1 0-7,2-3 1,1 1 6,-1 2-7,1 2 1,-1 3 0,-3 3 0,-3 0 7,-2 1-1,-2 5 7,0 1-16,1 1 9,-3 2 5,2 2-1,-2 4-14,4 2 1,-4 3 13,2 0-13,-2 0 13,2 1-1,-2-1-14,3 2 8,1 0-1,0 0-6,2 2 7,1-6-6,-1-2 13,2-1-7,3-1-7,1-2 7,3-3 6,-1-5-13,3-1 1,-3-2 0,1-4 14,-1-5-8,3-1 0,-2-1 0,-1-4 0,1-3-7,-3-5 1,-1-1 0,1-3 0,1-4 1,-1-2 1,3-4 1,-1-3 0,-1-2 0,-3-1 1,-4 5 12,-4 3-14,-2 5 14,1 5 4,-3 5-2,-3 8-8,-1 4 7,0-1-9,0 7 0,-4 7 0,0 3 6,-3 6-14,1 2 13,2 7-7,-3 5 0,3 7 6,2 3-14,2 3 1,-1 2 14,1 2-20,2-1 14,4 1 6,-2-1 5,0-1-7,0-2-8,0 0 1,0-4 6,0-3-1,2 0-6,0-3-14,-2-2 9,3 0-5,-1-7 1,0 0 0,-2-4 1,2-1 0,-2-4 1</inkml:trace>
  <inkml:trace contextRef="#ctx0" brushRef="#br0" timeOffset="3259">2503 1032 3,'0'-4'4,"-2"0"0,4-1 13,-2 1-10,2 0-7,5-1 13,1 0-2,2 1-7,3 2-7,3-2 0,3 4 14,4 0-2,1 2-8,7 2-6,0 0 1,5 2 19,-5 1-8,2-1-7,-2 1 12,0 0-20,-4 0 7,-5-1 7,-1 0-14,-2-3 1,-5-1 20,-1 0-14,-5-1 0,-2-1-7,-2 1 8,-2 0 6,-2-2-13,2 0 0,-4-2 1,-2 0-1,-2 1-1</inkml:trace>
  <inkml:trace contextRef="#ctx0" brushRef="#br0" timeOffset="3848">1068 1675 1,'0'0'4,"0"0"0,0-3 6,-2 0-7,0-2-1,-2 1 0,0-1 6,1 0-1,1 1-1,2 3-1,0-2-1,2 1 0,1 1 7,5-2-3,4 0 6,7 1-15,4 0 20,6 2-29,8 2 15,8-1 13,5 1-22,8 2 19,6-1-27,2 4 8,4-1 7,5 1-1,1 1 6,3-1-1,0 1-7,1 1-12,-3 0 14,-9-2-1,-2-2 0,-6-1 0,-6-1 0,-9-2 6,-3-1-7,-7 2 0,-8-4 0,-8 2 0,-5 0-13,-4-1 8,-3 1 7,-3-3 0,-2-1-7,-6 1-5,-1-1-1,-5 0 2,-2 0 0,-5 2 1</inkml:trace>
  <inkml:trace contextRef="#ctx0" brushRef="#br0" timeOffset="4211">1113 1776 1,'-4'-1'4,"4"1"0,0 0-2,2 0 1,0 0-1,5 0 0,1-1 8,13 0-3,5-2 0,10 3-8,9 0 7,9 1-1,10 1-1,4 1-6,7 0 13,3 3-8,5 1-8,-4-1 9,1 2 5,-1-2-7,-5 0-1,-5-1-6,-7-2 1,-6-1 13,-9 1-14,-6-2 0,-5 0 1,-7-1-1,-5 0 16,-5 0-9,-5 0-6,-1 0 19,-3-2-2,-4-1-14,-1 2 0,-3 0 6,0 0 7,-2 0 4,0 3-27,-2-2 14,2-1-7,0 1 1,0 0-7,-2-1 1,-3 2 1,1-1 0,-4 1 0</inkml:trace>
</inkml:ink>
</file>

<file path=ppt/ink/ink8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0:03.5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386 247 4,'2'-7'4,"-2"0"-1,0 0 0,0-1-1,0-1 1,0 1 0,2 0 5,-2-2-1,-2 0-1,0 2 6,0 1-8,-3-1 7,1 1-9,-2 1 0,2 0 6,-4 0 5,2 1-8,-5 4 0,-3 1 0,-1 3 5,-5 5-8,-5 2 0,-4 4-6,2 4 13,-4 4-1,0 4-8,14-13 0,-1 2 7,-1 2 0,3 2-8,-3-1-1,2 2 1,5 1 0,0-1 7,3 1-7,3-1 0,2-1-14,4-1 22,4-2-20,11 13 1,3-8 1,9-7 2,6-5 2,8-4 0,5-5 1,-1-2 1,3-6 0,0-3 0,-1-3 1,-3-2 1,-3-3 0,0-1 1,-5 2 0,-3-3 0,-6-1 0,-5 3 7,-1 2-6,-7-1 6,-3 4-7,-3 3 20,-4 0-9,-2 2-1,-4 2-1,0 1-8,-6 0 1,0 4-7,-5 4 20,1 3-8,-3 2 0,3 3-15,-3 2 3,3 2 0,0 1 1,3 1 14,5-6-8,2 0 0,2 2 7,2 1-8,2 1 1,0 0 6,5 1-1,1 0-13,0-1 1,5 0 7,16 10-6,-2-4 7,2-5 0,-4-5-7,0 0 14,-3-4-8,-3-5-6,-2-2 13,-1-2-7,-3-3-6,-3-3 13,-1-2-13,-5-2 13,0-1 5,-6-2-20,-2-3 14,0 0-1,-2-2-7,0-1 14,-5-1-3,-1 4-1,-4 0-1,-3 1-1,-2 1 1,-3 2-16,-1 4 9,0 2 0,-2 2 6,0 3-7,5 0 7,5 1-1,3 3-1,4 3 0,1-1-7,3 3-6,2-1 0,6 2-5,5 0 3,7 0 0,1 2 0,8-2 3,1 1 0,3-1 2,7-2-1,-1 3 0,2-3 3,0-1 0,-2-2 0,-4-1 1,0 0 0,-4-1 0,0-3 1,-6-2 1,-5-2 0,-1 1 0,-3-4 1,-1 1 0,-3-2 6,-4 3-7,-2 1 0,-2-1 1,-2 1 12,-2 1-1,0 0-1,-5 3 4,-3-3-8,-2 6 0,1 1-7,-1 3 0,-3 3 6,3 2 1,-1 2-9,1 3 8,1 4-15,3 0 22,0 2-15,5-1 0,3 2-6,4-1 14,3-1-13,1 1 14,4-2-14,3 0 14,1-2-13,5-1 7,1-3 6,-9-6-14,1-2 8,3 1-7,-1-1 2,1 0 0,-1-3 1,0 0 7,-1-2-1,1 0 0,-1-2-7,-3-2 1,0 0 0,-1-3 14,-3-1-2,0 0-13,0-2 13,-2 1-1,1-2-7,-3 0 0,-2 0 0,-2 3 6,0-1-1,-3 2 0,1 0 6,-4 0-14,0 3 6,-1-1 0,1 2-1,-2 1 6,2 2-7,-1 0-6,1 2 0,2 0-5,0 2 0,1 2 2,1-1 1,4 1 0,2-1 0,3 2 1,3 2 0,12 3 0,1-3 1,2-1 1,0 0 0,-3-3 1,1-2 0,0-1 0,-3-3 1,-1 1 0,2-4 1,-5-1 0,0-3 1,-1-1-1,-1-2 1,1-1 0,-3 2 1,-4-1 0,0-3-1,1 4 1,-5 1 0,-2 0 0,2 1 0,0 2 12,-4 2-8,2-2 0,-2 5 6,2 1-15,2 1 1,-2 2 14,0 3-9,-2 3-6,2 6 7,-2 2-7,0 2 7,-3 3 6,3 2-14,0 1 13,0 3-7,0-2 0,-2 1-7,4-3 1,-2 0 7,2 1-7,-2-2 7,0-2 6,4-3-13,-2-1 7,2 0 0,-2-2-1,0-2 6,4-2-13,-2-2 1,0-4 7,-2 1 6,2-2-8,-2-1-6,2-3 1,3-1 0,-1-3 7,0-1 0,-2-4-6,0 0 0,-2-3-1,-2-3 2,2-1 7,0-2-7,-4-3 0,0-2 7,-1-1-7,-1-5 1,2 0 0,-2 0 0,0-2 0,2 3 0,1 2 1,1 3 0,0 3 0,2 4 0,2-1 0,0 4 1,3 2-1,3 2 0,2 2 1,3 2 0,3 2-1,7 0 1,0 4-1,-1 2 1,3 0 0,6 0 0,-2 3 0,0-2 0,-2 3 0,-2 1 0,-2 1 0,-7-2 0,-1 1-1,-7 0 1,-2 2 0,-4 0 0,-4 2 0,-2 0-1,-6 3 1,-5-1 0,-1 0 0,-3 2 0,0 0 0,-3 2 0,1 2 0,0-2 0,3 0 0,-1 4 0,3-2 0,3-2 0,5 0 0,2 2 0,-1-3 0,7 0 0,3 0 0,1 0 7,6 0-8,4-1 0,1-1 1,4-1 0,-1-3-1,3 1 1,4 0-1,-1-1 1,1-1 6,0-1-7,-2-2 7,0 1-8,-7-2 0,-1 0 0,-3-2 1,-4 0 0,-1 0 0,-1-2 1,-4 0-1,-2 0 0,0 0 0,0 0-1,0 0-1</inkml:trace>
  <inkml:trace contextRef="#ctx0" brushRef="#br0" timeOffset="2481">2173 466 4,'0'0'3,"0"0"0,0 0 0,0 0 0,0 0-1,0-2 0,-4 0 1,4 1-2,-3 1 0,3 0 1,0 0-1,0 0 0,0 2 0,-2 1 0,-2 1-1,2 1 0,2-2 1,-6 2 0,0-1 0,2 1-1,-3-2 0,1 0 0,0 0 0,0 0 0,-2-1 0,1-1 0,3 0 0,-2-1-1,0 0 1,2 1 1,0-1-1,4-1 0,-3 0 0,3 1 0,0-2 0,3-1 0,-3 0 0,2 1 0,-2-2 0,0 0 0,2 0 0,-2 1 0,2-1 0,0 1 0,0-1 0,2 3 0,-4-1 0,2 0 0,-2 2 7,-2 0-8,2 0 0,0 0 7,0 0-7,0 0 6,0 0-7,0 0 0,0 0 0,0 0 1,0 0-1,0 0 1,-2 3-1,0-2 0,0 0-1</inkml:trace>
  <inkml:trace contextRef="#ctx0" brushRef="#br0" timeOffset="5242">2464 302 2,'-2'0'4,"0"-1"0,0 0-1,2 1 7,-2-2-8,0 1 18,0-2-15,0 1 0,2 1 13,-4 0 3,2-2 4,-3 1-10,5 1 5,-2 0-3,2 1 5,0 0-3,0-1 4,0 1-10,2 0 5,-2 0-1,3 0 3,1 0-21,-2 0 12,4-3 6,2 1-3,3-3-1,1 2-7,-4 2-9,3-1 8,1 0-7,0 1 6,5 0-7,-3 1 0,1 0 8,1 0-15,-1 0 9,-1 0-19,-1 0 9,-1 0-19,3 0 10,7 1-10,-1 0 3,-6-1 4,-3 1 1,-4 3 3,1 0 1</inkml:trace>
  <inkml:trace contextRef="#ctx0" brushRef="#br0" timeOffset="5549">2491 465 4,'0'0'3,"0"0"0,2 0 0,2 1 7,1-1-8,1 3 0,4-3 12,5 0-14,1 0 18,3 0-14,3-1 13,1 1-10,0 0-7,2-2 0,0 2 13,-3 0-8,-1 0 0,0 0-9,-3 2 9,-1-1-8,-3-1 7,-3 0-14,-1 1 2,-6-1 1,0-1 0,-2 1 0,0 0 1,1-3-1,-3 3 1</inkml:trace>
  <inkml:trace contextRef="#ctx0" brushRef="#br0" timeOffset="5857">3159 40 4,'-2'-7'3,"0"0"0,2 0 0,0 0 0,0 2 7,2 2-2,-2 0-8,0 3 0,0-1 13,0 1-8,0 1 6,-2 2-1,0 1-14,0 4 0,-4 3 13,-5 2-14,1 2 7,-2 0-6,-3 3 13,1 2-14,1 1 13,-3 0-1,-1 2-7,-1-2-6,5-2 13,1 0-7,-1-3 6,3 1-7,2-3 7,4 1-7,2-2 6,2-1 1,0-2-2,4-1-1,2 1 6,6-1-13,5 0 0,6-2-7,1 0 9,1-1 7,6-1-1,0-1-1,2 0 6,0-1-1,1 0-20,-3 0 21,-2 0-1,0-1-1,-5-1-14,-3-1-6,-2 0 2,-3 0 0,-1 0 2,-5 0 0,-2 0 0,-2-2 1</inkml:trace>
  <inkml:trace contextRef="#ctx0" brushRef="#br0" timeOffset="6231">3445 279 4,'2'-4'4,"0"-2"0,0 1 13,-4 2-10,2-1 6,0 1 5,-2 0-9,0 1 5,2 1-2,0 2 0,-2 1-9,0 2-14,-3-1 22,-1 5-2,-2 2-1,0 2-7,-3 2 6,5 3-1,-2 0 0,0 3-1,1 0-14,1 1 14,2 0-14,0 0 8,0-3 14,2 2-9,2-11 0,0 2-1,0-1 0,2 1 6,-2 0-2,2 0 7,0-1-9,0 1 6,0-2-14,2 0 13,-2-1-14,0 2 7,0-3-1,0 1 7,0-2-8,3-1-7,-3 0 7,-2 1-6,2-1 14,-2 0-15,2 0 15,-2 0-16,0-2 16,2 2-9,-2-1 7,0 0-8,2-2 1,0 2 6,-2-1-1,0 0-19,2-2 20,-2 1-7,0-1 7,0 0-1,2 2-13,-2-3 19,0 1-13,0-1 0,2 1 0,-2 0 7,0 0-7,0-1 0,0 0 6,0-1 6,0 1-14,0 0 7,0 0-6,0 0-25,0-2 2,0-3 3,-2 1 3,0-2 2,0-2 0</inkml:trace>
</inkml:ink>
</file>

<file path=ppt/ink/ink8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0:45.9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 1,'0'0'4,"0"0"-1,0 0-1,0 0 1,3-1-1,-3 1 0,2 0-1,-2 0 0,0 1 0,0 1 1,0-2-1,2 3-1,-2 1 0</inkml:trace>
</inkml:ink>
</file>

<file path=ppt/ink/ink8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0:46.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42 0 2,'-7'8'3,"3"-1"-1,-2 0-1,2 4 1,-2-2-1,2 3 0,-3 0-1,3 1 0</inkml:trace>
</inkml:ink>
</file>

<file path=ppt/ink/ink8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0:46.4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0 2,'-6'3'2,"-2"2"0,-1 0-1,3-1-1</inkml:trace>
  <inkml:trace contextRef="#ctx0" brushRef="#br0" timeOffset="140">48 187 1,'0'2'2,"-2"3"0,2-2-1,-3 2 1,3-1-1,5-1 1,-1 2-1,-2-2 0,0 1-1,2-2 1,2 1-1,0-1 1,1 2-1,-1-1 0,-2-1 1,0-1-1,-2 0 0,-2 0 0,0 1 1,-2-2-1,2 0 0,0 0 1,0 0-1,0 0 1,0 0-1,0 0 0,0 0 1,-2 3-1,0-3 0,-2 1-1,0 0-1</inkml:trace>
</inkml:ink>
</file>

<file path=ppt/ink/ink8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2:05.4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197 46 2,'0'-3'1,"2"-1"1,-2 2-1,0 1 0,0-3 0,2 3 0,0-2-1,-2 0 1,0 1-1,0 1 1,0 0-1,-2-2 0,2 1 1,0 1 0,0-1-1,2-1 1,-4 1 0,2 1 0,-2 1 0,2-1-1,-2-2 1,0 2-1,-2 0 0,-1 0 0,1 1 0,0 0 0,-2 1 1,0 1-1,-3 1 0,1 0 1,0 2-1,-2 2 0,-1 0 0,1 2 0,-3 3 0,1 0 0,0 3 0,1 2 0,1-1 0,0 1 0,-1 2 0,3-1 0,2 1 0,0 0 0,-1 1 0,5-3 0,0 1 0,2 0 0,2-2 0,2 1 0,3-1 0,1-1 2,2-1-1,3-2-1,1-1 0,1 0 0,1-1 0,5 1 1,-5-1-1,5 2 0,-2-2 0,20 16 0,-8-4 0,-6-2 0,0-2-1,-5 2 2,-3-1-1,-5 1 0,-3-2-1,-1 1 1,-4-1 0,0-1 0,-6 0 0,-2-1 0,-4 1 0,-1-2 0,-1 1 0,-4-1 0,5-7 0,-1-1 0,-2 3 0,-1-1 1,1-1-1,-3 1 0,-1-1-1,1 2 1,-1-2 0,-1 0 0,3-1 0,-3 0 0,3-1 0,-1-2 1,5 0-1,-3-1 0,3 0 0,2-2 0,0-1 0,-1 0 0,5-1 0,0-3 0,2 2 0,2-3 0,2-1 0,2 0 0,2-1 0,3 0 0,-1 0 0,2-2 0,3 4 0,-1-1 0,0 0 0,3 1 0,-1 1 0,1 0 0,-1 2 0,-1 2 0,1 1 0,1 1 0,-3 3 0,15 8-1,-4 1 1,-5 4 1,-3 2-1,-3 2 0,1 3 0,-3 3 0,-4 2 0,0 2 0,-1 3 0,-3 4 0,-2-2 0,0 1 0,4 2 1,-4-1 0,-2 0-1,-5-1 0,5 2 0,0-2 0,0 0 0,0 1 1,0-3-1,4-1 0,0 0 0,2-1 0,1-1 0,1 0 0,0-1 1,4-2 0,3-4-1,-1 0-1,3-2 1,1-3 0,3-4 1,4-2-1,-1-2 0,3-5 0,2 0 1,-2-1-1,0-2 0,-1-1 0,-1 0 0,-4 0 0,-1-1 0,-1 0 0,-5 0 0,-1-2 0,-1 2 0,-2-3 0,-4 0 0,1 0 0,-1 0 0,0 2 0,-4-2 0,2 0 0,0 0 0,-2 2 0,2-2 0,-2 1 0,0-1 0,0-1-1,0 1 1,0 0 1,0 0-1,0 0 0,0 0 0,-2 0 0,0 3 0,2-2 0,-2-1 1,0 0-1,0 0 0,0 0 0,0 1 0,2-1-1,-2 0 0,2 0 0,0 0-1,0 0 0</inkml:trace>
</inkml:ink>
</file>

<file path=ppt/ink/ink8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2:10.6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 30 1,'0'0'3,"-2"0"-1,0-1-1,-3 0 1,1 1 0,2-1-2,0 1 1,0 0 0,2 0 0,0 0 0,0-1-1,0 1 1,0 0 0,2-1 0,0-1-1,-2 2 1,2 2 0,-2-1-1,0-2 0,0-1 2,0 5-1,0-3 0,-2 1-1,2 0 1,0-2-1,0 1 1,0 0 0,0 0 0,-2 0-1,2 0 1,0 0-1,0 0 0,0 0 0,2 1 0,-6 0-1,4-2 1,0 1 1,2 0-1,0 1 0,-2 0 0,2 4 0,5-2 1,1 0-1,0 0 1,5 3-1,1-4 0,7 2 0,1-2 0,3 1 1,-8-2-1,1 0 1,3 0-1,2-1 0,2 0 0,4-1 0,2 0 1,0-3-1,4 2 0,35-5 0,-8 0 0,-4 0-1,-4 1 1,-4 0 0,-3 1 0,-6 2 0,-5 0 1,-3 2-1,-4-2 0,-2 2 0,-7 1 0,-1 0 0,-3-1-1,-1 2 1,-3-1 0,-3 0 0,-3 1 1,-2-1-1,0 0 0,-2 0 0,0 1 0,-2-2-1,0 2 1,0 1 0,0-1 0,0 0 0,-2 1 0,2-2 0,-2 0 0,0-2 0,2 1 0,0 1 0,0-3 0,0 1 0,0 2-1,0 0-1,0 0 1,0 0-1</inkml:trace>
  <inkml:trace contextRef="#ctx0" brushRef="#br0" timeOffset="985">2068 51 1,'0'0'3,"0"0"-1,0 0 0,-2 0 0,2 0 0,0 0-1,0 0 1,0 0-1,0 0 0,0 0 0,0 0 0,0 0 0,0 1 1,5 6-1,5-1 0,4-2 0,7-1-1,4 0 1,2-2 0,8 0 0,2 0 0,4 0-1,9-2 0,2-1 0,4-1 0,4-1 1,4 0-1,4 1 0,4-2 0,-1-2 0,1 0 1,-4 1-1,-4 0 0,-4 1 0,-6 0 0,-4 0 0,-5 2 0,-7 1 0,-7-2 0,-4 3 1,-5 1 0,-3-1-1,-5-2 0,-3 2 0,-3 0 0,-2 1 0,-4 0 0,-2 2 0,0-2 0,-4 3 0,-2 0 0,-2 3-1,-3-2 0,1-1 0,0 3 0,-1 0-1</inkml:trace>
  <inkml:trace contextRef="#ctx0" brushRef="#br0" timeOffset="5360">478 951 2,'-6'0'2,"0"0"0,-1 2 0,1-2 0,4 1 0,-2 0-1,4 0 1,2 1-1,0-1 0,2 2 0,2 0 1,7 1 0,3 0-1,5 1 0,6 0 0,6 1 1,4-3-1,9 1 0,5-1 0,5 1 0,4-1 0,2 1-1,2-1 0,3 0 1,-3 1-1,-2-1 1,0 2-1,-2 0 0,-2-1 0,-7 0 7,-7-1-8,-3 0 0,-4 0 0,-3 1 1,-8-2 0,-3 0 0,-4 0-1,-7-1 1,-1 0 0,-5-1 0,0 0 0,-4 1-1,-2-2 1,-4 1-1,0 0-1,-5 2 1,-3-1-1,-2-1-1</inkml:trace>
  <inkml:trace contextRef="#ctx0" brushRef="#br0" timeOffset="6081">3413 944 1,'-2'-1'3,"0"-1"0,0 2-1,0-2 0,-1 0 0,1 2 0,2 0 0,0 0 0,2-1-1,5-1 1,5 1-1,5-2 0,3 2 0,5 0 0,4-1-1,6 1 1,0 1-1,5 1 1,3 0-1,-1 0 1,-1 1-1,0 1 0,1-1 0,-5 2 0,0-2 1,-2 1-1,-4 1 0,-2-1 0,-4 0 0,-4 0 0,-5 1 0,-1-3 0,-7 1 0,0-1 0,-4 0 0,-2-1 0,-2 2-1,-2-1 1,-2-1-1,-4 0 0,0-1-1,-3-1 0</inkml:trace>
</inkml:ink>
</file>

<file path=ppt/ink/ink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05:09.486"/>
    </inkml:context>
    <inkml:brush xml:id="br0">
      <inkml:brushProperty name="width" value="0.05292" units="cm"/>
      <inkml:brushProperty name="height" value="0.05292" units="cm"/>
      <inkml:brushProperty name="fitToCurve" value="1"/>
    </inkml:brush>
  </inkml:definitions>
  <inkml:trace contextRef="#ctx0" brushRef="#br0">17 11 1,'-3'-1'2,"1"-3"1,0 2-1,-1-1 0,1 3-1,0-1 0,-1 1 0,6 0-1,-3 0 2,0 0-1,0 0 0,0 0 0,0 0 0,0 1-1,2-1 1,-2 1 1,2 1-1,-2-2 0,3 0 0,-3 0-1,0 0 1,2 0 0,-4 1-1,2-1 1,0 1 0,0-1-1,-3 0 1,3 1-1,0 0 0,0 1 1,0-1-1,0 1 0,0 2 0,-2 3 0,2 1 0,2 3 0,-2 2 0,0-2 0,0 2 1,0 3-1,0-1 0,0 0 0,0 1 0,0-2 0,0-1 0,0 0 1,0 0-1,-2-1 0,2-2 0,0 2 1,0-1-1,0-3-1,0-1 1,2-2 0,-2 1 0,0-3 0,3-3 0,-3 2 0,0-2 1,0 3-1,0-2 0,0 3-1,0-6 0,0 0 0,2 0-1</inkml:trace>
</inkml:ink>
</file>

<file path=ppt/ink/ink9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2:12.6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44 80 1,'-11'0'2,"3"0"1,0 1-1,2 1 0,-1 0 0,5-2-1,0 0 0,2 2 1,0 0 0,0 3-1,0 0 0,0-2 1,2 1-1,2 0 0,5 1 0,-1 0 0,2-1 0,5 1 0,6-3 0,1 0 0,3 1-1,4-2 1,4-1 6,4-2-7,3 0 0,3-1 0,1-2 0,7 2 6,5-1-7,0 1 7,2-1-1,0 1-7,-4 2 6,-3 1-6,-3 0 13,-3-1-8,-3 1 0,-1 0-7,-4 2-1,-4 1 2,-4 0 0,-2-1 1,0 2 0,-4-3 0,-5 0 0,-1 0 0,-3 0 0,-3 0 0,-5 2 0,-2-3 0,0 0-1,-4 0 0</inkml:trace>
  <inkml:trace contextRef="#ctx0" brushRef="#br0" timeOffset="607">2306 18 2,'0'3'2,"2"-2"0,1-1 0,1 2 0,-2-2 0,4 2 0,2 0-1,5-1 1,1-1-1,7 3 0,-1-2 0,5 1 1,2 0-1,2-2 0,6 0-1,3 1 1,-3-2-1,4 0 1,4 1-1,3-1 1,1-2-1,1 2 0,-2-1 1,1 1-1,-3-1 1,1 0-1,-4 2 0,-1 0 0,-3 0 1,-2-1-1,-2 0 0,-2 1 0,-6-4 1,-2 3-1,-3 0 0,1-1 0,-6 1 0,-5-3 0,4 3 0,-5 0 0,-1 1 0,-4-1 0,0-2 0,-2 2-1,-2 0 0,0 0-1</inkml:trace>
  <inkml:trace contextRef="#ctx0" brushRef="#br0" timeOffset="4701">739 906 3,'10'0'3,"2"1"-1,3-1 0,1-1 0,5 1 0,0 1 0,2 1 0,-1-2-1,5-1 2,2 1-2,0 1 0,0-1 0,2 0-1,0 1 1,2 0-1,0-1 0,-2 3 0,-2-2 0,0 0 0,2 1 0,-2 2 0,-2-2 0,0 1 1,-2 0-1,-2-2 0,-7 3 0,-3-3 0,-5 0 0,0 0 0,-4 2-1,-2-1-1,-4-1 1</inkml:trace>
</inkml:ink>
</file>

<file path=ppt/ink/ink9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2:13.9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 2,'2'0'3,"0"0"-1,0 0 0,5-2 0,3 1 0,4-2 0,1 2-1,-1 0 1,5 1-1,4 1 0,4-1 1,-3 3-2,3-1 1,2-2 0,2 1-1,-2 1 0,6-4 1,-2 2 0,5 2-1,-5 1 0,0-1 0,2-2 0,0-1 0,-2 1 1,0 2-1,-2-1 0,-6 1 0,0-4 0,-4 2 0,-1 0 1,-5 3 0,-3-3 0,-1 0 0,-1 0-1,-4 0 0,-2 1 1,3-1-1,-5-1 1,2 1-1,-4 1 0,0-1 0,0 0 0,-2 1 1,2-2-1,-2 1 0,2 0 0,-2 1 0,-1 0 0,3-1-1,-2-1 1,0 1-1,0 1-1,-2-1 1,-2 0-2</inkml:trace>
</inkml:ink>
</file>

<file path=ppt/ink/ink9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2:21.5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125 185 1,'0'-4'3,"0"-1"-1,-2-1 0,2 0 0,0 0 0,0-1 0,-2 3 0,2 0 0,-2-1 0,2 1 1,2 3-2,0-1 0,0 1 0,-2 1 0,4-1 0,-4-1 0,0 1 0,0 1 0,0 0 0,2 0-1,-2 0 0,2 0 0,-2 1 0,-2 1 0,4-2 1,-2 2 0,0 3-1,0 0 0,2-3 7,-2 4-1,2 1-7,0 2 6,-2 2 0,2-1 6,-4 1-2,2 1-14,-2 0 13,4 1-13,-2-2 7,-2 2-7,2 1 1,0 0 7,2-1 6,0 1-14,0 0 0,1 0 14,-1 0-14,0 1 13,-2 0 5,2-1-14,0 0 0,0 1-6,0 2 7,0 1-6,-2-2 1,0-1 7,0 0 6,2 1-1,-2 1-7,0-1 6,0-1 6,0 2-8,0-1 6,-2 1-14,2-2 7,0-1-1,2 0 0,-2-1 6,0 0-1,0-1-1,0 3 0,0-2-8,2 0 13,0 1-1,2-2-1,-2 0-8,-2 2-6,2-5 0,3 4-5,-5-2 20,4 0-1,-2 0-14,0 1 1,-2 0 6,0-2 0,0 2 6,2-1-13,-2 2 20,-2-1-9,0 2-7,0-3 13,0 3-8,0-1 6,0 0-14,-1 1 7,1 0-1,0 1 13,2 0-15,0-1 13,-2 2-2,2-1-14,-2 3 7,2-1-1,-2 2-6,2-2-6,0 1 13,-2 2-6,0-2-6,0 1 13,0 2 0,2-1-1,-2 0 6,2 1-1,-2 3-2,0-2 0,0-1-1,0 1 5,-1 1-7,1-1 0,-2 1-1,2 1-7,2-1 0,-2 1 1,-2 0 0,2-1 1,-4 1 0,2 0 6,-1-1-6,-1 1 6,0 1 0,0-1 6,0 0-8,-1 1 0,3 2 0,-2-3-1,0 0 6,0 3-7,-1 1 0,3 0 7,0-2-8,0-1 7,0 1-13,2-13 7,0-1 0,0 4-13,2 0 14,-2 0 0,0 3 6,2-2-7,-3 3-6,1-2 19,0 2-14,2 0-6,-2-1 20,2 0-14,-2 0 0,0 1 6,0-3-19,0 3 20,2-1 0,-2 0-7,0 0 0,2-2 6,-2 2-7,0 1 0,2-3-6,0 1 14,-2 1-7,2 0 0,0 1-6,0-2 13,0 1 0,0 0 6,0-1-2,0 1-2,0-3-1,0 2-7,0-1 0,0 0 0,0 0 7,0 0-20,0-1 20,2 1-7,-2 0 0,0 1-6,2-2 1,-2 0 7,2 1 6,0-1-1,0 0 0,2 0-8,-2-1-1,0 3 1,0-2-6,2 0 7,1 1-13,-1 0 15,-2 1 6,4-2-1,-2 0-8,0 2 8,3-1 4,-3 1-14,0-1 1,-2 0-7,2 2 15,-2 2-1,0-1-1,0 1 6,0 0-14,0 1 7,-2 1-1,2-1 0,-2 0-6,0 1 0,2 2 7,-2-1-7,0 1 13,3 0-13,-3 1-12,0-1 20,4 29 6,-2-9-14,0-3-5,0-2 13,-2-4-13,0-4 14,0 2-7,0-1-7,-2-1 16,2 0-2,0 2 5,-2-1-1,0 2-20,0-1 14,-3 0 0,1 1-1,0 0-6,-2-1-6,2 0 1,0-1 14,-2 1-14,-1-1 15,1 0-7,2 0 6,0 0-14,0 0 22,0 0-9,1 3-1,-1 1 6,4 0 5,-2-1-14,0-1 7,2-1-8,2 1 7,-2 0-7,2 0 6,-2-2-1,0 0-6,0 1 0,0-3-6,0 2 0,0-2 2,2 0 1,-2 0 0,0 0 7,0 2 0,0-2-7,2 2 13,-4 3-7,2-4 0,-2 3 6,2-2 0,0-2-1,0 3-1,0-3-1,2-1 0,0 1-1,-4-2 6,0-1-14,2 0 1,0-1 7,2 1 6,3-1-20,-5-1 7,0-1 1,2 3 7,-2-2-1,0-2 0,-2 1-7,2-2 13,0 2 0,0 1-22,-3 0 9,1-3 0,2 2 13,-2-1-13,2-2 13,-2 0-14,0-4 13,0 0-13,0-1 14,0 0-16,0-5 8,2 1 8,0-3-2,0-1-14,0-3-6,0-2 9,0 1-19,0-4-10,0 0-15,-2-2 6,2-1 4,0-4 3,-2-3 3</inkml:trace>
  <inkml:trace contextRef="#ctx0" brushRef="#br0" timeOffset="2406">1703 41 1,'2'-4'2,"0"2"0,0-3 0,-4-2 0,2 4 0,2 2 0,-2-1-1,0 0 1,-2 1 0,2-1-1,2 0 0,-2-1 1,0 2-1,0-1 0,-2 0 0,2 1 0,-2 0 0,0 1 0,2 0 0,0-1 6,0 2-1,0-1-7,0 0 1,0 0 0,0 0-1,0 0 1,0 1 6,2 2-7,-2-1 6,0 0 0,2 0-7,0 4 0,-2 1 0,0 1 0,2 1 0,-4-1 7,2 0-7,0 2 1,0 2 6,2 0-7,0 2 7,-4 1-1,2 1 0,2 1-7,0 1 14,2-1-15,-6 1 13,2 0-14,2 2 1,3 0 13,-3 1-14,-2 1 13,4-1-1,-2 1 6,-2 1-8,0 0 7,4 1-3,0-1-1,-2 1-13,0 1 6,-2-1 7,2-2-1,-2 3-8,0-2 1,4 1 7,-4 3 4,3 0-1,-3 1-8,2-1 6,0 0-13,0 1 7,2 0-7,-4-1 13,4-1-1,-4-1-13,2 0-5,0-1 20,-2 0-14,0 2 13,0-3-1,0-2 7,0 1-3,2 0-1,-2-1-20,2 4 13,-4-4 6,-2 0-13,4 1 6,2-1 6,-2 1-13,-2 1 7,2-1 7,-2-1-2,2 2-1,-2 1-13,4 0 13,-2 2-1,2-3 0,-2-1 5,-2 2 0,2 1-8,2-1-1,0-1 6,-2 1 0,2-2-1,0 0-1,0 1-1,3 0 7,-3 0-2,0 0-14,2-1 13,0 1-1,0 0-13,-2 1 7,0 0 6,4 0-20,-4 1 21,1 0-1,-3 1-14,0 1 1,0 0 7,-3-1 6,1 0 0,2 1-8,-4-1-6,2 2 14,-2-2-1,0-2-13,-2 2 0,2-1 14,2 1-14,-3 0 14,1-2-7,2-1 6,0 1-1,0-1-7,-2 1-6,2 0 14,0 0-7,-2 2 6,2-1 1,-3 0-16,1 0 3,0 2 13,-2 2-7,0 2 6,2-3-7,2 2 1,-3 0 6,1-3 0,0 3-1,-2-3-1,2 1 0,0 0 6,-3 0-7,-1 0-1,2-1 0,-2 1 6,1 0-7,1-3 6,2 2 1,-2-1-2,0-1-14,-3 2 15,1 0-1,2-1-1,0 2-7,-2-2-6,3 2 14,-1-1-1,2 2-6,2-1 12,-2 2-13,0-1 13,2-2-14,0-2 7,-1 2-1,1-2-13,2 2 21,-2-1-8,0-1 6,4 1-13,-4-2 0,-2 1 13,4-2-7,0 0 6,-2 1 0,2-2-8,-2 1 0,2-2 7,0 0-13,0 1 13,-2-2-1,2 2 0,-2 0-1,4 1-1,-4 0 0,2 1-7,0 0 7,-2 1 0,0-1-1,2 0 0,0-3 7,-2 3-22,2-2 22,0 0-14,0 0 7,0 0-13,0-2 8,0 1 0,0 0 1,0-2 6,0 2 0,0-2-1,2-1 0,-2 0-7,0-1 1,0 1 6,2 0 0,-2 0 6,0-2-20,0 0 14,-2 1-7,2-2 7,0 0 6,0 1-8,0 0-12,2 0 14,0 0-1,2 2 7,-4 1-2,0-3-13,2 1 7,-2 1 6,0 2-7,2-4 6,-2 3-19,2-3 14,0 2 6,-2-1-7,0 1 0,2-2 0,0 1 6,3-2-13,-8 3 13,3-3-19,0 1 20,3-1-1,-1 2-7,-2 0 6,-2-1 0,2 1-1,2-1 0,-2 0-7,2 0 7,-2 2-13,2-1 13,-2 1-13,2-1 14,-2 2-20,0-2 21,0 2-19,0 0 20,0 0-13,2 1 13,-2 1-14,-2-1 14,2 2-7,0 0 0,0-1 0,2-1 6,-2 2-1,0-2 0,-2 2-7,2-1 6,-2-2-7,0 2 7,2-1 0,-2-1 6,0-1-15,-1 0 7,1-1-6,0 1 7,0-2-13,0 0 20,2-1-20,-2-1 20,0 0-14,-2 0 7,4 1 7,0-2-15,-2-1 7,-2-1-14,4 0 9,-2 0-6,-2 0 7,1 0-6,-1 1 14,4-3-7,-2 2 6,0-1-7,0 0 13,0-1-14,0-1 7,2 3-7,0-2 7,-2 2-7,2-1-6,0-1 14,-2-2-7,2 2 6,2 2 0,-2-2-13,0-1 13,0 2 0,0-1-1,0 0 0,0-1 0,2 0-19,0-1 20,-2 2-6,0-2-6,2 0 13,0-2-13,-2 1 13,2 3 6,-2-3-1,0-1-7,2 0 5,-2-3-1,0 1-7,2 1 0,-2 1 0,0-1 0,0-1 0,-2 0 6,2 3-7,2 0 0,-2-1 1,0 0 0,0 0 0,0-3 0,2-2-7,-4 4-5,4-6-18,-4 1-9,2 1 17,0 0-29,0 0 6,-2-4 4</inkml:trace>
  <inkml:trace contextRef="#ctx0" brushRef="#br0" timeOffset="5132">276 327 1,'0'0'2,"0"0"-1,0 0 1,0 0-1,-2-1 0,2-2-1,-4 1 0,-1 0 1,1-1 0,2 3 0,-2-1 0,2 1 0,0 0 0,2-1 0,-2 1-1,0 0 0,2 0 0,0 0 0,0 0 1,0 0 0,2 0 0,-2 0-1,2 1 0,-2-2 0,-2 1 1,2 0 0,0 0-1,0 0 2,0 0-1,0 0 0,0 0-1,0 0 1,0 0 0,0 0 0,0 0-1,0 0 0,0 0 0,0 0 1,0 0-1,0 0 0,0 0 0,4 2 0,-4 0 0,2-2 1,-2 1-1,2-1 0,0 1 0,2 0 0,7-1 1,3 0-1,5 0-1,4 1 1,3-1 0,8 0 0,5 0 0,2 0 0,7 0 0,1-1 0,5 1 0,0-1 0,-2 0 0,-1 2-1,7-2 1,-4 1 0,-2 0 0,-3-1 0,-3 1 1,-3-2-1,-5 0 1,-3 1 0,-8 1-1,-5-2 0,-3-2 0,-7 3 0,-1 0 0,-3 0 0,0-1 1,-4 1-1,1 1 1,-5-1 0,0 1-2,0 1 1,0-1 0,0 0 0,0 0 0,0 0 0,2 0 0,-2-1 0,0 1 0,0 0 0,4 0-1,-2 1 0,2 0 0,0 1 0,4-1-1</inkml:trace>
  <inkml:trace contextRef="#ctx0" brushRef="#br0" timeOffset="6049">220 920 1,'2'0'3,"-2"0"0,4 0-1,0 0 0,7 1 0,-1-1-1,4-1 1,7 1 0,4 0-1,-2 2 0,8-2 1,2 0-1,4 0 0,4 0-1,5 0 1,4 0 0,3-2 0,7 2-1,4 2 0,3-1 0,7 2 0,-4-1 1,1 0-1,-5 3 1,0 0-1,-4-2 0,-6 2 0,-2-2 0,-5 1 0,-5 0 0,-9 0 0,0-1 0,-6 1 0,0-1 0,-6-1 0,-2 0 0,-5-1 0,-1 0 0,-5-1 0,-4 0 0,-4 0 0,2 1 0,-4-1-1,-2-1 1,0 1-1,-4-1-1,-2-2 1,-5-1 0</inkml:trace>
  <inkml:trace contextRef="#ctx0" brushRef="#br0" timeOffset="6559">212 1379 1,'-7'3'3,"3"-3"-1,2 1 0,0-1 0,2 0-1,2 1 1,0 1 0,0-2-1,0 0 1,5 1-1,3-1 2,2 3-2,9-4 0,6 1 0,6 0 0,8 0 0,5 0 0,8 0 0,4-2-1,6-1 1,6 2 0,5-3-1,5 2 1,5 2-1,0 0 1,-5 0-1,-1 1 1,-7 3-1,-5-3 0,-5 2 0,-6 3 0,-5 0 0,-1-4 0,-3 3 0,-7-1 0,1 2 0,-4-2 0,1 3 0,-3-3 0,-4-1-1,0 1 1,-4-1 0,-5 0 0,-3 1 0,-4-3-1,-3 0 0,-4 0 1,-4-1 0,-2-3-1,0-1 0,-2 3 0</inkml:trace>
  <inkml:trace contextRef="#ctx0" brushRef="#br0" timeOffset="7337">710 471 1,'0'-1'2,"2"0"0,2 1 0,-2-1-1,-2-1 1,0 1 0,0 1-1,0-1 0,0 1 0,0 0 0,0 0 0,0 0 0,0 0 0,0 0 0,0 0-1,0 0 0,0 0 2,0 0-1,0 0-1,0 0 1,0 0-1,-2 1 0,2-1 0,0 0 0,0 1 0,2-1 0,-2 0 0,0 0 1,2 0-1,-2 0 1,-2 2-1,2-2 1,-2 0 0,2 1 0,0-1-2,2 0 1,-4 1 1,2-1 0,2 1-1,-2-1 0,0 3 0,0 1 0,0 2 0,0 0 0,2-1 0,-2 5 0,3 0 0,-1 1 0,0 0 1,-2 2-1,4 1 0,0 1 0,-2 1 0,0 0 0,-2 2 0,4-2 0,-2 1 0,0-3 0,-2 0 0,0-2 0,2 2 0,-2-1 0,3-2 0,-1-1 0,-2-1 0,2-2-1,-2-1 0,2 0 0,-2 0-1</inkml:trace>
  <inkml:trace contextRef="#ctx0" brushRef="#br0" timeOffset="7858">1039 473 3,'-4'-1'3,"0"0"-1,-2 1 0,-3 0 0,5 2 0,-2 1 0,0 2 0,-5 2-1,3 2 0,2 0-1,0 1 2,2 3-1,1 1 0,1 0-1,2-1 1,0 2 0,2 0 0,1 0-1,1 1 0,2-4 1,2 0 0,-2 1-1,3-4-1,3 0 2,3-3-2,1 0 1,3 0 0,-1-2 1,1-3-1,-3-2 0,-1 1 0,-3-3 0,-3-1-1,1-4 1,-4-2 0,-2 2 1,0-2-1,1-4 0,-5 0 0,-2-2 0,-1 1 0,1-1 0,-2 2 1,-2 1-1,0 0 1,0 4-1,-1-1 0,-1 1 0,0 2 0,-2 3 0,3 0 0,-1 2 0,-2-2 0,1 3 0,1 2 0,-2 2-1,-1-1-1,1 3 0,2-1 0</inkml:trace>
  <inkml:trace contextRef="#ctx0" brushRef="#br0" timeOffset="8525">745 1056 3,'4'-1'3,"1"0"-1,-1-2 1,0 1-1,2 1 0,0-2 0,3 1-1,1 1 0,0 0 2,-2 1-2,3 0-1,3 1 1,-3 1 0,-1 1 0,-2 1 0,5 0 0,-1 0-1,-4 2 1,1 0-1,-3 1 0,2 2 0,0 1 0,-3 1 0,1 2 0,-6 1 0,2 1 0,-4 0 0,2 2 0,-4 0 0,-1 0 1,1 0-1,0-1 0,-4 0 0,2-2 0,-3 0 0,1 0 0,2-2 0,0-1 0,2-2 0,-1-5 0,1 2 1,2-4-1,4 2 0,-2-2 0,0-1 0,2 0 0,3-2 0,1-3 0,2-1 0,6-1 0,3-1 0,-2 0 1,3 1 0,3-1 0,0-1-1,-1 2-1,-1 0 1,-1-1-1,1 1 0,-2 2 0,-3 2 0,1-2-1,-3 2 0</inkml:trace>
  <inkml:trace contextRef="#ctx0" brushRef="#br0" timeOffset="8915">1295 1137 1,'0'0'3,"0"0"1,-2-1-1,-2-1 0,-2 1-1,0 0 0,-2 1 0,1 0 1,-1 3-2,2 3 0,0 0 0,-1 1-1,1 3 1,2 2-1,0 1 0,2-1 1,2 2-1,0-2 0,2 1 1,2-4-1,2 1 0,1 1 0,-1-2 0,4-3 0,0 1 0,5-3 0,-1-1 0,1-3 0,-1-1 0,-1 0 0,-1-3 0,1 1 0,-1-3 0,-2 0 0,-1-3-1,-3-2 1,-2 0 0,-2-2 1,-2 0-1,0-2 0,-2 2 0,-2-1 0,0 0 0,-3 3 1,-1 0-1,-2 3 1,0 1-1,-3 4 0,-1-1 0,-3 3 0,3 0 0,-1 3 0,-1 2-1,1 1-1,3 2 0</inkml:trace>
  <inkml:trace contextRef="#ctx0" brushRef="#br0" timeOffset="9375">1113 1685 3,'0'0'3,"3"-1"0,-1 1 0,-2 0 0,4 1-2,-2 0 1,-2 3-1,0-1 0,2 2-1,-2 1-1,0 1-1</inkml:trace>
  <inkml:trace contextRef="#ctx0" brushRef="#br0" timeOffset="9525">1118 1972 1,'2'4'3,"0"2"-1,0-1 0,0 2 0,0 2 0,0-1-1,2 0 0,0 0-2,-2-1 0</inkml:trace>
  <inkml:trace contextRef="#ctx0" brushRef="#br0" timeOffset="9682">1163 2229 2,'4'2'2,"0"0"0,1 0 0,-3 0-1,2 2 0,0-1 0,0 1-1</inkml:trace>
  <inkml:trace contextRef="#ctx0" brushRef="#br0" timeOffset="10595">882 2428 2,'-6'3'2,"1"0"0,-3 3-1,-2 1 1,2 0 0,-1 1-1,1 0 0,0 1 1,4 2-1,-3-2 1,3 2-1,2 0 0,2-1-1,2 0 2,-2 2-1,4-2 0,3-2 0,1 0 0,2 3 0,3-3-1,1-1 0,3-1 1,1 0-1,3 1 1,-2 0-1,-1 0 1,5 2 0,-2-2-1,-5 1 0,-1-2 0,-1 1 0,-1 1 0,-5 1 0,0-2 1,-2 2 0,-2 1-1,-1-2 7,-3 2-8,0 2 0,-5 1 1,-1-2 6,-2 0-1,0-1 0,3 1-7,-3-2 6,0 0 0,-2 1-7,-1-2 7,-1-2-7,2 0 0,1-2 7,-1 1-7,2-2 7,1-2-8,-3 1 1,4-4-1,0-1 1,2-2 0,-3 0-1</inkml:trace>
  <inkml:trace contextRef="#ctx0" brushRef="#br0" timeOffset="10959">965 2436 1,'8'-2'3,"0"-1"0,0-1 0,1 1-1,3-3 0,0 1 0,1 0 0,1 0-1,-1 1 0,-1 1 1,1 0-1,-5 0 0,0 0-1,5 3 0,-3 0 0,-2 0-1,0 3 0</inkml:trace>
  <inkml:trace contextRef="#ctx0" brushRef="#br0" timeOffset="11227">1324 2577 3,'-2'-2'4,"0"1"-1,0-2 0,0 1-1,-2 3 1,0-1-1,-2 4 0,-3 0 0,-1 2 0,0 1-1,-1 1 0,3 3 0,0 0-1,2 3 1,1 0 0,3 1 0,2-2-1,0 0 0,2 1 1,7-4-1,1 2 0,3-2 0,-1-4 0,7-1 0,1-2-1,1 1 1,-2-3 0,1-3-1,-1-1 1,-1 0 0,-1-3 0,-3-3 0,-5 2-1,-1-4 1,-2 0 0,-6 1 0,0-1 0,0 1 1,-6 0-1,-2 1 0,-3 1 0,-1 2 0,0 0 0,-3-1 0,-1 3 0,-3 1 0,0 2 0,3 2-1,-5 1-1,2 3 0</inkml:trace>
  <inkml:trace contextRef="#ctx0" brushRef="#br0" timeOffset="11833">965 3242 1,'-3'-3'3,"1"-1"0,0 3 0,-2 1-1,2 0 0,0 1 0,0 0 0,0 3-1,-2-3 2,-2 5-2,-3 3 0,-1 4 0,2 2 0,-3 1 0,-3 3 0,1 1 0,5 0-1,-2 0 1,2 1-1,1 3 0,3-5 0,0 1 1,2 0-1,2-1 0,2-3 0,2-1 0,2 1 0,3-1 0,1-3 0,2 0 0,5-3 0,0-2 0,1-2 0,3-2 0,2-1 0,-1-2 0,-3-1 0,0-1 0,-1-2 0,-1 0 0,-7-1 0,0-1 0,-3 0 0,-7-1 0,2-2 0,-4 3 0,-2-1 1,-1 0-1,-5 0 1,0 0-1,-5 0 0,-1 4 7,-1 0-7,1 1 0,-1 2 0,3 0-1,-1 2 0,1-1 1,3 1 0,1 0-1,4-1 1,-1 4-1,3 1 0,2-1 0,0-1 0,4 1-1,0-2 0</inkml:trace>
  <inkml:trace contextRef="#ctx0" brushRef="#br0" timeOffset="12241">1291 3354 2,'-6'-5'4,"-2"3"-1,0 2 0,-1 0-1,-1 0 1,0 3-2,-1 1 1,-1 2 1,4 2-1,1-1-1,-1 1 0,2-1 0,2 3 0,2 3 0,0-1-1,4 1 1,0-1-1,2 0 0,0 2 0,4-2 0,1-3 0,1 0 0,0-1-1,1 2 0,1-5 0,-2 0 1,3-3 0,-3-2-1,-2 0 1,1-2-1,-3-3 1,-2 0 0,-2-2 0,0-1 0,-2-2 0,-2-3 1,0 1 0,0-2 0,-4-1 0,2-1 0,-1 1-1,-1 1 0,0 3 0,-2 0 1,0 4-1,-3 3 0,3-1 0,-2 3 0,-1 1-1,1 3 0,0 1-1</inkml:trace>
  <inkml:trace contextRef="#ctx0" brushRef="#br0" timeOffset="12645">1018 3930 3,'0'0'3,"0"0"0,2 0-1,-2 0 1,2 0-1,-2 1-1,0 2 0,0 1 0,3 1-1,-1 2 0,0 3-1</inkml:trace>
  <inkml:trace contextRef="#ctx0" brushRef="#br0" timeOffset="12789">940 4326 2,'0'5'3,"0"-1"0,0 2-1,2-1 0,-2 2-1,2-1 0,0-1 0,-2 1-1,0 1 0,0 0 0</inkml:trace>
  <inkml:trace contextRef="#ctx0" brushRef="#br0" timeOffset="12959">882 4694 1,'0'4'2,"0"0"-1,4 3 1,-2 0-1,2 0 0,-2 0-1</inkml:trace>
  <inkml:trace contextRef="#ctx0" brushRef="#br0" timeOffset="13065">900 4911 1,'0'4'2,"0"0"0,-2 1-1,2-1 0,0 1 0,-2 0-1,-2-1 0</inkml:trace>
  <inkml:trace contextRef="#ctx0" brushRef="#br0" timeOffset="13165">847 5122 1,'-2'8'2,"4"1"-1,2-1 0,-4 1 1,0 0-1,-2-4 1,2 3-1,0 2 0,0-4 0,0-1 0,-4 1 0,2 0 0,2 0-1,0-3 1,-3 2-1,1-1 1,0 0 0,0 1-1,2-2 0,-4 1 0,2-1 0,0 0 0,2-3-1,-2 2 0,0-1 0</inkml:trace>
  <inkml:trace contextRef="#ctx0" brushRef="#br0" timeOffset="14704">588 5960 2,'0'0'3,"-2"0"0,2 0-1,-2 0 1,0 0 0,-2 0-1,0 1 0,2 1 1,0 3-2,-5-1 1,3 0-1,-2 6 0,-4 2 0,-1 1 0,3 3 0,-4 2 6,3-4-8,-1 0 1,2 1 0,2-1 0,-1 0 0,3-3 0,6-1 0,-2 0 6,2 0-7,2-2 7,3-3-7,1 1 0,6-2-1,1-3 1,1-2 0,3 0 0,4-2 0,-3 0 0,3-5 0,-2 0 0,-2-1 0,-1 0 0,-1 0 0,-5-1 0,-4-1 1,-1-2 0,-1 0 0,-4 3 0,-4-4 0,0 1 1,-5 1-1,-1 3 0,-2-3 7,0 2-8,-3 0 0,-1 0 7,1 0-1,-3 2 0,1-3-8,3 3 1,-1 1 0,1 4 1,6-2 0,-5 4-1,3-3 1,4 3 0,4-1 0,-2-1 0,0 1 0,0 0-1,2 1 0,2 1 0,-2-2 0,2 2-1</inkml:trace>
  <inkml:trace contextRef="#ctx0" brushRef="#br0" timeOffset="15134">801 5906 2,'0'0'3,"0"-2"0,-2-1 0,2-1 0,-2 1-1,-2-1 0,2 1 0,2 0 1,0 1-2,-2 2 1,4 2-1,-2-2 0,0-1-1,0 1 1,0 0-1,0 0 1,0 0 0,0 0-1,2 1 0,-2 1 0,0-2 0,2 2 0,-4-1 0,2 0 0,0-1 0,-2 0 0,4 0 1,-2 0-1,0 0 1,0 0-1,0 0 0,0 0 0,0 0 0,0 0 1,0 0-1,0 0 0,0 0 0,0 0 0,0 0 0,0 0 0,0 0 0,0 0 0,0 0 0,0 0 0,0 0 0,0 0-1,0 0 0,0 0 0,0 0 0,0 0-1,0 0 0,0 0 0</inkml:trace>
  <inkml:trace contextRef="#ctx0" brushRef="#br0" timeOffset="15583">814 5875 2,'0'0'3,"0"0"0,0 0 0,0 2-1,0 1 0,2-1 0,0 4-1,0 1 1,0 0 1,2 6-2,0-1 0,-2 2 0,0 1 0,0 4-1,0 0 0,0-1 1,1 3 0,-3-2 0,-3-1 0,3 2 0,0-1-1,0-2 1,0 1-1,0-2 0,0-1 1,0-1-1,0-3 0,0-1 0,0-2 0,0 0 0,0-2 0,0-2 0,0-2 0,3 1 0,-1-1-1,0-2 0,-2 0 0,0-2 0,0-1 0,2-1 0,2 0-1,2-4 0</inkml:trace>
  <inkml:trace contextRef="#ctx0" brushRef="#br0" timeOffset="15880">853 5870 2,'0'0'3,"0"0"0,0 0 0,4-1 0,-2-2-1,4-1 0,-2 0 0,5-2 0,3 0-1,3 0 0,3 2 0,1-1 0,1 0 0,1 1 0,0-1 0,-3 1 0,3 2 0,-2 1-1,-1 0 0,-3-2 0,-3 0 0,-1 1 0,-3 2 0,0 0 0,-4 0-1,-2 0 0,-2 2 0,0 0 0,0 2-1,-4-1 0,-2 3 1,0-1-2</inkml:trace>
  <inkml:trace contextRef="#ctx0" brushRef="#br0" timeOffset="16086">942 6013 3,'-2'4'3,"2"2"0,0-2-1,0 1 0,2 0 0,6-2 0,-6 1-1,11-1 0,-5 2 2,4-3-2,-1-2-1,1 1 0,5-1 1,-1-1 0,1-3 0,-3 2-1,1 1-1,-3-1 0,0 0 0,1-1-2</inkml:trace>
  <inkml:trace contextRef="#ctx0" brushRef="#br0" timeOffset="16274">1233 5951 3,'2'-1'3,"-4"1"0,0-2 0,0 0 0,2 2-1,-2 0 0,0 2 1,-2 3-1,0 1-1,-2 2 1,-1 1-2,-1 2 1,-2 5 0,4 1 0,-1 1 0,1-2-1,4 0 1,-2 1 0,6-2-1,-2-4 0,2 1 0,0-1 0,2-4 0,3 0 0,-1 0-1,0-3 1,4 1 0,1-5 0,3 0 0,3-4 0,-3 1 0,3-3 0,3-3-1,-3-1 1,2 0 0,-5-3 0,1-1 0,-3-1 0,0 1 0,-1 1 0,-3 1 0,-2-1 0,-2-1 0,-2 0 0,-2 1 0,-2 4 0,-2-2 1,0 2-1,0 1 1,-4 1 0,1 0-1,-3 2 0,-2-1 0,1 2 0,-1 0 0,-1 3 0,1 1 0,0 1 0,-1-1-1,1 1 0,-1 1-1,3 0 0</inkml:trace>
</inkml:ink>
</file>

<file path=ppt/ink/ink9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3:05.5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3028 79 1,'-2'-4'1,"0"1"0,-4-1 0,2 1 0,0 1 0,0-2-1,-1 1 0,1 0 0,0 1 1,0 0 0,2-1 0,-2 1-1,2-2 0,-2 2 0,2 1 0,0-3 0,-3 3 0,3-1 1,-2 0-1,0-1 1,0 1 1,0 1-1,2-1 0,-2-1 0,-3 1 0,1 0 0,2-1-1,-4 2 0,4-1 0,-5-1 0,3 2 1,-2 0-1,0 0 1,-1 0-1,-3 1 0,2 0 0,-1 0 2,1 2-2,-3-1 1,-1 0 0,0 3-1,-3-2 1,0 2-1,1 0 0,-1 1 1,-1 0-1,1 0 0,-1 1 0,1-1 0,-2 1 0,1 2 0,-3-1 0,2 2 0,1-1 1,-1 3-1,1-2 0,1 2 1,-2-1 0,1 3-1,-1-2 0,5 2 0,-3 1 0,1 0 0,1 2 0,1 1 1,1-1-1,-1 0 0,1 2 0,1-1 0,2 1 0,-1 0 0,1 0 0,2 0 1,-1 2-1,1-1 0,2 0 0,2-1 0,0 2 0,2-2 0,2 2 0,0-1 0,0 0 0,2 1 0,2 0 0,2 0 0,0 1 0,0-2 0,3 3 0,-1 1 0,0 0 0,3-1 0,-1 2 0,0 1 0,3 0 0,-1 0 0,3 0 0,-3 1 0,2-2 1,3 0-1,0-1 1,1 1-1,1-2 0,4-1 1,-1 0-1,3-1 0,2 0 0,0-2 7,4-1-8,-2 0 1,2-2 6,0-1-7,0-1 6,2 1 0,-2-2-7,2-1 6,0 1 0,0-3-7,0 0 7,1 1-7,-1-2 0,0-1 14,0 0-8,2-3-1,-2 2 6,0-2-13,0 0 7,2-1 6,1 0-14,-1 0 13,-2-1-13,0-1 7,0-1 0,0 0-7,-2 0 8,0-1-7,0 1 7,-2-1-7,0 1 7,0-3-6,0 2 13,-2 0-8,0-2 13,0 0-8,0 1-1,-1-2-7,28-3-6,-4 1 1,-11-3 20,0 1-1,-20 4-2,-2-1-8,3 0 6,-1-2-19,2 1 7,-1 0 13,-1-1-1,2-2-1,1 0-7,-1 0 13,0-2-2,1 2-14,-1-1 13,0-2-14,2 1 13,-5 1-13,1-2 6,1 0 0,-1-1-6,-2 1 13,1-3-8,1 1 0,-3-1 0,1-2 6,-1-1-13,1-1 0,0 2 7,-1-3 0,-1 3-6,-3-1 13,2 1-7,-1-2 0,-3 2-13,3 1 20,-3-2-7,-2 2-6,1 1-6,1-3 20,-4 2-13,2 0 13,-1 1-2,-3-2-7,0 1 0,0 0-6,-2 0 13,0-1 0,0 1-8,0 1 7,0-1-1,-2-1-1,2 2-6,-2-1 0,0 1-6,-2 0 7,2 1 7,-2 0-1,2 0-7,-4 1 0,2 1-6,0 1 14,0-1-1,0 0-7,0 2 7,-2 0-7,-1-1 6,3-1-13,-2 2-6,-2-1 15,2 0 14,-2-1-15,0-1 6,-1-1-7,-1 2 0,0-1 7,-5-1-1,1 1-6,-3-1-6,1 0 19,0 0-1,-5 1-14,0 1 1,1-1 0,-3 1 7,0 1-1,1-1 6,-5 2-20,2 0 14,-2 1-7,-2 1-12,-2 1 27,0-1-13,-2 1 6,0 1-7,0 0 7,0 0-7,0 2 1,-2-1 0,4 1 0,-2 1 0,0 0 1,0 0 6,0 1-1,-2 0-6,-2 0 0,0 1 0,-2 1-6,-1 1 14,-1 1-1,-2-1-7,-3 1 6,1 0-6,-1 1 12,1-1-7,-1 1-7,1 1 1,2-1-6,-1 2 1,1-1 14,2 0-1,-1 1-7,1 1 0,2-2 0,0 2 1,-1 0 0,1 2 12,2-1-7,-2 1-7,0 2 0,-1-1 1,3 0-6,-2 2 13,2-1-7,-2 2 1,3 1 6,-1-1-7,2 1-13,0 2 9,0-1-6,2 1 2,0 3-7,0-1 3,0 2 0,0-1 1</inkml:trace>
  <inkml:trace contextRef="#ctx0" brushRef="#br0" timeOffset="2730">2445 909 3,'0'0'3,"0"0"-1,0 0 0,0 0-1,0 0 1,0 0 0,0 0-1,0 0 1,0 0-1,0 0 0,0 0 1,0 0-1,0 0 0,0 0 0,0 0 0,0 0-1,0 0 1,-2 0-1,0 2 0,-2 3 1,-4 2-1,-3 4 1,-1 0-1,-3 3 1,1 0-1,-7 1 1,1 3-1,-5 0 0,0 0 0,-4 2 0,-2-2 0,0 2 0,-2 0 0,-2-2 0,-1 2 1,-1-1 0,0-1 0,0 0-2,2-1 2,-1 1-1,3-2 0,0-1 0,2 1 0,2-2 0,2-1 0,3-1 0,1-1 0,2 0-1,3-3 1,1 0-1,2-2 0,1 0 0,4-1-1,-1-1 0,3-1 0</inkml:trace>
  <inkml:trace contextRef="#ctx0" brushRef="#br0" timeOffset="3171">1659 1110 1,'0'0'3,"0"0"-1,0 0 0,0 0 0,0 0 0,0 0-1,0 0 0,0 0 0,0 0 0,-2 0 0,2 4 0,-2 3 0,-4 1 0,2 1-1,-3 3 2,-1 2-2,0-1 1,-2 2-1,1 1 1,-1 0-1,0 2 1,1 0 0,-1 1-1,0 1 0,1-2 0,1 2 0,2-1 0,0-2 0,2 2 0,2-3 0,-1-1 0,1 1 0,2-3 0,2 0 0,3-3 0,1 1 0,2-3 0,4-2 0,-1-3 0,3-1 0,3-4 0,1 0 0,3-1 0,0-2 0,2-1 0,1-1 0,22-6 0,-3 1 0,-8 3 0,-1 1 0,-5 1 0,-5 3 0,-13 1 0,-1 1 0,0 1 0,-1 0 0,-1-2 0,0 3 0,-2-1 0,1 1 0,-3-1 0,0 1 0,0 0 0,-2-1 0,0 1 0,0 1 0,0-1 0,0 0 0,-2 0 0,2 0 0,-2 0 0,0 0 0,-2 0 0,2 1 0,-2 0 0,2 2 0,-2-1 0,2 1-1,-2-1 0,0 1 0</inkml:trace>
  <inkml:trace contextRef="#ctx0" brushRef="#br0" timeOffset="16639">29 1566 2,'-2'-6'2,"-2"1"1,2-4-1,-2 2 0,2 2 1,0-2-1,0 2 0,0-1 0,0 2 1,0-2-2,2 1 1,-3 3-1,3-2 7,0 3-8,0-1 0,-2 1 7,2 1-8,0 1 0,0 1 1,0 3 0,2 1 0,-2 4 0,3 1 6,-1 1-7,0 3-1,0 2 1,0 2 0,0 2 1,0 1 0,2 1 6,0 0-7,0 1 0,-2 1 0,3-1 6,-1 1-6,0-1-1,0 0 1,0 1 6,0-3-7,2 0 0,-1-1 1,-1 0-1,2-3 1,-2 0-1,2-2 0,-2-3-1,3-3 1,-3 1 0</inkml:trace>
  <inkml:trace contextRef="#ctx0" brushRef="#br0" timeOffset="16980">244 1619 2,'0'-4'3,"-2"2"0,2-1 0,-2 1 0,0 1-1,2-1 0,0 0 0,-2 2 0,2-1-1,0 1 0,0 0 0,0 0 0,0 0 0,0 3-1,0 0 1,2 2-1,0-1 1,2 3 0,1 0-1,1 0 0,0 0 0,0 1 0,5 1 1,-1-1-1,0-1 0,5 1 0,-1 0 0,21 8 0,-4-1 0,0-3 0,0 0 0,-16-8 0,4 3 0,-3-1 0,1 0 0,-1 0 0,1 0 0,-1 0 0,-1 0 0,-3 1 0,1-1 0,-5 1 0,0 0 0,-2-1 0,-2 1 0,-1 0 0,-1 0 0,-7 1 1,1 0-1,0 0 0,-2-1 0,-2 1 0,-13 7 1,2-3-1,3-3 0,-5-2-1,5-3 0,-1-2-1,3-3 0</inkml:trace>
  <inkml:trace contextRef="#ctx0" brushRef="#br0" timeOffset="17369">292 1459 4,'0'0'3,"0"0"0,0-1-1,2-2 0,-2-2 0,2 1 0,-2 0 0,4-2 0,0 1 0,3-2-1,-1 0 0,4 0-1,1 0 0,1-1 0,17-7 1,-2 1-1,-4 0 1,1 4 0,1-2-1,-12 7 0,-1 1 0,2-2 0,1 0 0,-1 2 0,1-1 1,-1 0-1,-1 2 0,-1-1 0,-1 1 0,-1 2 0,-2-1-2,0 2 0,1 2 1,-5 0-1</inkml:trace>
  <inkml:trace contextRef="#ctx0" brushRef="#br0" timeOffset="17742">129 2457 4,'-4'0'3,"1"1"-1,-1-1 0,2 1 1,-2-1-1,2 3 0,0-3-1,2 1 0,-2-1 1,2 0 0,0 1-1,2-1 1,0 0-1,2 0 0,2-1 0,1 0 6,3-2-1,4-1 6,3-2-1,2-1-15,7-4 14,32-13-8,2-4-6,-29 13 19,9-1-21,1-3 20,7-2-15,-1 0 7,3 1-1,-1 1-13,1 0 13,0-1 7,-3 2-9,46-15 0,-16 8-7,-11 5 7,-14 3 0,-11 4-7,-8 3-7,-8 4 22,-4 2-14,-9-1-7,1 3 15,-7 1-8,-2 1 1,0 1 7,-2-1-8,-4 1 1,-2 1-6,0 2 0,-2 2 0,-5-1 1,-1 2 0</inkml:trace>
  <inkml:trace contextRef="#ctx0" brushRef="#br0" timeOffset="18478">600 2597 2,'0'-2'3,"2"-1"0,-2 2 0,-2 0-1,2 1 0,0 0-1,0 0 1,0 0 0,0 1 0,0 0-1,0 1 0,-2 3 0,2 2 0,-2 1 0,2 0 0,0 4 0,-2-2-1,2 3 0,-2 0 1,2 1-1,-2-3 0,2 3 1,0-1-1,0-1 0,0 1 0,2-2 0,0 0 0,0-2 0,0-1 0,2-2 0,5 1 0,-1-4 0,0-1 0,5-1 1,1-1-1,3-3 1,-1-1-1,5 0 0,-3-2 0,1 2 1,2-2-1,-1 0-1,-1 1 1,2 0 0,-1 0 0,1 0 0,-4 2 1,-1-1-2,-1 1 1,-1 1 7,-2 2-7,1 0-1,-3 0 0,1 2 1,-3 1 0,0 3 0,-4 0 0,2 1 0,-3 0 0,1 1 0,-2 3 0,-2 0 0,-2 0-1,-2 1 1,1 1 0,-1 1 6,0 0 0,-2-1-1,2 0 6,-2-2-8,-1 1 0,1-2-7,0 1-1,0-2 2,-2-2-1,-1-1 0,1 0 0,0-3-1</inkml:trace>
  <inkml:trace contextRef="#ctx0" brushRef="#br0" timeOffset="18954">627 2595 2,'-2'-1'4,"2"-1"-1,-2 0-1,2-1 1,-2 1-1,2 1 0,2-3 0,-2 2 0,0-2-1,4 1 0,2-2 0,1 1 0,3-2 0,0 0-1,5-1 1,1 0-1,3 1 1,-1-1 0,1 1 0,2 1-1,-1 0 0,1 2 0,0-1 0,-1 1 1,-1-1 0,-2 2-1,-1-1 0,-1 1 1,-1 1-1,-4 0 0,1 0 0,-3-1 7,-2 1-8,1 1 1,-3 0-1,-2 0 1,2-1-1,-4 1 0,0 0 0,0 0 0,-2 0 0,0 0 0,-2 0 0,-3 0-1</inkml:trace>
</inkml:ink>
</file>

<file path=ppt/ink/ink9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4:34.65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1037 4,'0'0'3,"0"0"1,0 0-1,2 1 7,1 0-2,-1 1-1,0-1-8,0 0 1,0 0 6,4 0 12,0-1-8,2 1-2,9-1-1,2 2-1,5-2 6,3 1-1,2 1-8,2-1 6,2 0-1,3 1-1,-1-4 0,0 5-15,0-2 8,2 0-7,-4-1 8,3 2-1,-1-2 7,-2 0-7,-4 0 0,-2-1 0,-3 1-13,-1 3 1,-4-3 0,-3 0 2,-3 0 1,-5-3 0,-2 2 0</inkml:trace>
  <inkml:trace contextRef="#ctx0" brushRef="#br0" timeOffset="284">195 1216 2,'0'0'3,"0"1"1,0 2-1,2-3 0,0-1-1,0 2 0,0-2 7,2 2-8,-2-1 0,2 1 6,1 0-7,3 1 13,2 1-8,3 1-1,3-3 7,5 2-2,4-3-8,-3 2 0,3 0 6,4-3-1,-2 2-7,2 2 13,0-1-14,0 0 7,0-2-8,0-1 8,-2-1-15,0 2 15,-3-2-14,-1 4 14,0-2-7,-4-4-6,-1 2 1,-5 1 0,-3-1 2,-4-2 0,0 3-1,-4-2 1,-2-2-1</inkml:trace>
  <inkml:trace contextRef="#ctx0" brushRef="#br0" timeOffset="866">561 110 2,'0'-10'3,"0"-3"0,-2 0-1,4 0 0,-4 2 0,0-1 0,0 2 0,2 2-1,0 1 2,-2 1-1,2 2-1,0 2 0,-2 2 0,2-2 0,0 4 0,0 0 0,0 6 0,-3 5-1,-1 5 0,2 1 0,-2 7 0,0 2 0,-2 2 1,2 2-1,0 1 7,-1 3-8,-1-1 1,2 2 0,2 2 6,-2-1-7,0 1 7,4 2-1,-2-2 6,-3-2-8,3-1 6,-2-2-14,0-4 7,0-1-7,-2-3 7,4-4 6,-2-2-1,2-4-7,-1-2 7,-1-3-14,2 0 1,0-2 7,0-3-6,2-3-1,0 0 1,-2-2-1,2-1 0</inkml:trace>
  <inkml:trace contextRef="#ctx0" brushRef="#br0" timeOffset="1536">559 1540 1,'0'0'3,"0"0"-1,0 0 1,0 0-1,0 2 1,0-1-1,2 1 0,-4-1 0,2 3 1,0 1-2,0 0 0,0 4 0,2 0 0,-2 4 0,-4 2 0,2 1 0,-5 2 6,-3 0-1,2 2-7,2 0 0,-1 1 13,-3 1-14,2 4 13,-3-3-7,-1 1 5,0 2-1,-1-3-7,1-1 6,-1-1-1,1 0-13,0 0 13,1 0-1,3-3-7,-2 0 7,1-3-13,3 1 13,0-2 0,-2-2-13,2-1 13,1-1-13,3-2 7,-2-1-6,2-1 7,2-1 0,-2-1-6,4-1 1,-2-2 0,2 1 0,-2-2 0,0-2 0,2 2 0,2-3 0</inkml:trace>
  <inkml:trace contextRef="#ctx0" brushRef="#br0" timeOffset="2052">627 1530 2,'2'0'3,"-2"0"0,-4 0-1,4 0-1,0 1 1,2 2 0,-2-2-1,0 0 0,0 0 0,0 2 1,-2-1 1,2 2-2,-4 3 0,-2 0 0,-3 0 0,1 3 0,-2 1 0,-1-1 0,-1 1-1,-5 0 1,-1 0-1,1 0 1,-1-1-1,1 2 1,1-3-1,1-1 0,1-1 0,1 0 0,1-2 0,4 1 0,-1-2 0,1 0 0,0-2 1,2 1-1,1-1-1,1-1 2,2 0-1,2-1 0,0-1 0,0 1 0,0 0 0,0 0-1,6-3 1,1-2 0,1 0 0,2-1 0,1 1-1,3-2 1,1-1-1,3-3 1,1 4-1,-1-3 1,3-1 0,0 1 0,-1-1 0,1 0 0,-2 2 0,-3 1 0,1 1 0,-3 0-1,-1 0 1,-3 3 0,-2-1-1,1 3 1,-3 1 1,-2-1-1,2 1 0,0 0-1,-4 1 2,0 0-1,1 1 0,-1 2 0,0 0 1,0 3-1,0 0 0,-2 2 0,0 1 1,2 2-1,-2-1 0,0 2 1,0 1-1,2-2 7,0 2-8,0 0 1,0 0 0,4-1 0,-2 1 0,1 0 0,1-1 0,0-3 0,2 0 0,-1-3-1,1 0-1,0 0 0,0-4-1</inkml:trace>
  <inkml:trace contextRef="#ctx0" brushRef="#br0" timeOffset="3396">290 606 3,'0'0'2,"0"0"1,0 0-1,0 0 0,0 0-1,0 0 0,0 0 1,2 0-1,0-1 0,-2 2 0,2 0 0,-2-1 1,2 1-1,-2-1 0,2 1 0,-2 0 0,0 0-1,2 2 1,2-2 0,-1 4 0,1-2 0,-2 2-1,2-1 0,0 3 1,0 3-1,2 0 7,-1 1-8,1 1 7,2 2-7,2 2 0,-1-1 0,-1 1 0,0-2 1,0 0-1,3-1 1,1-1 0,-1-1 0,-1-1 0,-2 0 0,5-1-1,-3-3 1,-4-2-1,2 0 1,3-2-1,-5 1 0,0-2 0,-2-2-1,0-2 0</inkml:trace>
  <inkml:trace contextRef="#ctx0" brushRef="#br0" timeOffset="3751">764 653 2,'0'0'3,"0"0"0,0 0 0,0 0-1,0 0 0,0 0-1,0 0 1,0 0 0,-5 0 0,3 4-1,0-2 0,-6 3 1,0 1-1,-1-2 0,-1 3 0,0 0-1,-5 1 0,1-1 1,-1 3 0,1-1-1,-1 0 0,1 1 1,4-3-1,-3 2 1,5-1-1,0-1 1,-1 1-2,1-1 1,2 1 0,-2-1 0,3 0 0,1-2 0,0 1 0,0-2 0,0 1 0,2-2 0,0 0 0,2-1 0,0-1-1,0-1 0,0 0-1,0 0-1</inkml:trace>
</inkml:ink>
</file>

<file path=ppt/ink/ink9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2:45.4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28 2,'-2'-6'3,"2"1"0,0 1 0,-2-1-1,0 0 0,0 4 0,0-1 0,4 0 1,-4 2-2,4 0 0,0 3 0,-2 2 0,2 6 0,0 2 0,2 6-1,0 3 1,-1 3 0,-1 6 0,2-2 0,0 7-1,-2-1 1,2 2-1,2-1 1,-2 2-1,3 1 0,-1-1 0,-2 0 7,2 0-7,0-2 6,-1 0-8,1-1 1,-2-2 0,2-1 0,-2-1 0,0-2 0,1-2 1,-3-4 6,0-2-7,0-2 6,2-5-7,-2-1 0,-2-5 1,0 0 0,0-2 0,0-3 0,-2-1 0,2-3-1,0-1 0,-4-5-1</inkml:trace>
</inkml:ink>
</file>

<file path=ppt/ink/ink9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2:45.85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12 100 2,'-2'-6'3,"0"0"-1,0 2 1,-2 0-1,4 1 0,-2-1 0,2 3 0,0-2 0,0 1 0,0 1-1,0 0 0,0 0 0,0 0 0,2 0-1,0 2 1,0 1 0,-2-1 0,2 0 0,4 1 0,3 0-1,-1-1 0,2 1 0,5 2 0,3-3 0,5 0 7,4 0-1,4-2-7,4 0 7,2-1-7,5 1 0,-1-3 0,5 1 6,5-1 0,5-1-1,2 1-1,-2-1-6,4 2 14,-2-2-9,2 2-6,6 0 0,0 1 0,4-2 8,1 1 11,1-1-8,3 1 6,-3 1-14,0 0 0,-1 1 6,1 0 0,-4 1-8,-1 0 1,1 0 14,-2 1-9,0-1 6,-2 1-1,0 2-7,3-1 6,-3 0 0,0 1 4,0 0-14,2 0 1,2-1 0,3 0 13,-1 2-2,0 0-13,3 1 0,-1-3 7,-4-1 12,-1 1-8,-1-1 0,-4 0-2,-4-1-6,-2 0-7,1-1 14,-3 2-13,2-2 0,-2 1 15,-5-3-2,-1 1-1,-5-1-7,-1 1 1,-3 0 0,0 0 0,-3 0 0,-1 0 0,0 1 0,-2 0 0,-2 0 0,2-1 1,-2 0 0,-2 1 0,2 1 0,2-1 0,-4 0 6,2 1-1,0-1-13,2 1 7,-4 1 7,0 1-1,2-2-7,-4 1 0,2 1 7,-2 0-7,0-1 0,0 0 0,2 2 1,-2-2 0,-1-1 0,1-1 12,0 1-13,0 0 0,0-3 0,0 2 7,0 0 5,0 0-20,0 0 14,-5-2-1,1 1 0,2 0-7,-2 0 1,-7 0 7,5 1-7,-2 0 6,-3-2-6,7 1 0,-3 0-6,1 1 1,0-3 14,-7 3-1,5-3-7,-3 3 7,1 1-7,2-1 0,-3 0 0,3 1 1,-3 0 0,1 0-6,-1 1 7,1 0-7,2 0 1,-1 1 21,1 0-9,-1-1-1,1 3-7,-2-3 7,1 1-13,-1 0 7,1 0 0,1 1 0,-2-1 6,1 0 6,-1 0-8,-1 0 0,1 1 6,-1-3-7,-1 1-7,1 1 7,1-1-7,-1 0 7,1-1 0,-3-1 0,3 2 0,-2 1-1,-1-2 0,0 0 1,1 0-1,1 0 6,-3 0-13,1 1-1,-1 0-10,-1 0 14,-4 0 13,1 1-7,-1 0-7,0 1 1,-2-2 12,-1 0-13,1 2 7,-4-2-7,2 0 0,2 0-5,-4 2 13,0-3 0,-2 3-7,2-1 0,3 1 7,-3-1-7,-4 2 1,4 0 0,0 3 13,-2-2-14,2 2 0,0 1-6,-2-1 14,0 1-7,0 1 7,2 2 5,-2 2-7,0-1-1,-2 1 0,0 1 0,2 1-7,0 0 13,0 1 0,0 0-8,0 1 0,-2 0 0,0 0 0,-2 0-13,1 2 9,1-2 6,-4 1 0,4 1 0,-2-1-13,2 0 20,-2 0-7,2-2 0,0 2-7,0-1 1,-1 0 6,1-1 0,-2-1-6,0 1 0,4-1 7,-2-1-7,0 0-5,0 0 13,2-2 6,-2 0-14,0 3 1,2-4 0,-2 0-6,2-2 1,0-2 14,-2 1-1,2 0-7,2 0 13,-2-3-1,-2 2-14,0-1-6,4 0 1,-2-3 14,-2 1-1,0-1 0,2 1-7,-3 0 0,3 1 1,-4-3 6,4-1 0,-4 1-1,4 0-6,-2 0 0,-2-1 0,2 1 1,-2-1 6,-2 0 6,-1-2-7,1 2-13,0 1 13,0-2-12,0 1 13,-3-2 0,1 2-7,0 3 13,-3-4-1,-1 1-14,-2 1 7,-1 0 7,-4-4-16,1 4-4,-3-1 20,-4 1-14,0 0 13,-1-2-13,-5 0-6,2 4 8,-2-3 7,0-1-1,-3 1 0,1 2 6,2-1-1,0-1-1,-2 0-8,2 0 7,-2-1-13,-2 2 13,2-1-13,0-1 7,0-1 0,0-1 6,0 2-7,-1 0-6,3 0 7,-2-2 0,0 2 0,0 1 0,2-2-6,-2 5 0,0-3 7,0-2 8,-4 3-2,3-1-14,1 1 14,0 1-14,0-1 14,0-1-14,2 0 14,2 0-1,-2 1-7,0-1-6,2-1 0,-2 2 8,2-1-8,0-1 2,0 0 7,0-1 7,0-1-2,0 3-21,0-2 9,0-3 7,1 2 7,-1 0-2,0 2-1,2-2-7,0 0 6,-2 1 0,2 1-1,2 0-13,-4-1 14,2-1-7,2-3-6,1 5 13,-1 0 0,-2-1-1,0 0-19,2 1 8,0 2 13,1-2-13,-1 2 14,0 1 5,2-2-20,-2-1 19,5 1-20,-5 0 8,0-3 6,2 4-13,-1 0 13,1-2 0,0 3-7,0-5-6,1 5 7,-1-2 7,0 0-7,-2 0 6,5 2-7,-5-2 13,2-1-14,2 0 13,-1 2-14,-1 0-6,0 0 14,0-1-7,3-1 13,-3 1-7,-2 0-1,2 3-6,3-2 0,-5 0 14,0 2-8,2-2 0,0 2-1,1-1-13,-3-1 22,2-2-2,0 0-7,1 2 6,-1-1-7,2-1 6,-4 1-7,3-1 6,1 0 0,-2-2-1,0 2-7,-1-2 1,1 0 0,-2 0 0,0 1-6,0 2 1,-2-1 13,1 0-13,1 0 14,0-1-1,0-1 5,0 4 0,3-1-9,-1 0-13,2 1 22,0-1-9,-1 1-14,3-2 16,-2-2-1,3 4-7,-1-4-7,3 4 9,-1-2 0,1-3 7,1 3 6,-1 0-2,-1 0-1,-4-2-7,3 0 0,-3 0-1,2-1 0,1-1 0,-3 3-6,5 0 1,-3 0-7,-2 0 9,5 0 14,-5-2-9,2 1 0,-1 2 0,-1-1-13,0 0 14,1-1-8,-1-1 15,0 2-8,1 0-14,-1-1 9,2 1 0,3-1 7,1 1 0,-1 1-1,1 0 0,3 1-7,2-2-1,-3 0 9,1-2-8,1 2 1,-3-1 7,1 1 0,-1 0-15,2-1 22,-1 2-8,-1 0 6,-3 0-8,5 0 6,-3-1-13,3 1 7,-1-1 0,-1 0 0,-5 0-7,5 1 7,4-1 0,-3 2 0,3-1-6,-1 0 7,-3 0-1,2 0-6,-3 0 1,1 0 13,-3 0-8,3 0 0,-1 0-6,-1 0 0,1 0 13,1 0-19,1 0 14,1 0 5,-1 1-13,-1 0 7,1-1 6,-1 0-14,2-1 7,3 0 0,1 2-6,-2 0 7,-1-1-13,3 0 7,-2 0 14,1 0-14,1 0 7,2 0 5,0 0-19,-2 2 6,-1 0 2,3-2 6,-2 0 1,-1 0-9,3 0 9,2 1 5,-4 0-1,-2 0-14,3 0 7,1 0-6,-2 2 7,-2-1 6,1 0-14,5 2 7,-4-2-12,0 3 6,-3-1 15,3-1-2,2 0-1,-5 1-7,3-3 0,-2 0 6,2 1-19,1 0 14,1-1 6,-2 1-1,2 0-7,-1-2 0,1 2 7,2 0-7,-2-2 6,0 1-19,-3 0 14,3 0 0,0 2 0,0-2 0,-2 1-6,1-1 7,-1-1 0,2 3-13,0 0 14,-1-1 6,-1 1-13,2-1 6,-2 0 0,1 1 6,1-1-13,0 2 7,-2-2 0,6-2 6,-2 0-1,2 0-19,-3 1 14,1-1 6,0 0-20,0 0 21,2 1-8,-2 0-6,0-1 1,2 0 13,-1 0-1,1 0-13,0 0 13,0 0-1,-2 0-13,2 0 7,2-1-13,-2 1 15,0 0-7,2 0 7,0-1 6,0 1-7,0 0 0,0 0 6,0 0-1,0 0-1,0 0-7,0 0 0,0 0 7,0 0 7,0 0-3,0 0-7,0 0 0,0 0 6,0 0-1,0 0-8,0 0 1,0 0 0,0 0-7,0 0 14,0 0 0,0-1-2,0-4-7,2 2 0,-2-1 7,0 1-1,0-1 0,2 1-7,-2-1 7,0 0-7,0-1 0,0 2 7,0-3-7,0 1 1,0-1 6,0 2 0,-2-2-7,2 0 0,0-1 1,0 1 0,0-2 0,0 0 0,-2 0 1,2-2 0,0 0-7,-2 0 8,2-1 0,-2-2-7,0 0 14,2 1-7,-2-2-7,0-1 8,0-1-7,-3 1-5,3-1 7,0-1 1,0 0 6,0 1-6,0-1 0,0-2 1,0 3-1,0-2 8,-2 1-7,2 1 6,-3-2 0,1 3-7,0-1 0,0 1 1,0-1 6,0 1 0,0 0-14,0 0 8,-1 1 7,1 0-1,0 1-1,0-1 6,2 1-1,-2-1-7,2 0 6,-2 1-1,-1 0-19,3 0 14,0 3 6,0 0-7,0 1-6,0 1 0,0 0 7,2 1 0,-2 0 0,2 2 0,-2 2-6,2-1-6,0 0 8,0 0-7,0 1 8,-2 0 0,2 2 14,2-2-22,-2 0 16,0 1 4,0 1-7,-2-1 6,2 0-8,0 1-6,0 0 0,2-1 1,-2 1 1,2-1 6,-2 0 6,0 1-7,0 0 6,0-2-8,2 1-6,-2 0 7,0-1-6,0 2 7,0-1-1,0 1 0,0-3 0,2 3 0,-2-1-6,0 1 7,2 0-7,-2-2 1,0 1 13,0 1-8,0-2-6,2 2 1,-2 0 0,2 0-6,-2 0 14,0 0-7,0 1 0,0-2 1,2 1-6,-2 0 13,2 0 0,-2 1-7,0-1 0,0 1 14,3-1-9,-3-2-6,2 1 0,0 1 13,0-2-8,2 1-6,-2 1 0,2-1-6,2 0 22,-2-1-9,1 1-7,1-1 7,-2 2-13,0-1 14,0 1-7,0-1 1,0 1-1,3 0 1,-3 0 8,-2 0-9,0 0-5,2 0 13,-2 1 1,0-2-16,2 2 15,-2-1-13,0 1 7,1-1 0,-1 1-6,-2 0 1,2-1-13,0 1 4,0 0-12,-2 1 4,2-1-4,2 1 3,0 3 1,2 0 3,-4 0 1</inkml:trace>
</inkml:ink>
</file>

<file path=ppt/ink/ink9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3:37.5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8 138 1,'0'-1'3,"-2"0"-1,0 0 1,2 0-1,0 1 0,0 0 0,0 0-1,0 0 1,0 0-1,2 0 2,0-1-2,-2 1 0,0-1 0,2 2-1,-2-1 1,0 0 0,3 0 0,-6 0 0,1 0-1,0-1 0,4 1 1,-2 0 0,0 0-1,0 0 0,0 0 0,-2-2 0,0 0 1,2-1 0,0 1-1,-2 1 7,0-1-7,2 0 6,0-1-7,2 1 0,0-2 6,-2 2 0,2-1-7,2-1 0,3-2 7,1 0-8,2 0 7,1-1 0,5-2-7,-1 2 7,1 0 0,-8 4-1,5-1 0,-3-1-7,5 0-1,-3 0 9,1 1-9,1-1 1,0 2 8,1-1 0,-1 1-9,1-1 8,-3 1 1,3 1-9,-5 1 2,0 1 7,1 0 0,-3 0-9,0 1 2,-1 2 7,-1 0 0,-4 2-1,2 0-7,-4 0 0,0 2 1,0 1 0,-4-1 1,0 2 0,0-1 0,-3 1 0,1 0 7,0 1-7,-2-2 0,-1 0 0,3-1 0,0 0 7,0 0 0,0-1-7,-1-2 0,3 0 0,0-1 0,2 1 0,-2-2 1,2 2 0,0-3 0,0 0 0,2 0 7,0 0-8,0 0 0,0-1 1,2 2 0,0-2 0,0 0 0,4 0 1,0-2-1,1 1 0,3 1 1,-2 0 0,2-1 0,1 1-1,1-1 7,1 1-7,1 1 1,-1-1 0,1 1-1,0 0 0,-1 2 0,-1-1 1,1 2-1,-3-1 1,0 2-1,1-1 1,-3 1 0,0 1 0,-2 1-1,1 0 1,-1 1 0,-2 0 0,0-1 0,-2 2 0,0 1 0,-2-1 0,0 1 0,-2 1 0,-2 1 0,0-1-1,-2 1 1,0-1 0,-3 1-1,1 0 1,0-2 1,-3 2-1,3-1 0,-4 1 0,1-2 0,-1 0 0,0-1 0,-1-1 0,-1 0 0,1-1 7,-1 0-8,1-1 1,-1 1 6,-1-1-7,3-3 6,-2 2-7,1-3 7,1 1-1,-1-1-7,1 0 7,-1-2 0,3 2 0,0-1-8,2-1 14,-1 1-2,1 0-1,0-1-13,-1 1 7,-5 3-7,4-3 14,3 0-14,1-1 7,2 0 0,0 1-7,2 0 8,-2-3 0,4 3-7,0 0 0,0 0 0,-2 2 1,0-2 0,2 1 0,-2 2-1</inkml:trace>
</inkml:ink>
</file>

<file path=ppt/ink/ink9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3:39.1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58 221 2,'-2'0'2,"-2"0"0,2-2 0,-2 1 0,0-1 0,-1 1-1,1 0 0,2-1 1,-2 1-1,0 0 0,2 0-1,-2 0 1,2-2 0,0 2 1,0-1-1,-3 0 0,3 0-1,0 0 0,2 0 1,-2 1-1,2-3 1,0 2 0,2-2-1,-2 0 0,4-1 0,1-1 1,-1-1-1,2 1 0,2-1 0,3-1 1,-3 1-1,2-2 0,3 1 0,-1 0 0,5-2 0,-3 1 0,3 0 0,-1 0 0,3-2 0,-3 2 0,3 1 1,2 0-1,-3-1 0,-1 2 0,-1 2 0,3 0 0,-5 0 0,1 2 0,-1 2 1,-1 1-1,-1 1 0,1 2 0,-3 2 0,-2 0 0,0 2 0,1 0 0,-5 3 0,0 0 0,0 2 0,-4 0 0,0 1 0,0 0 0,-4 1 0,0 0 0,0 2 0,-5-1 0,1 0 0,0 1 0,0-1 0,-3 0 0,3-2 0,0-1 0,-1-1 0,3 0 0,-2-2 0,4-1 0,-2-2 0,1-1 0,3-1 0,0 0 0,2-2 0,-2 0 0,4 0 0,0-5 0,0 0 0,5-4 0,1 1 0,0-2 0,1 0 0,1-2 0,2 0 0,3 1 0,-3-1 0,3 0 0,-1 1 0,3-1 0,-3 2 0,3 0 0,-1 0 0,3 0 0,-3 2 0,1 0 0,-1 0 0,1 2 0,-2 0 0,1 2 0,-1 0 0,-1 0 0,0 4 0,-1-1 0,-1 1 0,1 1 0,-3 1 0,0 1 0,1 2 0,-3 1 0,0 2 0,-2 1 0,1-1 0,-5 3 0,0 1 0,-2 1 0,0 0 0,-2 1 0,-2 1 0,-3-1 0,1 3 0,-2-2 0,0 0 0,-3 0 0,-1-1 1,0 0-1,-1 1 0,-1-2 0,-1-1 0,1-2 1,-1 0-1,3-1 0,-3-1 0,3-1 0,-1-1 1,3-1-1,-2-1 0,1 0 0,1-2 0,0-1 0,-1 1 0,3-1 0,0-2 0,0 0 0,1 1 0,-1-1-1,2-1 1,2 1 1,-2-1-1,1 0 0,1 0 0,2 1 0,-2-1 0,2 0 0,0 0 0,0 0 0,0 0 0,0 0 0,0 0 0,2-1 0,-2 1 0,2 0 0,-3 0 0,3 0 0,0 0 0,0 0 0,0 0 0,0 0-1,0-1 1,0 1 0,0 0-1,0 0 1,0 0 0,-2 0 0,2 0-1,0 0 1,0 0 0,0 0 0,0 0 0,0 0-1,0 0 0,0 0-1,0 0 1,0 0-1,0 0 0</inkml:trace>
</inkml:ink>
</file>

<file path=ppt/ink/ink9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dev"/>
        </inkml:traceFormat>
        <inkml:channelProperties>
          <inkml:channelProperty channel="X" name="resolution" value="999.99994" units="1/in"/>
          <inkml:channelProperty channel="Y" name="resolution" value="999.99994" units="1/in"/>
          <inkml:channelProperty channel="F" name="resolution" value="10E-6" units="1/dev"/>
        </inkml:channelProperties>
      </inkml:inkSource>
      <inkml:timestamp xml:id="ts0" timeString="2012-10-24T11:23:40.39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6 259 1,'0'0'2,"0"-2"0,0 2-1,0 0 1,0 0-1,0-1 0,0 0 1,-2-3-1,0 1 0,2-1 0,-2 1 0,0-1 0,4 0-1,-2 0 1,2-1-1,-2 0 0,2-1 0,2 0 0,-1 0 0,1-1 0,0 0 0,-2 1 0,2-2 0,0 0 0,2 1 0,1-1 1,1 1-1,-2-2 1,2-1-1,3 1 0,-1 0 0,2 1 0,1-2 0,-1 1 0,3 0 0,-3 1 2,0-1-2,3 2 0,-5 0 0,3 0 0,-3 1 0,0 1 0,1-1 0,-1 1 0,-2 2 0,3-1 0,-3 2 0,-2 1 0,2 1 0,-1 0 0,-1 0 0,2 2 0,-2 2 0,-2-1 0,3 3 0,-3 0 0,0 2 1,-2-1 0,0 2-1,0 1 0,-2 0 0,0-1 0,-2 2 0,0-1 0,0 1 0,-2-2 0,0 2 0,-3-2 0,3-1 0,-2 0 0,2-1-1,0 1 2,-2-2-1,2-1 0,-1-2 0,3 1 0,-2-1 1,2-2-1,2 0 0,-2-1 1,2 2-1,0-4 0,0 1 0,0 0 0,2-2 0,2-2 0,2 2 0,1-3 0,-1 0-1,2 0 1,0 1 0,1 0 0,3-2 0,-2 1 0,5-1 0,-3 0 0,3 1 0,-3 1 0,5 1 0,-3 0 0,3 0 0,-1 0 1,1 2-1,1 1 0,-1-1 0,-2 2 0,-1 0 0,0 4 0,1-2 0,-1 3 0,-3 3 0,-1-1 0,-2 2 0,-3 2 0,-1-1 0,-2 2 0,-2 2 0,-2 0 0,0 0 0,0 0 1,-3 0-1,-1 1 1,2-1-1,-4 1 1,2 0-1,-3-1 0,1-1 0,-2 0 0,1-2 0,1 0-1,0-2 0,0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1C198F-11C8-F740-B84C-94114115E33D}" type="datetimeFigureOut">
              <a:rPr lang="en-US" smtClean="0"/>
              <a:pPr/>
              <a:t>5/28/2025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C10505-DA55-2C4B-835C-BBCA24AD7C78}" type="slidenum">
              <a:rPr lang="en-US" smtClean="0"/>
              <a:pPr/>
              <a:t>‹#›</a:t>
            </a:fld>
            <a:endParaRPr lang="en-US"/>
          </a:p>
        </p:txBody>
      </p:sp>
    </p:spTree>
    <p:extLst>
      <p:ext uri="{BB962C8B-B14F-4D97-AF65-F5344CB8AC3E}">
        <p14:creationId xmlns:p14="http://schemas.microsoft.com/office/powerpoint/2010/main" val="24562042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485729-81CF-F54D-8690-10E811A2F139}" type="slidenum">
              <a:rPr lang="en-US"/>
              <a:pPr/>
              <a:t>21</a:t>
            </a:fld>
            <a:endParaRPr lang="en-US"/>
          </a:p>
        </p:txBody>
      </p:sp>
      <p:sp>
        <p:nvSpPr>
          <p:cNvPr id="1669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6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7CFCBA-FB6D-BF40-B771-D8231499A3F1}" type="slidenum">
              <a:rPr lang="en-US"/>
              <a:pPr/>
              <a:t>22</a:t>
            </a:fld>
            <a:endParaRPr lang="en-US"/>
          </a:p>
        </p:txBody>
      </p:sp>
      <p:sp>
        <p:nvSpPr>
          <p:cNvPr id="1679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7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D54678-4E35-3647-B20C-B4BC72889E7E}" type="slidenum">
              <a:rPr lang="en-US"/>
              <a:pPr/>
              <a:t>23</a:t>
            </a:fld>
            <a:endParaRPr lang="en-US"/>
          </a:p>
        </p:txBody>
      </p:sp>
      <p:sp>
        <p:nvSpPr>
          <p:cNvPr id="1689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8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D5282B-FFBE-964B-B442-459CF935DFBA}" type="slidenum">
              <a:rPr lang="en-US"/>
              <a:pPr/>
              <a:t>24</a:t>
            </a:fld>
            <a:endParaRPr lang="en-US"/>
          </a:p>
        </p:txBody>
      </p:sp>
      <p:sp>
        <p:nvSpPr>
          <p:cNvPr id="1699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9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467777-EE4F-C84C-8824-80064FD35605}" type="slidenum">
              <a:rPr lang="en-US"/>
              <a:pPr/>
              <a:t>25</a:t>
            </a:fld>
            <a:endParaRPr lang="en-US"/>
          </a:p>
        </p:txBody>
      </p:sp>
      <p:sp>
        <p:nvSpPr>
          <p:cNvPr id="1710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1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254619-2C7C-5D4B-8AAA-23C4E597B34D}" type="slidenum">
              <a:rPr lang="en-US"/>
              <a:pPr/>
              <a:t>26</a:t>
            </a:fld>
            <a:endParaRPr lang="en-US"/>
          </a:p>
        </p:txBody>
      </p:sp>
      <p:sp>
        <p:nvSpPr>
          <p:cNvPr id="1720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72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E5BC2D-A4ED-4241-B4CF-26D3A036D94A}" type="slidenum">
              <a:rPr lang="en-US"/>
              <a:pPr/>
              <a:t>34</a:t>
            </a:fld>
            <a:endParaRPr lang="en-US"/>
          </a:p>
        </p:txBody>
      </p:sp>
      <p:sp>
        <p:nvSpPr>
          <p:cNvPr id="1966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661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43000"/>
            <a:ext cx="8229600" cy="5143500"/>
          </a:xfrm>
        </p:spPr>
        <p:txBody>
          <a:bodyPr/>
          <a:lstStyle/>
          <a:p>
            <a:pPr lvl="0"/>
            <a:endParaRPr lang="en-US" noProof="0"/>
          </a:p>
        </p:txBody>
      </p:sp>
    </p:spTree>
    <p:extLst>
      <p:ext uri="{BB962C8B-B14F-4D97-AF65-F5344CB8AC3E}">
        <p14:creationId xmlns:p14="http://schemas.microsoft.com/office/powerpoint/2010/main" val="3401281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6C599B4-4737-419C-9E1A-6122BB360733}" type="datetimeFigureOut">
              <a:rPr lang="en-US" smtClean="0"/>
              <a:pPr/>
              <a:t>5/28/2025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0AD2A1D3-94CF-4BE8-B9A0-75EFE4C74F9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8229600" cy="8683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4953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D2A1D3-94CF-4BE8-B9A0-75EFE4C74F9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400" rtl="0" eaLnBrk="1" latinLnBrk="0" hangingPunct="1">
        <a:spcBef>
          <a:spcPct val="0"/>
        </a:spcBef>
        <a:buNone/>
        <a:defRPr sz="3200" b="1"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09.xml"/><Relationship Id="rId13" Type="http://schemas.openxmlformats.org/officeDocument/2006/relationships/image" Target="../media/image114.emf"/><Relationship Id="rId18" Type="http://schemas.openxmlformats.org/officeDocument/2006/relationships/customXml" Target="../ink/ink114.xml"/><Relationship Id="rId3" Type="http://schemas.openxmlformats.org/officeDocument/2006/relationships/image" Target="../media/image109.emf"/><Relationship Id="rId21" Type="http://schemas.openxmlformats.org/officeDocument/2006/relationships/image" Target="../media/image118.emf"/><Relationship Id="rId7" Type="http://schemas.openxmlformats.org/officeDocument/2006/relationships/image" Target="../media/image111.emf"/><Relationship Id="rId12" Type="http://schemas.openxmlformats.org/officeDocument/2006/relationships/customXml" Target="../ink/ink111.xml"/><Relationship Id="rId17" Type="http://schemas.openxmlformats.org/officeDocument/2006/relationships/image" Target="../media/image116.emf"/><Relationship Id="rId25" Type="http://schemas.openxmlformats.org/officeDocument/2006/relationships/image" Target="../media/image120.emf"/><Relationship Id="rId2" Type="http://schemas.openxmlformats.org/officeDocument/2006/relationships/customXml" Target="../ink/ink106.xml"/><Relationship Id="rId16" Type="http://schemas.openxmlformats.org/officeDocument/2006/relationships/customXml" Target="../ink/ink113.xml"/><Relationship Id="rId20" Type="http://schemas.openxmlformats.org/officeDocument/2006/relationships/customXml" Target="../ink/ink115.xml"/><Relationship Id="rId1" Type="http://schemas.openxmlformats.org/officeDocument/2006/relationships/slideLayout" Target="../slideLayouts/slideLayout2.xml"/><Relationship Id="rId6" Type="http://schemas.openxmlformats.org/officeDocument/2006/relationships/customXml" Target="../ink/ink108.xml"/><Relationship Id="rId11" Type="http://schemas.openxmlformats.org/officeDocument/2006/relationships/image" Target="../media/image113.emf"/><Relationship Id="rId24" Type="http://schemas.openxmlformats.org/officeDocument/2006/relationships/customXml" Target="../ink/ink117.xml"/><Relationship Id="rId5" Type="http://schemas.openxmlformats.org/officeDocument/2006/relationships/image" Target="../media/image110.emf"/><Relationship Id="rId15" Type="http://schemas.openxmlformats.org/officeDocument/2006/relationships/image" Target="../media/image115.emf"/><Relationship Id="rId23" Type="http://schemas.openxmlformats.org/officeDocument/2006/relationships/image" Target="../media/image119.emf"/><Relationship Id="rId10" Type="http://schemas.openxmlformats.org/officeDocument/2006/relationships/customXml" Target="../ink/ink110.xml"/><Relationship Id="rId19" Type="http://schemas.openxmlformats.org/officeDocument/2006/relationships/image" Target="../media/image117.emf"/><Relationship Id="rId4" Type="http://schemas.openxmlformats.org/officeDocument/2006/relationships/customXml" Target="../ink/ink107.xml"/><Relationship Id="rId9" Type="http://schemas.openxmlformats.org/officeDocument/2006/relationships/image" Target="../media/image112.emf"/><Relationship Id="rId14" Type="http://schemas.openxmlformats.org/officeDocument/2006/relationships/customXml" Target="../ink/ink112.xml"/><Relationship Id="rId22" Type="http://schemas.openxmlformats.org/officeDocument/2006/relationships/customXml" Target="../ink/ink116.xml"/></Relationships>
</file>

<file path=ppt/slides/_rels/slide11.xml.rels><?xml version="1.0" encoding="UTF-8" standalone="yes"?>
<Relationships xmlns="http://schemas.openxmlformats.org/package/2006/relationships"><Relationship Id="rId13" Type="http://schemas.openxmlformats.org/officeDocument/2006/relationships/image" Target="../media/image126.emf"/><Relationship Id="rId18" Type="http://schemas.openxmlformats.org/officeDocument/2006/relationships/customXml" Target="../ink/ink126.xml"/><Relationship Id="rId26" Type="http://schemas.openxmlformats.org/officeDocument/2006/relationships/customXml" Target="../ink/ink130.xml"/><Relationship Id="rId3" Type="http://schemas.openxmlformats.org/officeDocument/2006/relationships/image" Target="../media/image121.emf"/><Relationship Id="rId21" Type="http://schemas.openxmlformats.org/officeDocument/2006/relationships/image" Target="../media/image130.emf"/><Relationship Id="rId34" Type="http://schemas.openxmlformats.org/officeDocument/2006/relationships/customXml" Target="../ink/ink134.xml"/><Relationship Id="rId7" Type="http://schemas.openxmlformats.org/officeDocument/2006/relationships/image" Target="../media/image123.emf"/><Relationship Id="rId12" Type="http://schemas.openxmlformats.org/officeDocument/2006/relationships/customXml" Target="../ink/ink123.xml"/><Relationship Id="rId17" Type="http://schemas.openxmlformats.org/officeDocument/2006/relationships/image" Target="../media/image128.emf"/><Relationship Id="rId25" Type="http://schemas.openxmlformats.org/officeDocument/2006/relationships/image" Target="../media/image132.emf"/><Relationship Id="rId33" Type="http://schemas.openxmlformats.org/officeDocument/2006/relationships/image" Target="../media/image136.emf"/><Relationship Id="rId2" Type="http://schemas.openxmlformats.org/officeDocument/2006/relationships/customXml" Target="../ink/ink118.xml"/><Relationship Id="rId16" Type="http://schemas.openxmlformats.org/officeDocument/2006/relationships/customXml" Target="../ink/ink125.xml"/><Relationship Id="rId20" Type="http://schemas.openxmlformats.org/officeDocument/2006/relationships/customXml" Target="../ink/ink127.xml"/><Relationship Id="rId29" Type="http://schemas.openxmlformats.org/officeDocument/2006/relationships/image" Target="../media/image134.emf"/><Relationship Id="rId1" Type="http://schemas.openxmlformats.org/officeDocument/2006/relationships/slideLayout" Target="../slideLayouts/slideLayout2.xml"/><Relationship Id="rId6" Type="http://schemas.openxmlformats.org/officeDocument/2006/relationships/customXml" Target="../ink/ink120.xml"/><Relationship Id="rId11" Type="http://schemas.openxmlformats.org/officeDocument/2006/relationships/image" Target="../media/image125.emf"/><Relationship Id="rId24" Type="http://schemas.openxmlformats.org/officeDocument/2006/relationships/customXml" Target="../ink/ink129.xml"/><Relationship Id="rId32" Type="http://schemas.openxmlformats.org/officeDocument/2006/relationships/customXml" Target="../ink/ink133.xml"/><Relationship Id="rId5" Type="http://schemas.openxmlformats.org/officeDocument/2006/relationships/image" Target="../media/image122.emf"/><Relationship Id="rId15" Type="http://schemas.openxmlformats.org/officeDocument/2006/relationships/image" Target="../media/image127.emf"/><Relationship Id="rId23" Type="http://schemas.openxmlformats.org/officeDocument/2006/relationships/image" Target="../media/image131.emf"/><Relationship Id="rId28" Type="http://schemas.openxmlformats.org/officeDocument/2006/relationships/customXml" Target="../ink/ink131.xml"/><Relationship Id="rId10" Type="http://schemas.openxmlformats.org/officeDocument/2006/relationships/customXml" Target="../ink/ink122.xml"/><Relationship Id="rId19" Type="http://schemas.openxmlformats.org/officeDocument/2006/relationships/image" Target="../media/image129.emf"/><Relationship Id="rId31" Type="http://schemas.openxmlformats.org/officeDocument/2006/relationships/image" Target="../media/image135.emf"/><Relationship Id="rId4" Type="http://schemas.openxmlformats.org/officeDocument/2006/relationships/customXml" Target="../ink/ink119.xml"/><Relationship Id="rId9" Type="http://schemas.openxmlformats.org/officeDocument/2006/relationships/image" Target="../media/image124.emf"/><Relationship Id="rId14" Type="http://schemas.openxmlformats.org/officeDocument/2006/relationships/customXml" Target="../ink/ink124.xml"/><Relationship Id="rId22" Type="http://schemas.openxmlformats.org/officeDocument/2006/relationships/customXml" Target="../ink/ink128.xml"/><Relationship Id="rId27" Type="http://schemas.openxmlformats.org/officeDocument/2006/relationships/image" Target="../media/image133.emf"/><Relationship Id="rId30" Type="http://schemas.openxmlformats.org/officeDocument/2006/relationships/customXml" Target="../ink/ink132.xml"/><Relationship Id="rId35" Type="http://schemas.openxmlformats.org/officeDocument/2006/relationships/image" Target="../media/image137.emf"/><Relationship Id="rId8" Type="http://schemas.openxmlformats.org/officeDocument/2006/relationships/customXml" Target="../ink/ink121.xml"/></Relationships>
</file>

<file path=ppt/slides/_rels/slide12.xml.rels><?xml version="1.0" encoding="UTF-8" standalone="yes"?>
<Relationships xmlns="http://schemas.openxmlformats.org/package/2006/relationships"><Relationship Id="rId13" Type="http://schemas.openxmlformats.org/officeDocument/2006/relationships/image" Target="../media/image143.emf"/><Relationship Id="rId18" Type="http://schemas.openxmlformats.org/officeDocument/2006/relationships/customXml" Target="../ink/ink142.xml"/><Relationship Id="rId26" Type="http://schemas.openxmlformats.org/officeDocument/2006/relationships/customXml" Target="../ink/ink146.xml"/><Relationship Id="rId39" Type="http://schemas.openxmlformats.org/officeDocument/2006/relationships/image" Target="../media/image156.emf"/><Relationship Id="rId21" Type="http://schemas.openxmlformats.org/officeDocument/2006/relationships/image" Target="../media/image147.emf"/><Relationship Id="rId34" Type="http://schemas.openxmlformats.org/officeDocument/2006/relationships/customXml" Target="../ink/ink150.xml"/><Relationship Id="rId42" Type="http://schemas.openxmlformats.org/officeDocument/2006/relationships/customXml" Target="../ink/ink154.xml"/><Relationship Id="rId47" Type="http://schemas.openxmlformats.org/officeDocument/2006/relationships/image" Target="../media/image160.emf"/><Relationship Id="rId50" Type="http://schemas.openxmlformats.org/officeDocument/2006/relationships/customXml" Target="../ink/ink158.xml"/><Relationship Id="rId55" Type="http://schemas.openxmlformats.org/officeDocument/2006/relationships/image" Target="../media/image164.emf"/><Relationship Id="rId7" Type="http://schemas.openxmlformats.org/officeDocument/2006/relationships/image" Target="../media/image140.emf"/><Relationship Id="rId2" Type="http://schemas.openxmlformats.org/officeDocument/2006/relationships/image" Target="../media/image138.jpeg"/><Relationship Id="rId16" Type="http://schemas.openxmlformats.org/officeDocument/2006/relationships/customXml" Target="../ink/ink141.xml"/><Relationship Id="rId29" Type="http://schemas.openxmlformats.org/officeDocument/2006/relationships/image" Target="../media/image151.emf"/><Relationship Id="rId11" Type="http://schemas.openxmlformats.org/officeDocument/2006/relationships/image" Target="../media/image142.emf"/><Relationship Id="rId24" Type="http://schemas.openxmlformats.org/officeDocument/2006/relationships/customXml" Target="../ink/ink145.xml"/><Relationship Id="rId32" Type="http://schemas.openxmlformats.org/officeDocument/2006/relationships/customXml" Target="../ink/ink149.xml"/><Relationship Id="rId37" Type="http://schemas.openxmlformats.org/officeDocument/2006/relationships/image" Target="../media/image155.emf"/><Relationship Id="rId40" Type="http://schemas.openxmlformats.org/officeDocument/2006/relationships/customXml" Target="../ink/ink153.xml"/><Relationship Id="rId45" Type="http://schemas.openxmlformats.org/officeDocument/2006/relationships/image" Target="../media/image159.emf"/><Relationship Id="rId53" Type="http://schemas.openxmlformats.org/officeDocument/2006/relationships/image" Target="../media/image163.emf"/><Relationship Id="rId5" Type="http://schemas.openxmlformats.org/officeDocument/2006/relationships/image" Target="../media/image139.emf"/><Relationship Id="rId19" Type="http://schemas.openxmlformats.org/officeDocument/2006/relationships/image" Target="../media/image146.emf"/><Relationship Id="rId4" Type="http://schemas.openxmlformats.org/officeDocument/2006/relationships/customXml" Target="../ink/ink135.xml"/><Relationship Id="rId9" Type="http://schemas.openxmlformats.org/officeDocument/2006/relationships/image" Target="../media/image141.emf"/><Relationship Id="rId14" Type="http://schemas.openxmlformats.org/officeDocument/2006/relationships/customXml" Target="../ink/ink140.xml"/><Relationship Id="rId22" Type="http://schemas.openxmlformats.org/officeDocument/2006/relationships/customXml" Target="../ink/ink144.xml"/><Relationship Id="rId27" Type="http://schemas.openxmlformats.org/officeDocument/2006/relationships/image" Target="../media/image150.emf"/><Relationship Id="rId30" Type="http://schemas.openxmlformats.org/officeDocument/2006/relationships/customXml" Target="../ink/ink148.xml"/><Relationship Id="rId35" Type="http://schemas.openxmlformats.org/officeDocument/2006/relationships/image" Target="../media/image154.emf"/><Relationship Id="rId43" Type="http://schemas.openxmlformats.org/officeDocument/2006/relationships/image" Target="../media/image158.emf"/><Relationship Id="rId48" Type="http://schemas.openxmlformats.org/officeDocument/2006/relationships/customXml" Target="../ink/ink157.xml"/><Relationship Id="rId56" Type="http://schemas.openxmlformats.org/officeDocument/2006/relationships/customXml" Target="../ink/ink161.xml"/><Relationship Id="rId8" Type="http://schemas.openxmlformats.org/officeDocument/2006/relationships/customXml" Target="../ink/ink137.xml"/><Relationship Id="rId51" Type="http://schemas.openxmlformats.org/officeDocument/2006/relationships/image" Target="../media/image162.emf"/><Relationship Id="rId3" Type="http://schemas.microsoft.com/office/2007/relationships/hdphoto" Target="../media/hdphoto4.wdp"/><Relationship Id="rId12" Type="http://schemas.openxmlformats.org/officeDocument/2006/relationships/customXml" Target="../ink/ink139.xml"/><Relationship Id="rId17" Type="http://schemas.openxmlformats.org/officeDocument/2006/relationships/image" Target="../media/image145.emf"/><Relationship Id="rId25" Type="http://schemas.openxmlformats.org/officeDocument/2006/relationships/image" Target="../media/image149.emf"/><Relationship Id="rId33" Type="http://schemas.openxmlformats.org/officeDocument/2006/relationships/image" Target="../media/image153.emf"/><Relationship Id="rId38" Type="http://schemas.openxmlformats.org/officeDocument/2006/relationships/customXml" Target="../ink/ink152.xml"/><Relationship Id="rId46" Type="http://schemas.openxmlformats.org/officeDocument/2006/relationships/customXml" Target="../ink/ink156.xml"/><Relationship Id="rId20" Type="http://schemas.openxmlformats.org/officeDocument/2006/relationships/customXml" Target="../ink/ink143.xml"/><Relationship Id="rId41" Type="http://schemas.openxmlformats.org/officeDocument/2006/relationships/image" Target="../media/image157.emf"/><Relationship Id="rId54" Type="http://schemas.openxmlformats.org/officeDocument/2006/relationships/customXml" Target="../ink/ink160.xml"/><Relationship Id="rId1" Type="http://schemas.openxmlformats.org/officeDocument/2006/relationships/slideLayout" Target="../slideLayouts/slideLayout2.xml"/><Relationship Id="rId6" Type="http://schemas.openxmlformats.org/officeDocument/2006/relationships/customXml" Target="../ink/ink136.xml"/><Relationship Id="rId15" Type="http://schemas.openxmlformats.org/officeDocument/2006/relationships/image" Target="../media/image144.emf"/><Relationship Id="rId23" Type="http://schemas.openxmlformats.org/officeDocument/2006/relationships/image" Target="../media/image148.emf"/><Relationship Id="rId28" Type="http://schemas.openxmlformats.org/officeDocument/2006/relationships/customXml" Target="../ink/ink147.xml"/><Relationship Id="rId36" Type="http://schemas.openxmlformats.org/officeDocument/2006/relationships/customXml" Target="../ink/ink151.xml"/><Relationship Id="rId49" Type="http://schemas.openxmlformats.org/officeDocument/2006/relationships/image" Target="../media/image161.emf"/><Relationship Id="rId57" Type="http://schemas.openxmlformats.org/officeDocument/2006/relationships/image" Target="../media/image165.emf"/><Relationship Id="rId10" Type="http://schemas.openxmlformats.org/officeDocument/2006/relationships/customXml" Target="../ink/ink138.xml"/><Relationship Id="rId31" Type="http://schemas.openxmlformats.org/officeDocument/2006/relationships/image" Target="../media/image152.emf"/><Relationship Id="rId44" Type="http://schemas.openxmlformats.org/officeDocument/2006/relationships/customXml" Target="../ink/ink155.xml"/><Relationship Id="rId52" Type="http://schemas.openxmlformats.org/officeDocument/2006/relationships/customXml" Target="../ink/ink159.xml"/></Relationships>
</file>

<file path=ppt/slides/_rels/slide13.xml.rels><?xml version="1.0" encoding="UTF-8" standalone="yes"?>
<Relationships xmlns="http://schemas.openxmlformats.org/package/2006/relationships"><Relationship Id="rId3" Type="http://schemas.openxmlformats.org/officeDocument/2006/relationships/image" Target="../media/image166.emf"/><Relationship Id="rId7" Type="http://schemas.openxmlformats.org/officeDocument/2006/relationships/image" Target="../media/image168.emf"/><Relationship Id="rId2" Type="http://schemas.openxmlformats.org/officeDocument/2006/relationships/customXml" Target="../ink/ink162.xml"/><Relationship Id="rId1" Type="http://schemas.openxmlformats.org/officeDocument/2006/relationships/slideLayout" Target="../slideLayouts/slideLayout2.xml"/><Relationship Id="rId6" Type="http://schemas.openxmlformats.org/officeDocument/2006/relationships/customXml" Target="../ink/ink164.xml"/><Relationship Id="rId5" Type="http://schemas.openxmlformats.org/officeDocument/2006/relationships/image" Target="../media/image167.emf"/><Relationship Id="rId4" Type="http://schemas.openxmlformats.org/officeDocument/2006/relationships/customXml" Target="../ink/ink163.xml"/></Relationships>
</file>

<file path=ppt/slides/_rels/slide14.xml.rels><?xml version="1.0" encoding="UTF-8" standalone="yes"?>
<Relationships xmlns="http://schemas.openxmlformats.org/package/2006/relationships"><Relationship Id="rId13" Type="http://schemas.openxmlformats.org/officeDocument/2006/relationships/image" Target="../media/image174.emf"/><Relationship Id="rId18" Type="http://schemas.openxmlformats.org/officeDocument/2006/relationships/customXml" Target="../ink/ink173.xml"/><Relationship Id="rId26" Type="http://schemas.openxmlformats.org/officeDocument/2006/relationships/customXml" Target="../ink/ink177.xml"/><Relationship Id="rId3" Type="http://schemas.openxmlformats.org/officeDocument/2006/relationships/image" Target="../media/image169.emf"/><Relationship Id="rId21" Type="http://schemas.openxmlformats.org/officeDocument/2006/relationships/image" Target="../media/image178.emf"/><Relationship Id="rId7" Type="http://schemas.openxmlformats.org/officeDocument/2006/relationships/image" Target="../media/image171.emf"/><Relationship Id="rId12" Type="http://schemas.openxmlformats.org/officeDocument/2006/relationships/customXml" Target="../ink/ink170.xml"/><Relationship Id="rId17" Type="http://schemas.openxmlformats.org/officeDocument/2006/relationships/image" Target="../media/image176.emf"/><Relationship Id="rId25" Type="http://schemas.openxmlformats.org/officeDocument/2006/relationships/image" Target="../media/image180.emf"/><Relationship Id="rId33" Type="http://schemas.openxmlformats.org/officeDocument/2006/relationships/image" Target="../media/image184.emf"/><Relationship Id="rId2" Type="http://schemas.openxmlformats.org/officeDocument/2006/relationships/customXml" Target="../ink/ink165.xml"/><Relationship Id="rId16" Type="http://schemas.openxmlformats.org/officeDocument/2006/relationships/customXml" Target="../ink/ink172.xml"/><Relationship Id="rId20" Type="http://schemas.openxmlformats.org/officeDocument/2006/relationships/customXml" Target="../ink/ink174.xml"/><Relationship Id="rId29" Type="http://schemas.openxmlformats.org/officeDocument/2006/relationships/image" Target="../media/image182.emf"/><Relationship Id="rId1" Type="http://schemas.openxmlformats.org/officeDocument/2006/relationships/slideLayout" Target="../slideLayouts/slideLayout2.xml"/><Relationship Id="rId6" Type="http://schemas.openxmlformats.org/officeDocument/2006/relationships/customXml" Target="../ink/ink167.xml"/><Relationship Id="rId11" Type="http://schemas.openxmlformats.org/officeDocument/2006/relationships/image" Target="../media/image173.emf"/><Relationship Id="rId24" Type="http://schemas.openxmlformats.org/officeDocument/2006/relationships/customXml" Target="../ink/ink176.xml"/><Relationship Id="rId32" Type="http://schemas.openxmlformats.org/officeDocument/2006/relationships/customXml" Target="../ink/ink180.xml"/><Relationship Id="rId5" Type="http://schemas.openxmlformats.org/officeDocument/2006/relationships/image" Target="../media/image170.emf"/><Relationship Id="rId15" Type="http://schemas.openxmlformats.org/officeDocument/2006/relationships/image" Target="../media/image175.emf"/><Relationship Id="rId23" Type="http://schemas.openxmlformats.org/officeDocument/2006/relationships/image" Target="../media/image179.emf"/><Relationship Id="rId28" Type="http://schemas.openxmlformats.org/officeDocument/2006/relationships/customXml" Target="../ink/ink178.xml"/><Relationship Id="rId10" Type="http://schemas.openxmlformats.org/officeDocument/2006/relationships/customXml" Target="../ink/ink169.xml"/><Relationship Id="rId19" Type="http://schemas.openxmlformats.org/officeDocument/2006/relationships/image" Target="../media/image177.emf"/><Relationship Id="rId31" Type="http://schemas.openxmlformats.org/officeDocument/2006/relationships/image" Target="../media/image183.emf"/><Relationship Id="rId4" Type="http://schemas.openxmlformats.org/officeDocument/2006/relationships/customXml" Target="../ink/ink166.xml"/><Relationship Id="rId9" Type="http://schemas.openxmlformats.org/officeDocument/2006/relationships/image" Target="../media/image172.emf"/><Relationship Id="rId14" Type="http://schemas.openxmlformats.org/officeDocument/2006/relationships/customXml" Target="../ink/ink171.xml"/><Relationship Id="rId22" Type="http://schemas.openxmlformats.org/officeDocument/2006/relationships/customXml" Target="../ink/ink175.xml"/><Relationship Id="rId27" Type="http://schemas.openxmlformats.org/officeDocument/2006/relationships/image" Target="../media/image181.emf"/><Relationship Id="rId30" Type="http://schemas.openxmlformats.org/officeDocument/2006/relationships/customXml" Target="../ink/ink179.xml"/><Relationship Id="rId8" Type="http://schemas.openxmlformats.org/officeDocument/2006/relationships/customXml" Target="../ink/ink168.xml"/></Relationships>
</file>

<file path=ppt/slides/_rels/slide15.xml.rels><?xml version="1.0" encoding="UTF-8" standalone="yes"?>
<Relationships xmlns="http://schemas.openxmlformats.org/package/2006/relationships"><Relationship Id="rId8" Type="http://schemas.openxmlformats.org/officeDocument/2006/relationships/customXml" Target="../ink/ink184.xml"/><Relationship Id="rId13" Type="http://schemas.openxmlformats.org/officeDocument/2006/relationships/image" Target="../media/image190.emf"/><Relationship Id="rId18" Type="http://schemas.openxmlformats.org/officeDocument/2006/relationships/customXml" Target="../ink/ink189.xml"/><Relationship Id="rId3" Type="http://schemas.openxmlformats.org/officeDocument/2006/relationships/image" Target="../media/image185.emf"/><Relationship Id="rId7" Type="http://schemas.openxmlformats.org/officeDocument/2006/relationships/image" Target="../media/image187.emf"/><Relationship Id="rId12" Type="http://schemas.openxmlformats.org/officeDocument/2006/relationships/customXml" Target="../ink/ink186.xml"/><Relationship Id="rId17" Type="http://schemas.openxmlformats.org/officeDocument/2006/relationships/image" Target="../media/image192.emf"/><Relationship Id="rId2" Type="http://schemas.openxmlformats.org/officeDocument/2006/relationships/customXml" Target="../ink/ink181.xml"/><Relationship Id="rId16" Type="http://schemas.openxmlformats.org/officeDocument/2006/relationships/customXml" Target="../ink/ink188.xml"/><Relationship Id="rId1" Type="http://schemas.openxmlformats.org/officeDocument/2006/relationships/slideLayout" Target="../slideLayouts/slideLayout2.xml"/><Relationship Id="rId6" Type="http://schemas.openxmlformats.org/officeDocument/2006/relationships/customXml" Target="../ink/ink183.xml"/><Relationship Id="rId11" Type="http://schemas.openxmlformats.org/officeDocument/2006/relationships/image" Target="../media/image189.emf"/><Relationship Id="rId5" Type="http://schemas.openxmlformats.org/officeDocument/2006/relationships/image" Target="../media/image186.emf"/><Relationship Id="rId15" Type="http://schemas.openxmlformats.org/officeDocument/2006/relationships/image" Target="../media/image191.emf"/><Relationship Id="rId10" Type="http://schemas.openxmlformats.org/officeDocument/2006/relationships/customXml" Target="../ink/ink185.xml"/><Relationship Id="rId19" Type="http://schemas.openxmlformats.org/officeDocument/2006/relationships/image" Target="../media/image193.emf"/><Relationship Id="rId4" Type="http://schemas.openxmlformats.org/officeDocument/2006/relationships/customXml" Target="../ink/ink182.xml"/><Relationship Id="rId9" Type="http://schemas.openxmlformats.org/officeDocument/2006/relationships/image" Target="../media/image188.emf"/><Relationship Id="rId14" Type="http://schemas.openxmlformats.org/officeDocument/2006/relationships/customXml" Target="../ink/ink187.xml"/></Relationships>
</file>

<file path=ppt/slides/_rels/slide16.xml.rels><?xml version="1.0" encoding="UTF-8" standalone="yes"?>
<Relationships xmlns="http://schemas.openxmlformats.org/package/2006/relationships"><Relationship Id="rId13" Type="http://schemas.openxmlformats.org/officeDocument/2006/relationships/customXml" Target="../ink/ink194.xml"/><Relationship Id="rId18" Type="http://schemas.openxmlformats.org/officeDocument/2006/relationships/image" Target="../media/image201.emf"/><Relationship Id="rId26" Type="http://schemas.openxmlformats.org/officeDocument/2006/relationships/image" Target="../media/image205.emf"/><Relationship Id="rId39" Type="http://schemas.openxmlformats.org/officeDocument/2006/relationships/customXml" Target="../ink/ink207.xml"/><Relationship Id="rId21" Type="http://schemas.openxmlformats.org/officeDocument/2006/relationships/customXml" Target="../ink/ink198.xml"/><Relationship Id="rId34" Type="http://schemas.openxmlformats.org/officeDocument/2006/relationships/image" Target="../media/image209.emf"/><Relationship Id="rId42" Type="http://schemas.openxmlformats.org/officeDocument/2006/relationships/image" Target="../media/image213.emf"/><Relationship Id="rId47" Type="http://schemas.openxmlformats.org/officeDocument/2006/relationships/customXml" Target="../ink/ink211.xml"/><Relationship Id="rId50" Type="http://schemas.openxmlformats.org/officeDocument/2006/relationships/image" Target="../media/image217.emf"/><Relationship Id="rId55" Type="http://schemas.openxmlformats.org/officeDocument/2006/relationships/customXml" Target="../ink/ink215.xml"/><Relationship Id="rId7" Type="http://schemas.openxmlformats.org/officeDocument/2006/relationships/customXml" Target="../ink/ink191.xml"/><Relationship Id="rId2" Type="http://schemas.openxmlformats.org/officeDocument/2006/relationships/slideLayout" Target="../slideLayouts/slideLayout2.xml"/><Relationship Id="rId16" Type="http://schemas.openxmlformats.org/officeDocument/2006/relationships/image" Target="../media/image200.emf"/><Relationship Id="rId29" Type="http://schemas.openxmlformats.org/officeDocument/2006/relationships/customXml" Target="../ink/ink202.xml"/><Relationship Id="rId11" Type="http://schemas.openxmlformats.org/officeDocument/2006/relationships/customXml" Target="../ink/ink193.xml"/><Relationship Id="rId24" Type="http://schemas.openxmlformats.org/officeDocument/2006/relationships/image" Target="../media/image204.emf"/><Relationship Id="rId32" Type="http://schemas.openxmlformats.org/officeDocument/2006/relationships/image" Target="../media/image208.emf"/><Relationship Id="rId37" Type="http://schemas.openxmlformats.org/officeDocument/2006/relationships/customXml" Target="../ink/ink206.xml"/><Relationship Id="rId40" Type="http://schemas.openxmlformats.org/officeDocument/2006/relationships/image" Target="../media/image212.emf"/><Relationship Id="rId45" Type="http://schemas.openxmlformats.org/officeDocument/2006/relationships/customXml" Target="../ink/ink210.xml"/><Relationship Id="rId53" Type="http://schemas.openxmlformats.org/officeDocument/2006/relationships/customXml" Target="../ink/ink214.xml"/><Relationship Id="rId58" Type="http://schemas.openxmlformats.org/officeDocument/2006/relationships/image" Target="../media/image221.emf"/><Relationship Id="rId5" Type="http://schemas.openxmlformats.org/officeDocument/2006/relationships/customXml" Target="../ink/ink190.xml"/><Relationship Id="rId61" Type="http://schemas.openxmlformats.org/officeDocument/2006/relationships/customXml" Target="../ink/ink218.xml"/><Relationship Id="rId19" Type="http://schemas.openxmlformats.org/officeDocument/2006/relationships/customXml" Target="../ink/ink197.xml"/><Relationship Id="rId14" Type="http://schemas.openxmlformats.org/officeDocument/2006/relationships/image" Target="../media/image199.emf"/><Relationship Id="rId22" Type="http://schemas.openxmlformats.org/officeDocument/2006/relationships/image" Target="../media/image203.emf"/><Relationship Id="rId27" Type="http://schemas.openxmlformats.org/officeDocument/2006/relationships/customXml" Target="../ink/ink201.xml"/><Relationship Id="rId30" Type="http://schemas.openxmlformats.org/officeDocument/2006/relationships/image" Target="../media/image207.emf"/><Relationship Id="rId35" Type="http://schemas.openxmlformats.org/officeDocument/2006/relationships/customXml" Target="../ink/ink205.xml"/><Relationship Id="rId43" Type="http://schemas.openxmlformats.org/officeDocument/2006/relationships/customXml" Target="../ink/ink209.xml"/><Relationship Id="rId48" Type="http://schemas.openxmlformats.org/officeDocument/2006/relationships/image" Target="../media/image216.emf"/><Relationship Id="rId56" Type="http://schemas.openxmlformats.org/officeDocument/2006/relationships/image" Target="../media/image220.emf"/><Relationship Id="rId8" Type="http://schemas.openxmlformats.org/officeDocument/2006/relationships/image" Target="../media/image196.emf"/><Relationship Id="rId51" Type="http://schemas.openxmlformats.org/officeDocument/2006/relationships/customXml" Target="../ink/ink213.xml"/><Relationship Id="rId3" Type="http://schemas.openxmlformats.org/officeDocument/2006/relationships/oleObject" Target="../embeddings/oleObject1.bin"/><Relationship Id="rId12" Type="http://schemas.openxmlformats.org/officeDocument/2006/relationships/image" Target="../media/image198.emf"/><Relationship Id="rId17" Type="http://schemas.openxmlformats.org/officeDocument/2006/relationships/customXml" Target="../ink/ink196.xml"/><Relationship Id="rId25" Type="http://schemas.openxmlformats.org/officeDocument/2006/relationships/customXml" Target="../ink/ink200.xml"/><Relationship Id="rId33" Type="http://schemas.openxmlformats.org/officeDocument/2006/relationships/customXml" Target="../ink/ink204.xml"/><Relationship Id="rId38" Type="http://schemas.openxmlformats.org/officeDocument/2006/relationships/image" Target="../media/image211.emf"/><Relationship Id="rId46" Type="http://schemas.openxmlformats.org/officeDocument/2006/relationships/image" Target="../media/image215.emf"/><Relationship Id="rId59" Type="http://schemas.openxmlformats.org/officeDocument/2006/relationships/customXml" Target="../ink/ink217.xml"/><Relationship Id="rId20" Type="http://schemas.openxmlformats.org/officeDocument/2006/relationships/image" Target="../media/image202.emf"/><Relationship Id="rId41" Type="http://schemas.openxmlformats.org/officeDocument/2006/relationships/customXml" Target="../ink/ink208.xml"/><Relationship Id="rId54" Type="http://schemas.openxmlformats.org/officeDocument/2006/relationships/image" Target="../media/image219.emf"/><Relationship Id="rId62" Type="http://schemas.openxmlformats.org/officeDocument/2006/relationships/image" Target="../media/image223.emf"/><Relationship Id="rId1" Type="http://schemas.openxmlformats.org/officeDocument/2006/relationships/vmlDrawing" Target="../drawings/vmlDrawing1.vml"/><Relationship Id="rId6" Type="http://schemas.openxmlformats.org/officeDocument/2006/relationships/image" Target="../media/image195.emf"/><Relationship Id="rId15" Type="http://schemas.openxmlformats.org/officeDocument/2006/relationships/customXml" Target="../ink/ink195.xml"/><Relationship Id="rId23" Type="http://schemas.openxmlformats.org/officeDocument/2006/relationships/customXml" Target="../ink/ink199.xml"/><Relationship Id="rId28" Type="http://schemas.openxmlformats.org/officeDocument/2006/relationships/image" Target="../media/image206.emf"/><Relationship Id="rId36" Type="http://schemas.openxmlformats.org/officeDocument/2006/relationships/image" Target="../media/image210.emf"/><Relationship Id="rId49" Type="http://schemas.openxmlformats.org/officeDocument/2006/relationships/customXml" Target="../ink/ink212.xml"/><Relationship Id="rId57" Type="http://schemas.openxmlformats.org/officeDocument/2006/relationships/customXml" Target="../ink/ink216.xml"/><Relationship Id="rId10" Type="http://schemas.openxmlformats.org/officeDocument/2006/relationships/image" Target="../media/image197.emf"/><Relationship Id="rId31" Type="http://schemas.openxmlformats.org/officeDocument/2006/relationships/customXml" Target="../ink/ink203.xml"/><Relationship Id="rId44" Type="http://schemas.openxmlformats.org/officeDocument/2006/relationships/image" Target="../media/image214.emf"/><Relationship Id="rId52" Type="http://schemas.openxmlformats.org/officeDocument/2006/relationships/image" Target="../media/image218.emf"/><Relationship Id="rId60" Type="http://schemas.openxmlformats.org/officeDocument/2006/relationships/image" Target="../media/image222.emf"/><Relationship Id="rId4" Type="http://schemas.openxmlformats.org/officeDocument/2006/relationships/image" Target="../media/image194.wmf"/><Relationship Id="rId9" Type="http://schemas.openxmlformats.org/officeDocument/2006/relationships/customXml" Target="../ink/ink19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customXml" Target="../ink/ink223.xml"/><Relationship Id="rId18" Type="http://schemas.openxmlformats.org/officeDocument/2006/relationships/image" Target="../media/image231.emf"/><Relationship Id="rId26" Type="http://schemas.openxmlformats.org/officeDocument/2006/relationships/image" Target="../media/image235.emf"/><Relationship Id="rId39" Type="http://schemas.openxmlformats.org/officeDocument/2006/relationships/customXml" Target="../ink/ink236.xml"/><Relationship Id="rId21" Type="http://schemas.openxmlformats.org/officeDocument/2006/relationships/customXml" Target="../ink/ink227.xml"/><Relationship Id="rId34" Type="http://schemas.openxmlformats.org/officeDocument/2006/relationships/image" Target="../media/image239.emf"/><Relationship Id="rId42" Type="http://schemas.openxmlformats.org/officeDocument/2006/relationships/image" Target="../media/image243.emf"/><Relationship Id="rId47" Type="http://schemas.openxmlformats.org/officeDocument/2006/relationships/customXml" Target="../ink/ink240.xml"/><Relationship Id="rId50" Type="http://schemas.openxmlformats.org/officeDocument/2006/relationships/image" Target="../media/image247.emf"/><Relationship Id="rId7" Type="http://schemas.openxmlformats.org/officeDocument/2006/relationships/customXml" Target="../ink/ink220.xml"/><Relationship Id="rId2" Type="http://schemas.openxmlformats.org/officeDocument/2006/relationships/slideLayout" Target="../slideLayouts/slideLayout2.xml"/><Relationship Id="rId16" Type="http://schemas.openxmlformats.org/officeDocument/2006/relationships/image" Target="../media/image230.emf"/><Relationship Id="rId29" Type="http://schemas.openxmlformats.org/officeDocument/2006/relationships/customXml" Target="../ink/ink231.xml"/><Relationship Id="rId11" Type="http://schemas.openxmlformats.org/officeDocument/2006/relationships/customXml" Target="../ink/ink222.xml"/><Relationship Id="rId24" Type="http://schemas.openxmlformats.org/officeDocument/2006/relationships/image" Target="../media/image234.emf"/><Relationship Id="rId32" Type="http://schemas.openxmlformats.org/officeDocument/2006/relationships/image" Target="../media/image238.emf"/><Relationship Id="rId37" Type="http://schemas.openxmlformats.org/officeDocument/2006/relationships/customXml" Target="../ink/ink235.xml"/><Relationship Id="rId40" Type="http://schemas.openxmlformats.org/officeDocument/2006/relationships/image" Target="../media/image242.emf"/><Relationship Id="rId45" Type="http://schemas.openxmlformats.org/officeDocument/2006/relationships/customXml" Target="../ink/ink239.xml"/><Relationship Id="rId53" Type="http://schemas.openxmlformats.org/officeDocument/2006/relationships/customXml" Target="../ink/ink243.xml"/><Relationship Id="rId5" Type="http://schemas.openxmlformats.org/officeDocument/2006/relationships/customXml" Target="../ink/ink219.xml"/><Relationship Id="rId10" Type="http://schemas.openxmlformats.org/officeDocument/2006/relationships/image" Target="../media/image227.emf"/><Relationship Id="rId19" Type="http://schemas.openxmlformats.org/officeDocument/2006/relationships/customXml" Target="../ink/ink226.xml"/><Relationship Id="rId31" Type="http://schemas.openxmlformats.org/officeDocument/2006/relationships/customXml" Target="../ink/ink232.xml"/><Relationship Id="rId44" Type="http://schemas.openxmlformats.org/officeDocument/2006/relationships/image" Target="../media/image244.emf"/><Relationship Id="rId52" Type="http://schemas.openxmlformats.org/officeDocument/2006/relationships/image" Target="../media/image248.emf"/><Relationship Id="rId4" Type="http://schemas.openxmlformats.org/officeDocument/2006/relationships/image" Target="../media/image224.wmf"/><Relationship Id="rId9" Type="http://schemas.openxmlformats.org/officeDocument/2006/relationships/customXml" Target="../ink/ink221.xml"/><Relationship Id="rId14" Type="http://schemas.openxmlformats.org/officeDocument/2006/relationships/image" Target="../media/image229.emf"/><Relationship Id="rId22" Type="http://schemas.openxmlformats.org/officeDocument/2006/relationships/image" Target="../media/image233.emf"/><Relationship Id="rId27" Type="http://schemas.openxmlformats.org/officeDocument/2006/relationships/customXml" Target="../ink/ink230.xml"/><Relationship Id="rId30" Type="http://schemas.openxmlformats.org/officeDocument/2006/relationships/image" Target="../media/image237.emf"/><Relationship Id="rId35" Type="http://schemas.openxmlformats.org/officeDocument/2006/relationships/customXml" Target="../ink/ink234.xml"/><Relationship Id="rId43" Type="http://schemas.openxmlformats.org/officeDocument/2006/relationships/customXml" Target="../ink/ink238.xml"/><Relationship Id="rId48" Type="http://schemas.openxmlformats.org/officeDocument/2006/relationships/image" Target="../media/image246.emf"/><Relationship Id="rId8" Type="http://schemas.openxmlformats.org/officeDocument/2006/relationships/image" Target="../media/image226.emf"/><Relationship Id="rId51" Type="http://schemas.openxmlformats.org/officeDocument/2006/relationships/customXml" Target="../ink/ink242.xml"/><Relationship Id="rId3" Type="http://schemas.openxmlformats.org/officeDocument/2006/relationships/oleObject" Target="../embeddings/oleObject2.bin"/><Relationship Id="rId12" Type="http://schemas.openxmlformats.org/officeDocument/2006/relationships/image" Target="../media/image228.emf"/><Relationship Id="rId17" Type="http://schemas.openxmlformats.org/officeDocument/2006/relationships/customXml" Target="../ink/ink225.xml"/><Relationship Id="rId25" Type="http://schemas.openxmlformats.org/officeDocument/2006/relationships/customXml" Target="../ink/ink229.xml"/><Relationship Id="rId33" Type="http://schemas.openxmlformats.org/officeDocument/2006/relationships/customXml" Target="../ink/ink233.xml"/><Relationship Id="rId38" Type="http://schemas.openxmlformats.org/officeDocument/2006/relationships/image" Target="../media/image241.emf"/><Relationship Id="rId46" Type="http://schemas.openxmlformats.org/officeDocument/2006/relationships/image" Target="../media/image245.emf"/><Relationship Id="rId20" Type="http://schemas.openxmlformats.org/officeDocument/2006/relationships/image" Target="../media/image232.emf"/><Relationship Id="rId41" Type="http://schemas.openxmlformats.org/officeDocument/2006/relationships/customXml" Target="../ink/ink237.xml"/><Relationship Id="rId54" Type="http://schemas.openxmlformats.org/officeDocument/2006/relationships/image" Target="../media/image249.emf"/><Relationship Id="rId1" Type="http://schemas.openxmlformats.org/officeDocument/2006/relationships/vmlDrawing" Target="../drawings/vmlDrawing2.vml"/><Relationship Id="rId6" Type="http://schemas.openxmlformats.org/officeDocument/2006/relationships/image" Target="../media/image225.emf"/><Relationship Id="rId15" Type="http://schemas.openxmlformats.org/officeDocument/2006/relationships/customXml" Target="../ink/ink224.xml"/><Relationship Id="rId23" Type="http://schemas.openxmlformats.org/officeDocument/2006/relationships/customXml" Target="../ink/ink228.xml"/><Relationship Id="rId28" Type="http://schemas.openxmlformats.org/officeDocument/2006/relationships/image" Target="../media/image236.emf"/><Relationship Id="rId36" Type="http://schemas.openxmlformats.org/officeDocument/2006/relationships/image" Target="../media/image240.emf"/><Relationship Id="rId49" Type="http://schemas.openxmlformats.org/officeDocument/2006/relationships/customXml" Target="../ink/ink241.xml"/></Relationships>
</file>

<file path=ppt/slides/_rels/slide19.xml.rels><?xml version="1.0" encoding="UTF-8" standalone="yes"?>
<Relationships xmlns="http://schemas.openxmlformats.org/package/2006/relationships"><Relationship Id="rId13" Type="http://schemas.openxmlformats.org/officeDocument/2006/relationships/image" Target="../media/image255.emf"/><Relationship Id="rId18" Type="http://schemas.openxmlformats.org/officeDocument/2006/relationships/customXml" Target="../ink/ink252.xml"/><Relationship Id="rId26" Type="http://schemas.openxmlformats.org/officeDocument/2006/relationships/customXml" Target="../ink/ink256.xml"/><Relationship Id="rId39" Type="http://schemas.openxmlformats.org/officeDocument/2006/relationships/image" Target="../media/image268.emf"/><Relationship Id="rId21" Type="http://schemas.openxmlformats.org/officeDocument/2006/relationships/image" Target="../media/image259.emf"/><Relationship Id="rId34" Type="http://schemas.openxmlformats.org/officeDocument/2006/relationships/customXml" Target="../ink/ink260.xml"/><Relationship Id="rId42" Type="http://schemas.openxmlformats.org/officeDocument/2006/relationships/customXml" Target="../ink/ink264.xml"/><Relationship Id="rId47" Type="http://schemas.openxmlformats.org/officeDocument/2006/relationships/image" Target="../media/image272.emf"/><Relationship Id="rId50" Type="http://schemas.openxmlformats.org/officeDocument/2006/relationships/customXml" Target="../ink/ink268.xml"/><Relationship Id="rId55" Type="http://schemas.openxmlformats.org/officeDocument/2006/relationships/image" Target="../media/image276.emf"/><Relationship Id="rId7" Type="http://schemas.openxmlformats.org/officeDocument/2006/relationships/image" Target="../media/image252.emf"/><Relationship Id="rId2" Type="http://schemas.openxmlformats.org/officeDocument/2006/relationships/customXml" Target="../ink/ink244.xml"/><Relationship Id="rId16" Type="http://schemas.openxmlformats.org/officeDocument/2006/relationships/customXml" Target="../ink/ink251.xml"/><Relationship Id="rId29" Type="http://schemas.openxmlformats.org/officeDocument/2006/relationships/image" Target="../media/image263.emf"/><Relationship Id="rId11" Type="http://schemas.openxmlformats.org/officeDocument/2006/relationships/image" Target="../media/image254.emf"/><Relationship Id="rId24" Type="http://schemas.openxmlformats.org/officeDocument/2006/relationships/customXml" Target="../ink/ink255.xml"/><Relationship Id="rId32" Type="http://schemas.openxmlformats.org/officeDocument/2006/relationships/customXml" Target="../ink/ink259.xml"/><Relationship Id="rId37" Type="http://schemas.openxmlformats.org/officeDocument/2006/relationships/image" Target="../media/image267.emf"/><Relationship Id="rId40" Type="http://schemas.openxmlformats.org/officeDocument/2006/relationships/customXml" Target="../ink/ink263.xml"/><Relationship Id="rId45" Type="http://schemas.openxmlformats.org/officeDocument/2006/relationships/image" Target="../media/image271.emf"/><Relationship Id="rId53" Type="http://schemas.openxmlformats.org/officeDocument/2006/relationships/image" Target="../media/image275.emf"/><Relationship Id="rId58" Type="http://schemas.openxmlformats.org/officeDocument/2006/relationships/customXml" Target="../ink/ink272.xml"/><Relationship Id="rId5" Type="http://schemas.openxmlformats.org/officeDocument/2006/relationships/image" Target="../media/image251.emf"/><Relationship Id="rId61" Type="http://schemas.openxmlformats.org/officeDocument/2006/relationships/image" Target="../media/image279.emf"/><Relationship Id="rId19" Type="http://schemas.openxmlformats.org/officeDocument/2006/relationships/image" Target="../media/image258.emf"/><Relationship Id="rId14" Type="http://schemas.openxmlformats.org/officeDocument/2006/relationships/customXml" Target="../ink/ink250.xml"/><Relationship Id="rId22" Type="http://schemas.openxmlformats.org/officeDocument/2006/relationships/customXml" Target="../ink/ink254.xml"/><Relationship Id="rId27" Type="http://schemas.openxmlformats.org/officeDocument/2006/relationships/image" Target="../media/image262.emf"/><Relationship Id="rId30" Type="http://schemas.openxmlformats.org/officeDocument/2006/relationships/customXml" Target="../ink/ink258.xml"/><Relationship Id="rId35" Type="http://schemas.openxmlformats.org/officeDocument/2006/relationships/image" Target="../media/image266.emf"/><Relationship Id="rId43" Type="http://schemas.openxmlformats.org/officeDocument/2006/relationships/image" Target="../media/image270.emf"/><Relationship Id="rId48" Type="http://schemas.openxmlformats.org/officeDocument/2006/relationships/customXml" Target="../ink/ink267.xml"/><Relationship Id="rId56" Type="http://schemas.openxmlformats.org/officeDocument/2006/relationships/customXml" Target="../ink/ink271.xml"/><Relationship Id="rId8" Type="http://schemas.openxmlformats.org/officeDocument/2006/relationships/customXml" Target="../ink/ink247.xml"/><Relationship Id="rId51" Type="http://schemas.openxmlformats.org/officeDocument/2006/relationships/image" Target="../media/image274.emf"/><Relationship Id="rId3" Type="http://schemas.openxmlformats.org/officeDocument/2006/relationships/image" Target="../media/image250.emf"/><Relationship Id="rId12" Type="http://schemas.openxmlformats.org/officeDocument/2006/relationships/customXml" Target="../ink/ink249.xml"/><Relationship Id="rId17" Type="http://schemas.openxmlformats.org/officeDocument/2006/relationships/image" Target="../media/image257.emf"/><Relationship Id="rId25" Type="http://schemas.openxmlformats.org/officeDocument/2006/relationships/image" Target="../media/image261.emf"/><Relationship Id="rId33" Type="http://schemas.openxmlformats.org/officeDocument/2006/relationships/image" Target="../media/image265.emf"/><Relationship Id="rId38" Type="http://schemas.openxmlformats.org/officeDocument/2006/relationships/customXml" Target="../ink/ink262.xml"/><Relationship Id="rId46" Type="http://schemas.openxmlformats.org/officeDocument/2006/relationships/customXml" Target="../ink/ink266.xml"/><Relationship Id="rId59" Type="http://schemas.openxmlformats.org/officeDocument/2006/relationships/image" Target="../media/image278.emf"/><Relationship Id="rId20" Type="http://schemas.openxmlformats.org/officeDocument/2006/relationships/customXml" Target="../ink/ink253.xml"/><Relationship Id="rId41" Type="http://schemas.openxmlformats.org/officeDocument/2006/relationships/image" Target="../media/image269.emf"/><Relationship Id="rId54" Type="http://schemas.openxmlformats.org/officeDocument/2006/relationships/customXml" Target="../ink/ink270.xml"/><Relationship Id="rId1" Type="http://schemas.openxmlformats.org/officeDocument/2006/relationships/slideLayout" Target="../slideLayouts/slideLayout6.xml"/><Relationship Id="rId6" Type="http://schemas.openxmlformats.org/officeDocument/2006/relationships/customXml" Target="../ink/ink246.xml"/><Relationship Id="rId15" Type="http://schemas.openxmlformats.org/officeDocument/2006/relationships/image" Target="../media/image256.emf"/><Relationship Id="rId23" Type="http://schemas.openxmlformats.org/officeDocument/2006/relationships/image" Target="../media/image260.emf"/><Relationship Id="rId28" Type="http://schemas.openxmlformats.org/officeDocument/2006/relationships/customXml" Target="../ink/ink257.xml"/><Relationship Id="rId36" Type="http://schemas.openxmlformats.org/officeDocument/2006/relationships/customXml" Target="../ink/ink261.xml"/><Relationship Id="rId49" Type="http://schemas.openxmlformats.org/officeDocument/2006/relationships/image" Target="../media/image273.emf"/><Relationship Id="rId57" Type="http://schemas.openxmlformats.org/officeDocument/2006/relationships/image" Target="../media/image277.emf"/><Relationship Id="rId10" Type="http://schemas.openxmlformats.org/officeDocument/2006/relationships/customXml" Target="../ink/ink248.xml"/><Relationship Id="rId31" Type="http://schemas.openxmlformats.org/officeDocument/2006/relationships/image" Target="../media/image264.emf"/><Relationship Id="rId44" Type="http://schemas.openxmlformats.org/officeDocument/2006/relationships/customXml" Target="../ink/ink265.xml"/><Relationship Id="rId52" Type="http://schemas.openxmlformats.org/officeDocument/2006/relationships/customXml" Target="../ink/ink269.xml"/><Relationship Id="rId60" Type="http://schemas.openxmlformats.org/officeDocument/2006/relationships/customXml" Target="../ink/ink273.xml"/><Relationship Id="rId4" Type="http://schemas.openxmlformats.org/officeDocument/2006/relationships/customXml" Target="../ink/ink245.xml"/><Relationship Id="rId9" Type="http://schemas.openxmlformats.org/officeDocument/2006/relationships/image" Target="../media/image25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285.emf"/><Relationship Id="rId18" Type="http://schemas.openxmlformats.org/officeDocument/2006/relationships/customXml" Target="../ink/ink282.xml"/><Relationship Id="rId26" Type="http://schemas.openxmlformats.org/officeDocument/2006/relationships/customXml" Target="../ink/ink286.xml"/><Relationship Id="rId39" Type="http://schemas.openxmlformats.org/officeDocument/2006/relationships/image" Target="../media/image298.emf"/><Relationship Id="rId21" Type="http://schemas.openxmlformats.org/officeDocument/2006/relationships/image" Target="../media/image289.emf"/><Relationship Id="rId34" Type="http://schemas.openxmlformats.org/officeDocument/2006/relationships/customXml" Target="../ink/ink290.xml"/><Relationship Id="rId42" Type="http://schemas.openxmlformats.org/officeDocument/2006/relationships/customXml" Target="../ink/ink294.xml"/><Relationship Id="rId47" Type="http://schemas.openxmlformats.org/officeDocument/2006/relationships/image" Target="../media/image302.emf"/><Relationship Id="rId50" Type="http://schemas.openxmlformats.org/officeDocument/2006/relationships/customXml" Target="../ink/ink298.xml"/><Relationship Id="rId55" Type="http://schemas.openxmlformats.org/officeDocument/2006/relationships/image" Target="../media/image306.emf"/><Relationship Id="rId7" Type="http://schemas.openxmlformats.org/officeDocument/2006/relationships/image" Target="../media/image282.emf"/><Relationship Id="rId2" Type="http://schemas.openxmlformats.org/officeDocument/2006/relationships/customXml" Target="../ink/ink274.xml"/><Relationship Id="rId16" Type="http://schemas.openxmlformats.org/officeDocument/2006/relationships/customXml" Target="../ink/ink281.xml"/><Relationship Id="rId29" Type="http://schemas.openxmlformats.org/officeDocument/2006/relationships/image" Target="../media/image293.emf"/><Relationship Id="rId11" Type="http://schemas.openxmlformats.org/officeDocument/2006/relationships/image" Target="../media/image284.emf"/><Relationship Id="rId24" Type="http://schemas.openxmlformats.org/officeDocument/2006/relationships/customXml" Target="../ink/ink285.xml"/><Relationship Id="rId32" Type="http://schemas.openxmlformats.org/officeDocument/2006/relationships/customXml" Target="../ink/ink289.xml"/><Relationship Id="rId37" Type="http://schemas.openxmlformats.org/officeDocument/2006/relationships/image" Target="../media/image297.emf"/><Relationship Id="rId40" Type="http://schemas.openxmlformats.org/officeDocument/2006/relationships/customXml" Target="../ink/ink293.xml"/><Relationship Id="rId45" Type="http://schemas.openxmlformats.org/officeDocument/2006/relationships/image" Target="../media/image301.emf"/><Relationship Id="rId53" Type="http://schemas.openxmlformats.org/officeDocument/2006/relationships/image" Target="../media/image305.emf"/><Relationship Id="rId5" Type="http://schemas.openxmlformats.org/officeDocument/2006/relationships/image" Target="../media/image281.emf"/><Relationship Id="rId19" Type="http://schemas.openxmlformats.org/officeDocument/2006/relationships/image" Target="../media/image288.emf"/><Relationship Id="rId4" Type="http://schemas.openxmlformats.org/officeDocument/2006/relationships/customXml" Target="../ink/ink275.xml"/><Relationship Id="rId9" Type="http://schemas.openxmlformats.org/officeDocument/2006/relationships/image" Target="../media/image283.emf"/><Relationship Id="rId14" Type="http://schemas.openxmlformats.org/officeDocument/2006/relationships/customXml" Target="../ink/ink280.xml"/><Relationship Id="rId22" Type="http://schemas.openxmlformats.org/officeDocument/2006/relationships/customXml" Target="../ink/ink284.xml"/><Relationship Id="rId27" Type="http://schemas.openxmlformats.org/officeDocument/2006/relationships/image" Target="../media/image292.emf"/><Relationship Id="rId30" Type="http://schemas.openxmlformats.org/officeDocument/2006/relationships/customXml" Target="../ink/ink288.xml"/><Relationship Id="rId35" Type="http://schemas.openxmlformats.org/officeDocument/2006/relationships/image" Target="../media/image296.emf"/><Relationship Id="rId43" Type="http://schemas.openxmlformats.org/officeDocument/2006/relationships/image" Target="../media/image300.emf"/><Relationship Id="rId48" Type="http://schemas.openxmlformats.org/officeDocument/2006/relationships/customXml" Target="../ink/ink297.xml"/><Relationship Id="rId56" Type="http://schemas.openxmlformats.org/officeDocument/2006/relationships/customXml" Target="../ink/ink301.xml"/><Relationship Id="rId8" Type="http://schemas.openxmlformats.org/officeDocument/2006/relationships/customXml" Target="../ink/ink277.xml"/><Relationship Id="rId51" Type="http://schemas.openxmlformats.org/officeDocument/2006/relationships/image" Target="../media/image304.emf"/><Relationship Id="rId3" Type="http://schemas.openxmlformats.org/officeDocument/2006/relationships/image" Target="../media/image280.emf"/><Relationship Id="rId12" Type="http://schemas.openxmlformats.org/officeDocument/2006/relationships/customXml" Target="../ink/ink279.xml"/><Relationship Id="rId17" Type="http://schemas.openxmlformats.org/officeDocument/2006/relationships/image" Target="../media/image287.emf"/><Relationship Id="rId25" Type="http://schemas.openxmlformats.org/officeDocument/2006/relationships/image" Target="../media/image291.emf"/><Relationship Id="rId33" Type="http://schemas.openxmlformats.org/officeDocument/2006/relationships/image" Target="../media/image295.emf"/><Relationship Id="rId38" Type="http://schemas.openxmlformats.org/officeDocument/2006/relationships/customXml" Target="../ink/ink292.xml"/><Relationship Id="rId46" Type="http://schemas.openxmlformats.org/officeDocument/2006/relationships/customXml" Target="../ink/ink296.xml"/><Relationship Id="rId20" Type="http://schemas.openxmlformats.org/officeDocument/2006/relationships/customXml" Target="../ink/ink283.xml"/><Relationship Id="rId41" Type="http://schemas.openxmlformats.org/officeDocument/2006/relationships/image" Target="../media/image299.emf"/><Relationship Id="rId54" Type="http://schemas.openxmlformats.org/officeDocument/2006/relationships/customXml" Target="../ink/ink300.xml"/><Relationship Id="rId1" Type="http://schemas.openxmlformats.org/officeDocument/2006/relationships/slideLayout" Target="../slideLayouts/slideLayout6.xml"/><Relationship Id="rId6" Type="http://schemas.openxmlformats.org/officeDocument/2006/relationships/customXml" Target="../ink/ink276.xml"/><Relationship Id="rId15" Type="http://schemas.openxmlformats.org/officeDocument/2006/relationships/image" Target="../media/image286.emf"/><Relationship Id="rId23" Type="http://schemas.openxmlformats.org/officeDocument/2006/relationships/image" Target="../media/image290.emf"/><Relationship Id="rId28" Type="http://schemas.openxmlformats.org/officeDocument/2006/relationships/customXml" Target="../ink/ink287.xml"/><Relationship Id="rId36" Type="http://schemas.openxmlformats.org/officeDocument/2006/relationships/customXml" Target="../ink/ink291.xml"/><Relationship Id="rId49" Type="http://schemas.openxmlformats.org/officeDocument/2006/relationships/image" Target="../media/image303.emf"/><Relationship Id="rId57" Type="http://schemas.openxmlformats.org/officeDocument/2006/relationships/image" Target="../media/image307.emf"/><Relationship Id="rId10" Type="http://schemas.openxmlformats.org/officeDocument/2006/relationships/customXml" Target="../ink/ink278.xml"/><Relationship Id="rId31" Type="http://schemas.openxmlformats.org/officeDocument/2006/relationships/image" Target="../media/image294.emf"/><Relationship Id="rId44" Type="http://schemas.openxmlformats.org/officeDocument/2006/relationships/customXml" Target="../ink/ink295.xml"/><Relationship Id="rId52" Type="http://schemas.openxmlformats.org/officeDocument/2006/relationships/customXml" Target="../ink/ink29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6" Type="http://schemas.openxmlformats.org/officeDocument/2006/relationships/image" Target="../media/image319.emf"/><Relationship Id="rId21" Type="http://schemas.openxmlformats.org/officeDocument/2006/relationships/customXml" Target="../ink/ink311.xml"/><Relationship Id="rId42" Type="http://schemas.openxmlformats.org/officeDocument/2006/relationships/image" Target="../media/image327.emf"/><Relationship Id="rId47" Type="http://schemas.openxmlformats.org/officeDocument/2006/relationships/customXml" Target="../ink/ink324.xml"/><Relationship Id="rId63" Type="http://schemas.openxmlformats.org/officeDocument/2006/relationships/customXml" Target="../ink/ink332.xml"/><Relationship Id="rId68" Type="http://schemas.openxmlformats.org/officeDocument/2006/relationships/image" Target="../media/image340.emf"/><Relationship Id="rId2" Type="http://schemas.openxmlformats.org/officeDocument/2006/relationships/notesSlide" Target="../notesSlides/notesSlide2.xml"/><Relationship Id="rId16" Type="http://schemas.openxmlformats.org/officeDocument/2006/relationships/image" Target="../media/image314.emf"/><Relationship Id="rId29" Type="http://schemas.openxmlformats.org/officeDocument/2006/relationships/customXml" Target="../ink/ink315.xml"/><Relationship Id="rId11" Type="http://schemas.openxmlformats.org/officeDocument/2006/relationships/customXml" Target="../ink/ink306.xml"/><Relationship Id="rId24" Type="http://schemas.openxmlformats.org/officeDocument/2006/relationships/image" Target="../media/image318.emf"/><Relationship Id="rId32" Type="http://schemas.openxmlformats.org/officeDocument/2006/relationships/image" Target="../media/image322.emf"/><Relationship Id="rId37" Type="http://schemas.openxmlformats.org/officeDocument/2006/relationships/customXml" Target="../ink/ink319.xml"/><Relationship Id="rId40" Type="http://schemas.openxmlformats.org/officeDocument/2006/relationships/image" Target="../media/image326.emf"/><Relationship Id="rId45" Type="http://schemas.openxmlformats.org/officeDocument/2006/relationships/customXml" Target="../ink/ink323.xml"/><Relationship Id="rId53" Type="http://schemas.openxmlformats.org/officeDocument/2006/relationships/customXml" Target="../ink/ink327.xml"/><Relationship Id="rId58" Type="http://schemas.openxmlformats.org/officeDocument/2006/relationships/image" Target="../media/image335.emf"/><Relationship Id="rId66" Type="http://schemas.openxmlformats.org/officeDocument/2006/relationships/image" Target="../media/image339.emf"/><Relationship Id="rId74" Type="http://schemas.openxmlformats.org/officeDocument/2006/relationships/image" Target="../media/image343.emf"/><Relationship Id="rId5" Type="http://schemas.openxmlformats.org/officeDocument/2006/relationships/customXml" Target="../ink/ink303.xml"/><Relationship Id="rId61" Type="http://schemas.openxmlformats.org/officeDocument/2006/relationships/customXml" Target="../ink/ink331.xml"/><Relationship Id="rId19" Type="http://schemas.openxmlformats.org/officeDocument/2006/relationships/customXml" Target="../ink/ink310.xml"/><Relationship Id="rId14" Type="http://schemas.openxmlformats.org/officeDocument/2006/relationships/image" Target="../media/image313.emf"/><Relationship Id="rId22" Type="http://schemas.openxmlformats.org/officeDocument/2006/relationships/image" Target="../media/image317.emf"/><Relationship Id="rId27" Type="http://schemas.openxmlformats.org/officeDocument/2006/relationships/customXml" Target="../ink/ink314.xml"/><Relationship Id="rId30" Type="http://schemas.openxmlformats.org/officeDocument/2006/relationships/image" Target="../media/image321.emf"/><Relationship Id="rId35" Type="http://schemas.openxmlformats.org/officeDocument/2006/relationships/customXml" Target="../ink/ink318.xml"/><Relationship Id="rId43" Type="http://schemas.openxmlformats.org/officeDocument/2006/relationships/customXml" Target="../ink/ink322.xml"/><Relationship Id="rId48" Type="http://schemas.openxmlformats.org/officeDocument/2006/relationships/image" Target="../media/image330.emf"/><Relationship Id="rId56" Type="http://schemas.openxmlformats.org/officeDocument/2006/relationships/image" Target="../media/image334.emf"/><Relationship Id="rId64" Type="http://schemas.openxmlformats.org/officeDocument/2006/relationships/image" Target="../media/image338.emf"/><Relationship Id="rId69" Type="http://schemas.openxmlformats.org/officeDocument/2006/relationships/customXml" Target="../ink/ink335.xml"/><Relationship Id="rId8" Type="http://schemas.openxmlformats.org/officeDocument/2006/relationships/image" Target="../media/image310.emf"/><Relationship Id="rId51" Type="http://schemas.openxmlformats.org/officeDocument/2006/relationships/customXml" Target="../ink/ink326.xml"/><Relationship Id="rId72" Type="http://schemas.openxmlformats.org/officeDocument/2006/relationships/image" Target="../media/image342.emf"/><Relationship Id="rId3" Type="http://schemas.openxmlformats.org/officeDocument/2006/relationships/customXml" Target="../ink/ink302.xml"/><Relationship Id="rId12" Type="http://schemas.openxmlformats.org/officeDocument/2006/relationships/image" Target="../media/image312.emf"/><Relationship Id="rId17" Type="http://schemas.openxmlformats.org/officeDocument/2006/relationships/customXml" Target="../ink/ink309.xml"/><Relationship Id="rId25" Type="http://schemas.openxmlformats.org/officeDocument/2006/relationships/customXml" Target="../ink/ink313.xml"/><Relationship Id="rId33" Type="http://schemas.openxmlformats.org/officeDocument/2006/relationships/customXml" Target="../ink/ink317.xml"/><Relationship Id="rId38" Type="http://schemas.openxmlformats.org/officeDocument/2006/relationships/image" Target="../media/image325.emf"/><Relationship Id="rId46" Type="http://schemas.openxmlformats.org/officeDocument/2006/relationships/image" Target="../media/image329.emf"/><Relationship Id="rId59" Type="http://schemas.openxmlformats.org/officeDocument/2006/relationships/customXml" Target="../ink/ink330.xml"/><Relationship Id="rId67" Type="http://schemas.openxmlformats.org/officeDocument/2006/relationships/customXml" Target="../ink/ink334.xml"/><Relationship Id="rId20" Type="http://schemas.openxmlformats.org/officeDocument/2006/relationships/image" Target="../media/image316.emf"/><Relationship Id="rId41" Type="http://schemas.openxmlformats.org/officeDocument/2006/relationships/customXml" Target="../ink/ink321.xml"/><Relationship Id="rId54" Type="http://schemas.openxmlformats.org/officeDocument/2006/relationships/image" Target="../media/image333.emf"/><Relationship Id="rId62" Type="http://schemas.openxmlformats.org/officeDocument/2006/relationships/image" Target="../media/image337.emf"/><Relationship Id="rId70" Type="http://schemas.openxmlformats.org/officeDocument/2006/relationships/image" Target="../media/image341.emf"/><Relationship Id="rId1" Type="http://schemas.openxmlformats.org/officeDocument/2006/relationships/slideLayout" Target="../slideLayouts/slideLayout2.xml"/><Relationship Id="rId6" Type="http://schemas.openxmlformats.org/officeDocument/2006/relationships/image" Target="../media/image309.emf"/><Relationship Id="rId15" Type="http://schemas.openxmlformats.org/officeDocument/2006/relationships/customXml" Target="../ink/ink308.xml"/><Relationship Id="rId23" Type="http://schemas.openxmlformats.org/officeDocument/2006/relationships/customXml" Target="../ink/ink312.xml"/><Relationship Id="rId28" Type="http://schemas.openxmlformats.org/officeDocument/2006/relationships/image" Target="../media/image320.emf"/><Relationship Id="rId36" Type="http://schemas.openxmlformats.org/officeDocument/2006/relationships/image" Target="../media/image324.emf"/><Relationship Id="rId49" Type="http://schemas.openxmlformats.org/officeDocument/2006/relationships/customXml" Target="../ink/ink325.xml"/><Relationship Id="rId57" Type="http://schemas.openxmlformats.org/officeDocument/2006/relationships/customXml" Target="../ink/ink329.xml"/><Relationship Id="rId10" Type="http://schemas.openxmlformats.org/officeDocument/2006/relationships/image" Target="../media/image311.emf"/><Relationship Id="rId31" Type="http://schemas.openxmlformats.org/officeDocument/2006/relationships/customXml" Target="../ink/ink316.xml"/><Relationship Id="rId44" Type="http://schemas.openxmlformats.org/officeDocument/2006/relationships/image" Target="../media/image328.emf"/><Relationship Id="rId52" Type="http://schemas.openxmlformats.org/officeDocument/2006/relationships/image" Target="../media/image332.emf"/><Relationship Id="rId60" Type="http://schemas.openxmlformats.org/officeDocument/2006/relationships/image" Target="../media/image336.emf"/><Relationship Id="rId65" Type="http://schemas.openxmlformats.org/officeDocument/2006/relationships/customXml" Target="../ink/ink333.xml"/><Relationship Id="rId73" Type="http://schemas.openxmlformats.org/officeDocument/2006/relationships/customXml" Target="../ink/ink337.xml"/><Relationship Id="rId4" Type="http://schemas.openxmlformats.org/officeDocument/2006/relationships/image" Target="../media/image308.emf"/><Relationship Id="rId9" Type="http://schemas.openxmlformats.org/officeDocument/2006/relationships/customXml" Target="../ink/ink305.xml"/><Relationship Id="rId13" Type="http://schemas.openxmlformats.org/officeDocument/2006/relationships/customXml" Target="../ink/ink307.xml"/><Relationship Id="rId18" Type="http://schemas.openxmlformats.org/officeDocument/2006/relationships/image" Target="../media/image315.emf"/><Relationship Id="rId39" Type="http://schemas.openxmlformats.org/officeDocument/2006/relationships/customXml" Target="../ink/ink320.xml"/><Relationship Id="rId34" Type="http://schemas.openxmlformats.org/officeDocument/2006/relationships/image" Target="../media/image323.emf"/><Relationship Id="rId50" Type="http://schemas.openxmlformats.org/officeDocument/2006/relationships/image" Target="../media/image331.emf"/><Relationship Id="rId55" Type="http://schemas.openxmlformats.org/officeDocument/2006/relationships/customXml" Target="../ink/ink328.xml"/><Relationship Id="rId7" Type="http://schemas.openxmlformats.org/officeDocument/2006/relationships/customXml" Target="../ink/ink304.xml"/><Relationship Id="rId71" Type="http://schemas.openxmlformats.org/officeDocument/2006/relationships/customXml" Target="../ink/ink336.xml"/></Relationships>
</file>

<file path=ppt/slides/_rels/slide23.xml.rels><?xml version="1.0" encoding="UTF-8" standalone="yes"?>
<Relationships xmlns="http://schemas.openxmlformats.org/package/2006/relationships"><Relationship Id="rId8" Type="http://schemas.openxmlformats.org/officeDocument/2006/relationships/image" Target="../media/image346.emf"/><Relationship Id="rId13" Type="http://schemas.openxmlformats.org/officeDocument/2006/relationships/customXml" Target="../ink/ink343.xml"/><Relationship Id="rId18" Type="http://schemas.openxmlformats.org/officeDocument/2006/relationships/image" Target="../media/image351.emf"/><Relationship Id="rId3" Type="http://schemas.openxmlformats.org/officeDocument/2006/relationships/customXml" Target="../ink/ink338.xml"/><Relationship Id="rId21" Type="http://schemas.openxmlformats.org/officeDocument/2006/relationships/customXml" Target="../ink/ink347.xml"/><Relationship Id="rId7" Type="http://schemas.openxmlformats.org/officeDocument/2006/relationships/customXml" Target="../ink/ink340.xml"/><Relationship Id="rId12" Type="http://schemas.openxmlformats.org/officeDocument/2006/relationships/image" Target="../media/image348.emf"/><Relationship Id="rId17" Type="http://schemas.openxmlformats.org/officeDocument/2006/relationships/customXml" Target="../ink/ink345.xml"/><Relationship Id="rId2" Type="http://schemas.openxmlformats.org/officeDocument/2006/relationships/notesSlide" Target="../notesSlides/notesSlide3.xml"/><Relationship Id="rId16" Type="http://schemas.openxmlformats.org/officeDocument/2006/relationships/image" Target="../media/image350.emf"/><Relationship Id="rId20" Type="http://schemas.openxmlformats.org/officeDocument/2006/relationships/image" Target="../media/image352.emf"/><Relationship Id="rId1" Type="http://schemas.openxmlformats.org/officeDocument/2006/relationships/slideLayout" Target="../slideLayouts/slideLayout2.xml"/><Relationship Id="rId6" Type="http://schemas.openxmlformats.org/officeDocument/2006/relationships/image" Target="../media/image345.emf"/><Relationship Id="rId11" Type="http://schemas.openxmlformats.org/officeDocument/2006/relationships/customXml" Target="../ink/ink342.xml"/><Relationship Id="rId5" Type="http://schemas.openxmlformats.org/officeDocument/2006/relationships/customXml" Target="../ink/ink339.xml"/><Relationship Id="rId15" Type="http://schemas.openxmlformats.org/officeDocument/2006/relationships/customXml" Target="../ink/ink344.xml"/><Relationship Id="rId10" Type="http://schemas.openxmlformats.org/officeDocument/2006/relationships/image" Target="../media/image347.emf"/><Relationship Id="rId19" Type="http://schemas.openxmlformats.org/officeDocument/2006/relationships/customXml" Target="../ink/ink346.xml"/><Relationship Id="rId4" Type="http://schemas.openxmlformats.org/officeDocument/2006/relationships/image" Target="../media/image344.emf"/><Relationship Id="rId9" Type="http://schemas.openxmlformats.org/officeDocument/2006/relationships/customXml" Target="../ink/ink341.xml"/><Relationship Id="rId14" Type="http://schemas.openxmlformats.org/officeDocument/2006/relationships/image" Target="../media/image349.emf"/><Relationship Id="rId22" Type="http://schemas.openxmlformats.org/officeDocument/2006/relationships/image" Target="../media/image353.emf"/></Relationships>
</file>

<file path=ppt/slides/_rels/slide24.xml.rels><?xml version="1.0" encoding="UTF-8" standalone="yes"?>
<Relationships xmlns="http://schemas.openxmlformats.org/package/2006/relationships"><Relationship Id="rId3" Type="http://schemas.openxmlformats.org/officeDocument/2006/relationships/customXml" Target="../ink/ink34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55.emf"/><Relationship Id="rId5" Type="http://schemas.openxmlformats.org/officeDocument/2006/relationships/customXml" Target="../ink/ink349.xml"/><Relationship Id="rId4" Type="http://schemas.openxmlformats.org/officeDocument/2006/relationships/image" Target="../media/image354.emf"/></Relationships>
</file>

<file path=ppt/slides/_rels/slide25.xml.rels><?xml version="1.0" encoding="UTF-8" standalone="yes"?>
<Relationships xmlns="http://schemas.openxmlformats.org/package/2006/relationships"><Relationship Id="rId8" Type="http://schemas.openxmlformats.org/officeDocument/2006/relationships/image" Target="../media/image358.emf"/><Relationship Id="rId3" Type="http://schemas.openxmlformats.org/officeDocument/2006/relationships/customXml" Target="../ink/ink350.xml"/><Relationship Id="rId7" Type="http://schemas.openxmlformats.org/officeDocument/2006/relationships/customXml" Target="../ink/ink35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7.emf"/><Relationship Id="rId5" Type="http://schemas.openxmlformats.org/officeDocument/2006/relationships/customXml" Target="../ink/ink351.xml"/><Relationship Id="rId4" Type="http://schemas.openxmlformats.org/officeDocument/2006/relationships/image" Target="../media/image356.emf"/></Relationships>
</file>

<file path=ppt/slides/_rels/slide26.xml.rels><?xml version="1.0" encoding="UTF-8" standalone="yes"?>
<Relationships xmlns="http://schemas.openxmlformats.org/package/2006/relationships"><Relationship Id="rId13" Type="http://schemas.openxmlformats.org/officeDocument/2006/relationships/image" Target="../media/image363.emf"/><Relationship Id="rId18" Type="http://schemas.openxmlformats.org/officeDocument/2006/relationships/customXml" Target="../ink/ink359.xml"/><Relationship Id="rId26" Type="http://schemas.openxmlformats.org/officeDocument/2006/relationships/customXml" Target="../ink/ink363.xml"/><Relationship Id="rId39" Type="http://schemas.openxmlformats.org/officeDocument/2006/relationships/image" Target="../media/image376.emf"/><Relationship Id="rId21" Type="http://schemas.openxmlformats.org/officeDocument/2006/relationships/image" Target="../media/image367.emf"/><Relationship Id="rId34" Type="http://schemas.openxmlformats.org/officeDocument/2006/relationships/customXml" Target="../ink/ink367.xml"/><Relationship Id="rId7" Type="http://schemas.openxmlformats.org/officeDocument/2006/relationships/image" Target="../media/image360.emf"/><Relationship Id="rId12" Type="http://schemas.openxmlformats.org/officeDocument/2006/relationships/customXml" Target="../ink/ink356.xml"/><Relationship Id="rId17" Type="http://schemas.openxmlformats.org/officeDocument/2006/relationships/image" Target="../media/image365.emf"/><Relationship Id="rId25" Type="http://schemas.openxmlformats.org/officeDocument/2006/relationships/image" Target="../media/image369.emf"/><Relationship Id="rId33" Type="http://schemas.openxmlformats.org/officeDocument/2006/relationships/image" Target="../media/image373.emf"/><Relationship Id="rId38" Type="http://schemas.openxmlformats.org/officeDocument/2006/relationships/customXml" Target="../ink/ink369.xml"/><Relationship Id="rId2" Type="http://schemas.openxmlformats.org/officeDocument/2006/relationships/slideLayout" Target="../slideLayouts/slideLayout6.xml"/><Relationship Id="rId16" Type="http://schemas.openxmlformats.org/officeDocument/2006/relationships/customXml" Target="../ink/ink358.xml"/><Relationship Id="rId20" Type="http://schemas.openxmlformats.org/officeDocument/2006/relationships/customXml" Target="../ink/ink360.xml"/><Relationship Id="rId29" Type="http://schemas.openxmlformats.org/officeDocument/2006/relationships/image" Target="../media/image371.emf"/><Relationship Id="rId1" Type="http://schemas.openxmlformats.org/officeDocument/2006/relationships/vmlDrawing" Target="../drawings/vmlDrawing3.vml"/><Relationship Id="rId6" Type="http://schemas.openxmlformats.org/officeDocument/2006/relationships/customXml" Target="../ink/ink353.xml"/><Relationship Id="rId11" Type="http://schemas.openxmlformats.org/officeDocument/2006/relationships/image" Target="../media/image362.emf"/><Relationship Id="rId24" Type="http://schemas.openxmlformats.org/officeDocument/2006/relationships/customXml" Target="../ink/ink362.xml"/><Relationship Id="rId32" Type="http://schemas.openxmlformats.org/officeDocument/2006/relationships/customXml" Target="../ink/ink366.xml"/><Relationship Id="rId37" Type="http://schemas.openxmlformats.org/officeDocument/2006/relationships/image" Target="../media/image375.emf"/><Relationship Id="rId5" Type="http://schemas.openxmlformats.org/officeDocument/2006/relationships/image" Target="../media/image359.wmf"/><Relationship Id="rId15" Type="http://schemas.openxmlformats.org/officeDocument/2006/relationships/image" Target="../media/image364.emf"/><Relationship Id="rId23" Type="http://schemas.openxmlformats.org/officeDocument/2006/relationships/image" Target="../media/image368.emf"/><Relationship Id="rId28" Type="http://schemas.openxmlformats.org/officeDocument/2006/relationships/customXml" Target="../ink/ink364.xml"/><Relationship Id="rId36" Type="http://schemas.openxmlformats.org/officeDocument/2006/relationships/customXml" Target="../ink/ink368.xml"/><Relationship Id="rId10" Type="http://schemas.openxmlformats.org/officeDocument/2006/relationships/customXml" Target="../ink/ink355.xml"/><Relationship Id="rId19" Type="http://schemas.openxmlformats.org/officeDocument/2006/relationships/image" Target="../media/image366.emf"/><Relationship Id="rId31" Type="http://schemas.openxmlformats.org/officeDocument/2006/relationships/image" Target="../media/image372.emf"/><Relationship Id="rId4" Type="http://schemas.openxmlformats.org/officeDocument/2006/relationships/oleObject" Target="../embeddings/oleObject3.bin"/><Relationship Id="rId9" Type="http://schemas.openxmlformats.org/officeDocument/2006/relationships/image" Target="../media/image361.emf"/><Relationship Id="rId14" Type="http://schemas.openxmlformats.org/officeDocument/2006/relationships/customXml" Target="../ink/ink357.xml"/><Relationship Id="rId22" Type="http://schemas.openxmlformats.org/officeDocument/2006/relationships/customXml" Target="../ink/ink361.xml"/><Relationship Id="rId27" Type="http://schemas.openxmlformats.org/officeDocument/2006/relationships/image" Target="../media/image370.emf"/><Relationship Id="rId30" Type="http://schemas.openxmlformats.org/officeDocument/2006/relationships/customXml" Target="../ink/ink365.xml"/><Relationship Id="rId35" Type="http://schemas.openxmlformats.org/officeDocument/2006/relationships/image" Target="../media/image374.emf"/><Relationship Id="rId8" Type="http://schemas.openxmlformats.org/officeDocument/2006/relationships/customXml" Target="../ink/ink354.xml"/><Relationship Id="rId3"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8" Type="http://schemas.openxmlformats.org/officeDocument/2006/relationships/customXml" Target="../ink/ink373.xml"/><Relationship Id="rId13" Type="http://schemas.openxmlformats.org/officeDocument/2006/relationships/image" Target="../media/image382.emf"/><Relationship Id="rId18" Type="http://schemas.openxmlformats.org/officeDocument/2006/relationships/customXml" Target="../ink/ink378.xml"/><Relationship Id="rId3" Type="http://schemas.openxmlformats.org/officeDocument/2006/relationships/image" Target="../media/image377.emf"/><Relationship Id="rId21" Type="http://schemas.openxmlformats.org/officeDocument/2006/relationships/image" Target="../media/image386.emf"/><Relationship Id="rId7" Type="http://schemas.openxmlformats.org/officeDocument/2006/relationships/image" Target="../media/image379.emf"/><Relationship Id="rId12" Type="http://schemas.openxmlformats.org/officeDocument/2006/relationships/customXml" Target="../ink/ink375.xml"/><Relationship Id="rId17" Type="http://schemas.openxmlformats.org/officeDocument/2006/relationships/image" Target="../media/image384.emf"/><Relationship Id="rId25" Type="http://schemas.openxmlformats.org/officeDocument/2006/relationships/image" Target="../media/image388.emf"/><Relationship Id="rId2" Type="http://schemas.openxmlformats.org/officeDocument/2006/relationships/customXml" Target="../ink/ink370.xml"/><Relationship Id="rId16" Type="http://schemas.openxmlformats.org/officeDocument/2006/relationships/customXml" Target="../ink/ink377.xml"/><Relationship Id="rId20" Type="http://schemas.openxmlformats.org/officeDocument/2006/relationships/customXml" Target="../ink/ink379.xml"/><Relationship Id="rId1" Type="http://schemas.openxmlformats.org/officeDocument/2006/relationships/slideLayout" Target="../slideLayouts/slideLayout2.xml"/><Relationship Id="rId6" Type="http://schemas.openxmlformats.org/officeDocument/2006/relationships/customXml" Target="../ink/ink372.xml"/><Relationship Id="rId11" Type="http://schemas.openxmlformats.org/officeDocument/2006/relationships/image" Target="../media/image381.emf"/><Relationship Id="rId24" Type="http://schemas.openxmlformats.org/officeDocument/2006/relationships/customXml" Target="../ink/ink381.xml"/><Relationship Id="rId5" Type="http://schemas.openxmlformats.org/officeDocument/2006/relationships/image" Target="../media/image378.emf"/><Relationship Id="rId15" Type="http://schemas.openxmlformats.org/officeDocument/2006/relationships/image" Target="../media/image383.emf"/><Relationship Id="rId23" Type="http://schemas.openxmlformats.org/officeDocument/2006/relationships/image" Target="../media/image387.emf"/><Relationship Id="rId10" Type="http://schemas.openxmlformats.org/officeDocument/2006/relationships/customXml" Target="../ink/ink374.xml"/><Relationship Id="rId19" Type="http://schemas.openxmlformats.org/officeDocument/2006/relationships/image" Target="../media/image385.emf"/><Relationship Id="rId4" Type="http://schemas.openxmlformats.org/officeDocument/2006/relationships/customXml" Target="../ink/ink371.xml"/><Relationship Id="rId9" Type="http://schemas.openxmlformats.org/officeDocument/2006/relationships/image" Target="../media/image380.emf"/><Relationship Id="rId14" Type="http://schemas.openxmlformats.org/officeDocument/2006/relationships/customXml" Target="../ink/ink376.xml"/><Relationship Id="rId22" Type="http://schemas.openxmlformats.org/officeDocument/2006/relationships/customXml" Target="../ink/ink380.xml"/></Relationships>
</file>

<file path=ppt/slides/_rels/slide28.xml.rels><?xml version="1.0" encoding="UTF-8" standalone="yes"?>
<Relationships xmlns="http://schemas.openxmlformats.org/package/2006/relationships"><Relationship Id="rId3" Type="http://schemas.openxmlformats.org/officeDocument/2006/relationships/image" Target="../media/image389.emf"/><Relationship Id="rId7" Type="http://schemas.openxmlformats.org/officeDocument/2006/relationships/image" Target="../media/image391.emf"/><Relationship Id="rId2" Type="http://schemas.openxmlformats.org/officeDocument/2006/relationships/customXml" Target="../ink/ink382.xml"/><Relationship Id="rId1" Type="http://schemas.openxmlformats.org/officeDocument/2006/relationships/slideLayout" Target="../slideLayouts/slideLayout2.xml"/><Relationship Id="rId6" Type="http://schemas.openxmlformats.org/officeDocument/2006/relationships/customXml" Target="../ink/ink384.xml"/><Relationship Id="rId5" Type="http://schemas.openxmlformats.org/officeDocument/2006/relationships/image" Target="../media/image390.emf"/><Relationship Id="rId4" Type="http://schemas.openxmlformats.org/officeDocument/2006/relationships/customXml" Target="../ink/ink383.xml"/></Relationships>
</file>

<file path=ppt/slides/_rels/slide29.xml.rels><?xml version="1.0" encoding="UTF-8" standalone="yes"?>
<Relationships xmlns="http://schemas.openxmlformats.org/package/2006/relationships"><Relationship Id="rId13" Type="http://schemas.openxmlformats.org/officeDocument/2006/relationships/image" Target="../media/image397.emf"/><Relationship Id="rId18" Type="http://schemas.openxmlformats.org/officeDocument/2006/relationships/customXml" Target="../ink/ink393.xml"/><Relationship Id="rId26" Type="http://schemas.openxmlformats.org/officeDocument/2006/relationships/customXml" Target="../ink/ink397.xml"/><Relationship Id="rId3" Type="http://schemas.openxmlformats.org/officeDocument/2006/relationships/image" Target="../media/image392.emf"/><Relationship Id="rId21" Type="http://schemas.openxmlformats.org/officeDocument/2006/relationships/image" Target="../media/image401.emf"/><Relationship Id="rId34" Type="http://schemas.openxmlformats.org/officeDocument/2006/relationships/customXml" Target="../ink/ink401.xml"/><Relationship Id="rId7" Type="http://schemas.openxmlformats.org/officeDocument/2006/relationships/image" Target="../media/image394.emf"/><Relationship Id="rId12" Type="http://schemas.openxmlformats.org/officeDocument/2006/relationships/customXml" Target="../ink/ink390.xml"/><Relationship Id="rId17" Type="http://schemas.openxmlformats.org/officeDocument/2006/relationships/image" Target="../media/image399.emf"/><Relationship Id="rId25" Type="http://schemas.openxmlformats.org/officeDocument/2006/relationships/image" Target="../media/image403.emf"/><Relationship Id="rId33" Type="http://schemas.openxmlformats.org/officeDocument/2006/relationships/image" Target="../media/image407.emf"/><Relationship Id="rId2" Type="http://schemas.openxmlformats.org/officeDocument/2006/relationships/customXml" Target="../ink/ink385.xml"/><Relationship Id="rId16" Type="http://schemas.openxmlformats.org/officeDocument/2006/relationships/customXml" Target="../ink/ink392.xml"/><Relationship Id="rId20" Type="http://schemas.openxmlformats.org/officeDocument/2006/relationships/customXml" Target="../ink/ink394.xml"/><Relationship Id="rId29" Type="http://schemas.openxmlformats.org/officeDocument/2006/relationships/image" Target="../media/image405.emf"/><Relationship Id="rId1" Type="http://schemas.openxmlformats.org/officeDocument/2006/relationships/slideLayout" Target="../slideLayouts/slideLayout2.xml"/><Relationship Id="rId6" Type="http://schemas.openxmlformats.org/officeDocument/2006/relationships/customXml" Target="../ink/ink387.xml"/><Relationship Id="rId11" Type="http://schemas.openxmlformats.org/officeDocument/2006/relationships/image" Target="../media/image396.emf"/><Relationship Id="rId24" Type="http://schemas.openxmlformats.org/officeDocument/2006/relationships/customXml" Target="../ink/ink396.xml"/><Relationship Id="rId32" Type="http://schemas.openxmlformats.org/officeDocument/2006/relationships/customXml" Target="../ink/ink400.xml"/><Relationship Id="rId5" Type="http://schemas.openxmlformats.org/officeDocument/2006/relationships/image" Target="../media/image393.emf"/><Relationship Id="rId15" Type="http://schemas.openxmlformats.org/officeDocument/2006/relationships/image" Target="../media/image398.emf"/><Relationship Id="rId23" Type="http://schemas.openxmlformats.org/officeDocument/2006/relationships/image" Target="../media/image402.emf"/><Relationship Id="rId28" Type="http://schemas.openxmlformats.org/officeDocument/2006/relationships/customXml" Target="../ink/ink398.xml"/><Relationship Id="rId10" Type="http://schemas.openxmlformats.org/officeDocument/2006/relationships/customXml" Target="../ink/ink389.xml"/><Relationship Id="rId19" Type="http://schemas.openxmlformats.org/officeDocument/2006/relationships/image" Target="../media/image400.emf"/><Relationship Id="rId31" Type="http://schemas.openxmlformats.org/officeDocument/2006/relationships/image" Target="../media/image406.emf"/><Relationship Id="rId4" Type="http://schemas.openxmlformats.org/officeDocument/2006/relationships/customXml" Target="../ink/ink386.xml"/><Relationship Id="rId9" Type="http://schemas.openxmlformats.org/officeDocument/2006/relationships/image" Target="../media/image395.emf"/><Relationship Id="rId14" Type="http://schemas.openxmlformats.org/officeDocument/2006/relationships/customXml" Target="../ink/ink391.xml"/><Relationship Id="rId22" Type="http://schemas.openxmlformats.org/officeDocument/2006/relationships/customXml" Target="../ink/ink395.xml"/><Relationship Id="rId27" Type="http://schemas.openxmlformats.org/officeDocument/2006/relationships/image" Target="../media/image404.emf"/><Relationship Id="rId30" Type="http://schemas.openxmlformats.org/officeDocument/2006/relationships/customXml" Target="../ink/ink399.xml"/><Relationship Id="rId35" Type="http://schemas.openxmlformats.org/officeDocument/2006/relationships/image" Target="../media/image408.emf"/><Relationship Id="rId8" Type="http://schemas.openxmlformats.org/officeDocument/2006/relationships/customXml" Target="../ink/ink38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405.xml"/><Relationship Id="rId13" Type="http://schemas.openxmlformats.org/officeDocument/2006/relationships/image" Target="../media/image414.emf"/><Relationship Id="rId18" Type="http://schemas.openxmlformats.org/officeDocument/2006/relationships/customXml" Target="../ink/ink410.xml"/><Relationship Id="rId26" Type="http://schemas.openxmlformats.org/officeDocument/2006/relationships/customXml" Target="../ink/ink414.xml"/><Relationship Id="rId3" Type="http://schemas.openxmlformats.org/officeDocument/2006/relationships/image" Target="../media/image409.emf"/><Relationship Id="rId21" Type="http://schemas.openxmlformats.org/officeDocument/2006/relationships/image" Target="../media/image418.emf"/><Relationship Id="rId7" Type="http://schemas.openxmlformats.org/officeDocument/2006/relationships/image" Target="../media/image411.emf"/><Relationship Id="rId12" Type="http://schemas.openxmlformats.org/officeDocument/2006/relationships/customXml" Target="../ink/ink407.xml"/><Relationship Id="rId17" Type="http://schemas.openxmlformats.org/officeDocument/2006/relationships/image" Target="../media/image416.emf"/><Relationship Id="rId25" Type="http://schemas.openxmlformats.org/officeDocument/2006/relationships/image" Target="../media/image420.emf"/><Relationship Id="rId2" Type="http://schemas.openxmlformats.org/officeDocument/2006/relationships/customXml" Target="../ink/ink402.xml"/><Relationship Id="rId16" Type="http://schemas.openxmlformats.org/officeDocument/2006/relationships/customXml" Target="../ink/ink409.xml"/><Relationship Id="rId20" Type="http://schemas.openxmlformats.org/officeDocument/2006/relationships/customXml" Target="../ink/ink411.xml"/><Relationship Id="rId29" Type="http://schemas.openxmlformats.org/officeDocument/2006/relationships/image" Target="../media/image422.emf"/><Relationship Id="rId1" Type="http://schemas.openxmlformats.org/officeDocument/2006/relationships/slideLayout" Target="../slideLayouts/slideLayout2.xml"/><Relationship Id="rId6" Type="http://schemas.openxmlformats.org/officeDocument/2006/relationships/customXml" Target="../ink/ink404.xml"/><Relationship Id="rId11" Type="http://schemas.openxmlformats.org/officeDocument/2006/relationships/image" Target="../media/image413.emf"/><Relationship Id="rId24" Type="http://schemas.openxmlformats.org/officeDocument/2006/relationships/customXml" Target="../ink/ink413.xml"/><Relationship Id="rId5" Type="http://schemas.openxmlformats.org/officeDocument/2006/relationships/image" Target="../media/image410.emf"/><Relationship Id="rId15" Type="http://schemas.openxmlformats.org/officeDocument/2006/relationships/image" Target="../media/image415.emf"/><Relationship Id="rId23" Type="http://schemas.openxmlformats.org/officeDocument/2006/relationships/image" Target="../media/image419.emf"/><Relationship Id="rId28" Type="http://schemas.openxmlformats.org/officeDocument/2006/relationships/customXml" Target="../ink/ink415.xml"/><Relationship Id="rId10" Type="http://schemas.openxmlformats.org/officeDocument/2006/relationships/customXml" Target="../ink/ink406.xml"/><Relationship Id="rId19" Type="http://schemas.openxmlformats.org/officeDocument/2006/relationships/image" Target="../media/image417.emf"/><Relationship Id="rId4" Type="http://schemas.openxmlformats.org/officeDocument/2006/relationships/customXml" Target="../ink/ink403.xml"/><Relationship Id="rId9" Type="http://schemas.openxmlformats.org/officeDocument/2006/relationships/image" Target="../media/image412.emf"/><Relationship Id="rId14" Type="http://schemas.openxmlformats.org/officeDocument/2006/relationships/customXml" Target="../ink/ink408.xml"/><Relationship Id="rId22" Type="http://schemas.openxmlformats.org/officeDocument/2006/relationships/customXml" Target="../ink/ink412.xml"/><Relationship Id="rId27" Type="http://schemas.openxmlformats.org/officeDocument/2006/relationships/image" Target="../media/image421.emf"/></Relationships>
</file>

<file path=ppt/slides/_rels/slide31.xml.rels><?xml version="1.0" encoding="UTF-8" standalone="yes"?>
<Relationships xmlns="http://schemas.openxmlformats.org/package/2006/relationships"><Relationship Id="rId13" Type="http://schemas.openxmlformats.org/officeDocument/2006/relationships/image" Target="../media/image428.emf"/><Relationship Id="rId18" Type="http://schemas.openxmlformats.org/officeDocument/2006/relationships/customXml" Target="../ink/ink424.xml"/><Relationship Id="rId26" Type="http://schemas.openxmlformats.org/officeDocument/2006/relationships/customXml" Target="../ink/ink428.xml"/><Relationship Id="rId3" Type="http://schemas.openxmlformats.org/officeDocument/2006/relationships/image" Target="../media/image423.emf"/><Relationship Id="rId21" Type="http://schemas.openxmlformats.org/officeDocument/2006/relationships/image" Target="../media/image432.emf"/><Relationship Id="rId34" Type="http://schemas.openxmlformats.org/officeDocument/2006/relationships/customXml" Target="../ink/ink432.xml"/><Relationship Id="rId7" Type="http://schemas.openxmlformats.org/officeDocument/2006/relationships/image" Target="../media/image425.emf"/><Relationship Id="rId12" Type="http://schemas.openxmlformats.org/officeDocument/2006/relationships/customXml" Target="../ink/ink421.xml"/><Relationship Id="rId17" Type="http://schemas.openxmlformats.org/officeDocument/2006/relationships/image" Target="../media/image430.emf"/><Relationship Id="rId25" Type="http://schemas.openxmlformats.org/officeDocument/2006/relationships/image" Target="../media/image434.emf"/><Relationship Id="rId33" Type="http://schemas.openxmlformats.org/officeDocument/2006/relationships/image" Target="../media/image438.emf"/><Relationship Id="rId2" Type="http://schemas.openxmlformats.org/officeDocument/2006/relationships/customXml" Target="../ink/ink416.xml"/><Relationship Id="rId16" Type="http://schemas.openxmlformats.org/officeDocument/2006/relationships/customXml" Target="../ink/ink423.xml"/><Relationship Id="rId20" Type="http://schemas.openxmlformats.org/officeDocument/2006/relationships/customXml" Target="../ink/ink425.xml"/><Relationship Id="rId29" Type="http://schemas.openxmlformats.org/officeDocument/2006/relationships/image" Target="../media/image436.emf"/><Relationship Id="rId1" Type="http://schemas.openxmlformats.org/officeDocument/2006/relationships/slideLayout" Target="../slideLayouts/slideLayout2.xml"/><Relationship Id="rId6" Type="http://schemas.openxmlformats.org/officeDocument/2006/relationships/customXml" Target="../ink/ink418.xml"/><Relationship Id="rId11" Type="http://schemas.openxmlformats.org/officeDocument/2006/relationships/image" Target="../media/image427.emf"/><Relationship Id="rId24" Type="http://schemas.openxmlformats.org/officeDocument/2006/relationships/customXml" Target="../ink/ink427.xml"/><Relationship Id="rId32" Type="http://schemas.openxmlformats.org/officeDocument/2006/relationships/customXml" Target="../ink/ink431.xml"/><Relationship Id="rId5" Type="http://schemas.openxmlformats.org/officeDocument/2006/relationships/image" Target="../media/image424.emf"/><Relationship Id="rId15" Type="http://schemas.openxmlformats.org/officeDocument/2006/relationships/image" Target="../media/image429.emf"/><Relationship Id="rId23" Type="http://schemas.openxmlformats.org/officeDocument/2006/relationships/image" Target="../media/image433.emf"/><Relationship Id="rId28" Type="http://schemas.openxmlformats.org/officeDocument/2006/relationships/customXml" Target="../ink/ink429.xml"/><Relationship Id="rId10" Type="http://schemas.openxmlformats.org/officeDocument/2006/relationships/customXml" Target="../ink/ink420.xml"/><Relationship Id="rId19" Type="http://schemas.openxmlformats.org/officeDocument/2006/relationships/image" Target="../media/image431.emf"/><Relationship Id="rId31" Type="http://schemas.openxmlformats.org/officeDocument/2006/relationships/image" Target="../media/image437.emf"/><Relationship Id="rId4" Type="http://schemas.openxmlformats.org/officeDocument/2006/relationships/customXml" Target="../ink/ink417.xml"/><Relationship Id="rId9" Type="http://schemas.openxmlformats.org/officeDocument/2006/relationships/image" Target="../media/image426.emf"/><Relationship Id="rId14" Type="http://schemas.openxmlformats.org/officeDocument/2006/relationships/customXml" Target="../ink/ink422.xml"/><Relationship Id="rId22" Type="http://schemas.openxmlformats.org/officeDocument/2006/relationships/customXml" Target="../ink/ink426.xml"/><Relationship Id="rId27" Type="http://schemas.openxmlformats.org/officeDocument/2006/relationships/image" Target="../media/image435.emf"/><Relationship Id="rId30" Type="http://schemas.openxmlformats.org/officeDocument/2006/relationships/customXml" Target="../ink/ink430.xml"/><Relationship Id="rId35" Type="http://schemas.openxmlformats.org/officeDocument/2006/relationships/image" Target="../media/image439.emf"/><Relationship Id="rId8" Type="http://schemas.openxmlformats.org/officeDocument/2006/relationships/customXml" Target="../ink/ink4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433.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6.emf"/><Relationship Id="rId18" Type="http://schemas.openxmlformats.org/officeDocument/2006/relationships/customXml" Target="../ink/ink6.xml"/><Relationship Id="rId26" Type="http://schemas.openxmlformats.org/officeDocument/2006/relationships/customXml" Target="../ink/ink10.xml"/><Relationship Id="rId39" Type="http://schemas.openxmlformats.org/officeDocument/2006/relationships/image" Target="../media/image19.emf"/><Relationship Id="rId21" Type="http://schemas.openxmlformats.org/officeDocument/2006/relationships/image" Target="../media/image10.emf"/><Relationship Id="rId34" Type="http://schemas.openxmlformats.org/officeDocument/2006/relationships/customXml" Target="../ink/ink14.xml"/><Relationship Id="rId42" Type="http://schemas.openxmlformats.org/officeDocument/2006/relationships/customXml" Target="../ink/ink18.xml"/><Relationship Id="rId7" Type="http://schemas.microsoft.com/office/2007/relationships/hdphoto" Target="../media/hdphoto3.wdp"/><Relationship Id="rId2" Type="http://schemas.openxmlformats.org/officeDocument/2006/relationships/image" Target="../media/image1.jpeg"/><Relationship Id="rId16" Type="http://schemas.openxmlformats.org/officeDocument/2006/relationships/customXml" Target="../ink/ink5.xml"/><Relationship Id="rId29"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5.emf"/><Relationship Id="rId24" Type="http://schemas.openxmlformats.org/officeDocument/2006/relationships/customXml" Target="../ink/ink9.xml"/><Relationship Id="rId32" Type="http://schemas.openxmlformats.org/officeDocument/2006/relationships/customXml" Target="../ink/ink13.xml"/><Relationship Id="rId37" Type="http://schemas.openxmlformats.org/officeDocument/2006/relationships/image" Target="../media/image18.emf"/><Relationship Id="rId40" Type="http://schemas.openxmlformats.org/officeDocument/2006/relationships/customXml" Target="../ink/ink17.xml"/><Relationship Id="rId45" Type="http://schemas.openxmlformats.org/officeDocument/2006/relationships/image" Target="../media/image22.emf"/><Relationship Id="rId5" Type="http://schemas.microsoft.com/office/2007/relationships/hdphoto" Target="../media/hdphoto2.wdp"/><Relationship Id="rId15" Type="http://schemas.openxmlformats.org/officeDocument/2006/relationships/image" Target="../media/image7.emf"/><Relationship Id="rId23" Type="http://schemas.openxmlformats.org/officeDocument/2006/relationships/image" Target="../media/image11.emf"/><Relationship Id="rId28" Type="http://schemas.openxmlformats.org/officeDocument/2006/relationships/customXml" Target="../ink/ink11.xml"/><Relationship Id="rId36" Type="http://schemas.openxmlformats.org/officeDocument/2006/relationships/customXml" Target="../ink/ink15.xml"/><Relationship Id="rId10" Type="http://schemas.openxmlformats.org/officeDocument/2006/relationships/customXml" Target="../ink/ink2.xml"/><Relationship Id="rId19" Type="http://schemas.openxmlformats.org/officeDocument/2006/relationships/image" Target="../media/image9.emf"/><Relationship Id="rId31" Type="http://schemas.openxmlformats.org/officeDocument/2006/relationships/image" Target="../media/image15.emf"/><Relationship Id="rId44" Type="http://schemas.openxmlformats.org/officeDocument/2006/relationships/customXml" Target="../ink/ink19.xml"/><Relationship Id="rId4" Type="http://schemas.openxmlformats.org/officeDocument/2006/relationships/image" Target="../media/image2.jpeg"/><Relationship Id="rId9" Type="http://schemas.openxmlformats.org/officeDocument/2006/relationships/image" Target="../media/image4.emf"/><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13.emf"/><Relationship Id="rId30" Type="http://schemas.openxmlformats.org/officeDocument/2006/relationships/customXml" Target="../ink/ink12.xml"/><Relationship Id="rId35" Type="http://schemas.openxmlformats.org/officeDocument/2006/relationships/image" Target="../media/image17.emf"/><Relationship Id="rId43" Type="http://schemas.openxmlformats.org/officeDocument/2006/relationships/image" Target="../media/image21.emf"/><Relationship Id="rId8" Type="http://schemas.openxmlformats.org/officeDocument/2006/relationships/customXml" Target="../ink/ink1.xml"/><Relationship Id="rId3" Type="http://schemas.microsoft.com/office/2007/relationships/hdphoto" Target="../media/hdphoto1.wdp"/><Relationship Id="rId12" Type="http://schemas.openxmlformats.org/officeDocument/2006/relationships/customXml" Target="../ink/ink3.xml"/><Relationship Id="rId17" Type="http://schemas.openxmlformats.org/officeDocument/2006/relationships/image" Target="../media/image8.emf"/><Relationship Id="rId25" Type="http://schemas.openxmlformats.org/officeDocument/2006/relationships/image" Target="../media/image12.emf"/><Relationship Id="rId33" Type="http://schemas.openxmlformats.org/officeDocument/2006/relationships/image" Target="../media/image16.emf"/><Relationship Id="rId38" Type="http://schemas.openxmlformats.org/officeDocument/2006/relationships/customXml" Target="../ink/ink16.xml"/><Relationship Id="rId20" Type="http://schemas.openxmlformats.org/officeDocument/2006/relationships/customXml" Target="../ink/ink7.xml"/><Relationship Id="rId41" Type="http://schemas.openxmlformats.org/officeDocument/2006/relationships/image" Target="../media/image20.emf"/></Relationships>
</file>

<file path=ppt/slides/_rels/slide5.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23.emf"/><Relationship Id="rId7" Type="http://schemas.openxmlformats.org/officeDocument/2006/relationships/image" Target="../media/image25.emf"/><Relationship Id="rId2"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22.xml"/><Relationship Id="rId5" Type="http://schemas.openxmlformats.org/officeDocument/2006/relationships/image" Target="../media/image24.emf"/><Relationship Id="rId4" Type="http://schemas.openxmlformats.org/officeDocument/2006/relationships/customXml" Target="../ink/ink21.xml"/><Relationship Id="rId9" Type="http://schemas.openxmlformats.org/officeDocument/2006/relationships/image" Target="../media/image26.emf"/></Relationships>
</file>

<file path=ppt/slides/_rels/slide6.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32.emf"/><Relationship Id="rId18" Type="http://schemas.openxmlformats.org/officeDocument/2006/relationships/customXml" Target="../ink/ink32.xml"/><Relationship Id="rId3" Type="http://schemas.openxmlformats.org/officeDocument/2006/relationships/image" Target="../media/image27.emf"/><Relationship Id="rId21" Type="http://schemas.openxmlformats.org/officeDocument/2006/relationships/image" Target="../media/image36.emf"/><Relationship Id="rId7" Type="http://schemas.openxmlformats.org/officeDocument/2006/relationships/image" Target="../media/image29.emf"/><Relationship Id="rId12" Type="http://schemas.openxmlformats.org/officeDocument/2006/relationships/customXml" Target="../ink/ink29.xml"/><Relationship Id="rId17" Type="http://schemas.openxmlformats.org/officeDocument/2006/relationships/image" Target="../media/image34.emf"/><Relationship Id="rId25" Type="http://schemas.openxmlformats.org/officeDocument/2006/relationships/image" Target="../media/image38.emf"/><Relationship Id="rId2" Type="http://schemas.openxmlformats.org/officeDocument/2006/relationships/customXml" Target="../ink/ink24.xml"/><Relationship Id="rId16" Type="http://schemas.openxmlformats.org/officeDocument/2006/relationships/customXml" Target="../ink/ink31.xml"/><Relationship Id="rId20" Type="http://schemas.openxmlformats.org/officeDocument/2006/relationships/customXml" Target="../ink/ink33.xml"/><Relationship Id="rId1" Type="http://schemas.openxmlformats.org/officeDocument/2006/relationships/slideLayout" Target="../slideLayouts/slideLayout2.xml"/><Relationship Id="rId6" Type="http://schemas.openxmlformats.org/officeDocument/2006/relationships/customXml" Target="../ink/ink26.xml"/><Relationship Id="rId11" Type="http://schemas.openxmlformats.org/officeDocument/2006/relationships/image" Target="../media/image31.emf"/><Relationship Id="rId24" Type="http://schemas.openxmlformats.org/officeDocument/2006/relationships/customXml" Target="../ink/ink35.xml"/><Relationship Id="rId5" Type="http://schemas.openxmlformats.org/officeDocument/2006/relationships/image" Target="../media/image28.emf"/><Relationship Id="rId15" Type="http://schemas.openxmlformats.org/officeDocument/2006/relationships/image" Target="../media/image33.emf"/><Relationship Id="rId23" Type="http://schemas.openxmlformats.org/officeDocument/2006/relationships/image" Target="../media/image37.emf"/><Relationship Id="rId10" Type="http://schemas.openxmlformats.org/officeDocument/2006/relationships/customXml" Target="../ink/ink28.xml"/><Relationship Id="rId19" Type="http://schemas.openxmlformats.org/officeDocument/2006/relationships/image" Target="../media/image35.emf"/><Relationship Id="rId4" Type="http://schemas.openxmlformats.org/officeDocument/2006/relationships/customXml" Target="../ink/ink25.xml"/><Relationship Id="rId9" Type="http://schemas.openxmlformats.org/officeDocument/2006/relationships/image" Target="../media/image30.emf"/><Relationship Id="rId14" Type="http://schemas.openxmlformats.org/officeDocument/2006/relationships/customXml" Target="../ink/ink30.xml"/><Relationship Id="rId22" Type="http://schemas.openxmlformats.org/officeDocument/2006/relationships/customXml" Target="../ink/ink34.xml"/></Relationships>
</file>

<file path=ppt/slides/_rels/slide7.xml.rels><?xml version="1.0" encoding="UTF-8" standalone="yes"?>
<Relationships xmlns="http://schemas.openxmlformats.org/package/2006/relationships"><Relationship Id="rId13" Type="http://schemas.openxmlformats.org/officeDocument/2006/relationships/image" Target="../media/image44.emf"/><Relationship Id="rId18" Type="http://schemas.openxmlformats.org/officeDocument/2006/relationships/customXml" Target="../ink/ink44.xml"/><Relationship Id="rId26" Type="http://schemas.openxmlformats.org/officeDocument/2006/relationships/customXml" Target="../ink/ink48.xml"/><Relationship Id="rId39" Type="http://schemas.openxmlformats.org/officeDocument/2006/relationships/image" Target="../media/image57.emf"/><Relationship Id="rId21" Type="http://schemas.openxmlformats.org/officeDocument/2006/relationships/image" Target="../media/image48.emf"/><Relationship Id="rId34" Type="http://schemas.openxmlformats.org/officeDocument/2006/relationships/customXml" Target="../ink/ink52.xml"/><Relationship Id="rId42" Type="http://schemas.openxmlformats.org/officeDocument/2006/relationships/customXml" Target="../ink/ink56.xml"/><Relationship Id="rId47" Type="http://schemas.openxmlformats.org/officeDocument/2006/relationships/image" Target="../media/image61.emf"/><Relationship Id="rId50" Type="http://schemas.openxmlformats.org/officeDocument/2006/relationships/customXml" Target="../ink/ink60.xml"/><Relationship Id="rId7" Type="http://schemas.openxmlformats.org/officeDocument/2006/relationships/image" Target="../media/image41.emf"/><Relationship Id="rId2" Type="http://schemas.openxmlformats.org/officeDocument/2006/relationships/customXml" Target="../ink/ink36.xml"/><Relationship Id="rId16" Type="http://schemas.openxmlformats.org/officeDocument/2006/relationships/customXml" Target="../ink/ink43.xml"/><Relationship Id="rId29" Type="http://schemas.openxmlformats.org/officeDocument/2006/relationships/image" Target="../media/image52.emf"/><Relationship Id="rId11" Type="http://schemas.openxmlformats.org/officeDocument/2006/relationships/image" Target="../media/image43.emf"/><Relationship Id="rId24" Type="http://schemas.openxmlformats.org/officeDocument/2006/relationships/customXml" Target="../ink/ink47.xml"/><Relationship Id="rId32" Type="http://schemas.openxmlformats.org/officeDocument/2006/relationships/customXml" Target="../ink/ink51.xml"/><Relationship Id="rId37" Type="http://schemas.openxmlformats.org/officeDocument/2006/relationships/image" Target="../media/image56.emf"/><Relationship Id="rId40" Type="http://schemas.openxmlformats.org/officeDocument/2006/relationships/customXml" Target="../ink/ink55.xml"/><Relationship Id="rId45" Type="http://schemas.openxmlformats.org/officeDocument/2006/relationships/image" Target="../media/image60.emf"/><Relationship Id="rId53" Type="http://schemas.openxmlformats.org/officeDocument/2006/relationships/image" Target="../media/image64.emf"/><Relationship Id="rId5" Type="http://schemas.openxmlformats.org/officeDocument/2006/relationships/image" Target="../media/image40.emf"/><Relationship Id="rId10" Type="http://schemas.openxmlformats.org/officeDocument/2006/relationships/customXml" Target="../ink/ink40.xml"/><Relationship Id="rId19" Type="http://schemas.openxmlformats.org/officeDocument/2006/relationships/image" Target="../media/image47.emf"/><Relationship Id="rId31" Type="http://schemas.openxmlformats.org/officeDocument/2006/relationships/image" Target="../media/image53.emf"/><Relationship Id="rId44" Type="http://schemas.openxmlformats.org/officeDocument/2006/relationships/customXml" Target="../ink/ink57.xml"/><Relationship Id="rId52" Type="http://schemas.openxmlformats.org/officeDocument/2006/relationships/customXml" Target="../ink/ink61.xml"/><Relationship Id="rId4" Type="http://schemas.openxmlformats.org/officeDocument/2006/relationships/customXml" Target="../ink/ink37.xml"/><Relationship Id="rId9" Type="http://schemas.openxmlformats.org/officeDocument/2006/relationships/image" Target="../media/image42.emf"/><Relationship Id="rId14" Type="http://schemas.openxmlformats.org/officeDocument/2006/relationships/customXml" Target="../ink/ink42.xml"/><Relationship Id="rId22" Type="http://schemas.openxmlformats.org/officeDocument/2006/relationships/customXml" Target="../ink/ink46.xml"/><Relationship Id="rId27" Type="http://schemas.openxmlformats.org/officeDocument/2006/relationships/image" Target="../media/image51.emf"/><Relationship Id="rId30" Type="http://schemas.openxmlformats.org/officeDocument/2006/relationships/customXml" Target="../ink/ink50.xml"/><Relationship Id="rId35" Type="http://schemas.openxmlformats.org/officeDocument/2006/relationships/image" Target="../media/image55.emf"/><Relationship Id="rId43" Type="http://schemas.openxmlformats.org/officeDocument/2006/relationships/image" Target="../media/image59.emf"/><Relationship Id="rId48" Type="http://schemas.openxmlformats.org/officeDocument/2006/relationships/customXml" Target="../ink/ink59.xml"/><Relationship Id="rId8" Type="http://schemas.openxmlformats.org/officeDocument/2006/relationships/customXml" Target="../ink/ink39.xml"/><Relationship Id="rId51" Type="http://schemas.openxmlformats.org/officeDocument/2006/relationships/image" Target="../media/image63.emf"/><Relationship Id="rId3" Type="http://schemas.openxmlformats.org/officeDocument/2006/relationships/image" Target="../media/image39.emf"/><Relationship Id="rId12" Type="http://schemas.openxmlformats.org/officeDocument/2006/relationships/customXml" Target="../ink/ink41.xml"/><Relationship Id="rId17" Type="http://schemas.openxmlformats.org/officeDocument/2006/relationships/image" Target="../media/image46.emf"/><Relationship Id="rId25" Type="http://schemas.openxmlformats.org/officeDocument/2006/relationships/image" Target="../media/image50.emf"/><Relationship Id="rId33" Type="http://schemas.openxmlformats.org/officeDocument/2006/relationships/image" Target="../media/image54.emf"/><Relationship Id="rId38" Type="http://schemas.openxmlformats.org/officeDocument/2006/relationships/customXml" Target="../ink/ink54.xml"/><Relationship Id="rId46" Type="http://schemas.openxmlformats.org/officeDocument/2006/relationships/customXml" Target="../ink/ink58.xml"/><Relationship Id="rId20" Type="http://schemas.openxmlformats.org/officeDocument/2006/relationships/customXml" Target="../ink/ink45.xml"/><Relationship Id="rId41"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customXml" Target="../ink/ink38.xml"/><Relationship Id="rId15" Type="http://schemas.openxmlformats.org/officeDocument/2006/relationships/image" Target="../media/image45.emf"/><Relationship Id="rId23" Type="http://schemas.openxmlformats.org/officeDocument/2006/relationships/image" Target="../media/image49.emf"/><Relationship Id="rId28" Type="http://schemas.openxmlformats.org/officeDocument/2006/relationships/customXml" Target="../ink/ink49.xml"/><Relationship Id="rId36" Type="http://schemas.openxmlformats.org/officeDocument/2006/relationships/customXml" Target="../ink/ink53.xml"/><Relationship Id="rId49" Type="http://schemas.openxmlformats.org/officeDocument/2006/relationships/image" Target="../media/image62.emf"/></Relationships>
</file>

<file path=ppt/slides/_rels/slide8.xml.rels><?xml version="1.0" encoding="UTF-8" standalone="yes"?>
<Relationships xmlns="http://schemas.openxmlformats.org/package/2006/relationships"><Relationship Id="rId13" Type="http://schemas.openxmlformats.org/officeDocument/2006/relationships/image" Target="../media/image70.emf"/><Relationship Id="rId18" Type="http://schemas.openxmlformats.org/officeDocument/2006/relationships/customXml" Target="../ink/ink70.xml"/><Relationship Id="rId26" Type="http://schemas.openxmlformats.org/officeDocument/2006/relationships/customXml" Target="../ink/ink74.xml"/><Relationship Id="rId39" Type="http://schemas.openxmlformats.org/officeDocument/2006/relationships/image" Target="../media/image83.emf"/><Relationship Id="rId21" Type="http://schemas.openxmlformats.org/officeDocument/2006/relationships/image" Target="../media/image74.emf"/><Relationship Id="rId34" Type="http://schemas.openxmlformats.org/officeDocument/2006/relationships/customXml" Target="../ink/ink78.xml"/><Relationship Id="rId42" Type="http://schemas.openxmlformats.org/officeDocument/2006/relationships/customXml" Target="../ink/ink82.xml"/><Relationship Id="rId47" Type="http://schemas.openxmlformats.org/officeDocument/2006/relationships/image" Target="../media/image87.emf"/><Relationship Id="rId50" Type="http://schemas.openxmlformats.org/officeDocument/2006/relationships/customXml" Target="../ink/ink86.xml"/><Relationship Id="rId7" Type="http://schemas.openxmlformats.org/officeDocument/2006/relationships/image" Target="../media/image67.emf"/><Relationship Id="rId2" Type="http://schemas.openxmlformats.org/officeDocument/2006/relationships/customXml" Target="../ink/ink62.xml"/><Relationship Id="rId16" Type="http://schemas.openxmlformats.org/officeDocument/2006/relationships/customXml" Target="../ink/ink69.xml"/><Relationship Id="rId29" Type="http://schemas.openxmlformats.org/officeDocument/2006/relationships/image" Target="../media/image78.emf"/><Relationship Id="rId11" Type="http://schemas.openxmlformats.org/officeDocument/2006/relationships/image" Target="../media/image69.emf"/><Relationship Id="rId24" Type="http://schemas.openxmlformats.org/officeDocument/2006/relationships/customXml" Target="../ink/ink73.xml"/><Relationship Id="rId32" Type="http://schemas.openxmlformats.org/officeDocument/2006/relationships/customXml" Target="../ink/ink77.xml"/><Relationship Id="rId37" Type="http://schemas.openxmlformats.org/officeDocument/2006/relationships/image" Target="../media/image82.emf"/><Relationship Id="rId40" Type="http://schemas.openxmlformats.org/officeDocument/2006/relationships/customXml" Target="../ink/ink81.xml"/><Relationship Id="rId45" Type="http://schemas.openxmlformats.org/officeDocument/2006/relationships/image" Target="../media/image86.emf"/><Relationship Id="rId53" Type="http://schemas.openxmlformats.org/officeDocument/2006/relationships/image" Target="../media/image90.emf"/><Relationship Id="rId5" Type="http://schemas.openxmlformats.org/officeDocument/2006/relationships/image" Target="../media/image66.emf"/><Relationship Id="rId10" Type="http://schemas.openxmlformats.org/officeDocument/2006/relationships/customXml" Target="../ink/ink66.xml"/><Relationship Id="rId19" Type="http://schemas.openxmlformats.org/officeDocument/2006/relationships/image" Target="../media/image73.emf"/><Relationship Id="rId31" Type="http://schemas.openxmlformats.org/officeDocument/2006/relationships/image" Target="../media/image79.emf"/><Relationship Id="rId44" Type="http://schemas.openxmlformats.org/officeDocument/2006/relationships/customXml" Target="../ink/ink83.xml"/><Relationship Id="rId52" Type="http://schemas.openxmlformats.org/officeDocument/2006/relationships/customXml" Target="../ink/ink87.xml"/><Relationship Id="rId4" Type="http://schemas.openxmlformats.org/officeDocument/2006/relationships/customXml" Target="../ink/ink63.xml"/><Relationship Id="rId9" Type="http://schemas.openxmlformats.org/officeDocument/2006/relationships/image" Target="../media/image68.emf"/><Relationship Id="rId14" Type="http://schemas.openxmlformats.org/officeDocument/2006/relationships/customXml" Target="../ink/ink68.xml"/><Relationship Id="rId22" Type="http://schemas.openxmlformats.org/officeDocument/2006/relationships/customXml" Target="../ink/ink72.xml"/><Relationship Id="rId27" Type="http://schemas.openxmlformats.org/officeDocument/2006/relationships/image" Target="../media/image77.emf"/><Relationship Id="rId30" Type="http://schemas.openxmlformats.org/officeDocument/2006/relationships/customXml" Target="../ink/ink76.xml"/><Relationship Id="rId35" Type="http://schemas.openxmlformats.org/officeDocument/2006/relationships/image" Target="../media/image81.emf"/><Relationship Id="rId43" Type="http://schemas.openxmlformats.org/officeDocument/2006/relationships/image" Target="../media/image85.emf"/><Relationship Id="rId48" Type="http://schemas.openxmlformats.org/officeDocument/2006/relationships/customXml" Target="../ink/ink85.xml"/><Relationship Id="rId8" Type="http://schemas.openxmlformats.org/officeDocument/2006/relationships/customXml" Target="../ink/ink65.xml"/><Relationship Id="rId51" Type="http://schemas.openxmlformats.org/officeDocument/2006/relationships/image" Target="../media/image89.emf"/><Relationship Id="rId3" Type="http://schemas.openxmlformats.org/officeDocument/2006/relationships/image" Target="../media/image65.emf"/><Relationship Id="rId12" Type="http://schemas.openxmlformats.org/officeDocument/2006/relationships/customXml" Target="../ink/ink67.xml"/><Relationship Id="rId17" Type="http://schemas.openxmlformats.org/officeDocument/2006/relationships/image" Target="../media/image72.emf"/><Relationship Id="rId25" Type="http://schemas.openxmlformats.org/officeDocument/2006/relationships/image" Target="../media/image76.emf"/><Relationship Id="rId33" Type="http://schemas.openxmlformats.org/officeDocument/2006/relationships/image" Target="../media/image80.emf"/><Relationship Id="rId38" Type="http://schemas.openxmlformats.org/officeDocument/2006/relationships/customXml" Target="../ink/ink80.xml"/><Relationship Id="rId46" Type="http://schemas.openxmlformats.org/officeDocument/2006/relationships/customXml" Target="../ink/ink84.xml"/><Relationship Id="rId20" Type="http://schemas.openxmlformats.org/officeDocument/2006/relationships/customXml" Target="../ink/ink71.xml"/><Relationship Id="rId41"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customXml" Target="../ink/ink64.xml"/><Relationship Id="rId15" Type="http://schemas.openxmlformats.org/officeDocument/2006/relationships/image" Target="../media/image71.emf"/><Relationship Id="rId23" Type="http://schemas.openxmlformats.org/officeDocument/2006/relationships/image" Target="../media/image75.emf"/><Relationship Id="rId28" Type="http://schemas.openxmlformats.org/officeDocument/2006/relationships/customXml" Target="../ink/ink75.xml"/><Relationship Id="rId36" Type="http://schemas.openxmlformats.org/officeDocument/2006/relationships/customXml" Target="../ink/ink79.xml"/><Relationship Id="rId49" Type="http://schemas.openxmlformats.org/officeDocument/2006/relationships/image" Target="../media/image88.emf"/></Relationships>
</file>

<file path=ppt/slides/_rels/slide9.xml.rels><?xml version="1.0" encoding="UTF-8" standalone="yes"?>
<Relationships xmlns="http://schemas.openxmlformats.org/package/2006/relationships"><Relationship Id="rId13" Type="http://schemas.openxmlformats.org/officeDocument/2006/relationships/image" Target="../media/image96.emf"/><Relationship Id="rId18" Type="http://schemas.openxmlformats.org/officeDocument/2006/relationships/customXml" Target="../ink/ink96.xml"/><Relationship Id="rId26" Type="http://schemas.openxmlformats.org/officeDocument/2006/relationships/customXml" Target="../ink/ink100.xml"/><Relationship Id="rId21" Type="http://schemas.openxmlformats.org/officeDocument/2006/relationships/image" Target="../media/image100.emf"/><Relationship Id="rId34" Type="http://schemas.openxmlformats.org/officeDocument/2006/relationships/customXml" Target="../ink/ink104.xml"/><Relationship Id="rId7" Type="http://schemas.openxmlformats.org/officeDocument/2006/relationships/image" Target="../media/image93.emf"/><Relationship Id="rId12" Type="http://schemas.openxmlformats.org/officeDocument/2006/relationships/customXml" Target="../ink/ink93.xml"/><Relationship Id="rId17" Type="http://schemas.openxmlformats.org/officeDocument/2006/relationships/image" Target="../media/image98.emf"/><Relationship Id="rId25" Type="http://schemas.openxmlformats.org/officeDocument/2006/relationships/image" Target="../media/image102.emf"/><Relationship Id="rId33" Type="http://schemas.openxmlformats.org/officeDocument/2006/relationships/image" Target="../media/image106.emf"/><Relationship Id="rId2" Type="http://schemas.openxmlformats.org/officeDocument/2006/relationships/customXml" Target="../ink/ink88.xml"/><Relationship Id="rId16" Type="http://schemas.openxmlformats.org/officeDocument/2006/relationships/customXml" Target="../ink/ink95.xml"/><Relationship Id="rId20" Type="http://schemas.openxmlformats.org/officeDocument/2006/relationships/customXml" Target="../ink/ink97.xml"/><Relationship Id="rId29" Type="http://schemas.openxmlformats.org/officeDocument/2006/relationships/image" Target="../media/image104.emf"/><Relationship Id="rId1" Type="http://schemas.openxmlformats.org/officeDocument/2006/relationships/slideLayout" Target="../slideLayouts/slideLayout2.xml"/><Relationship Id="rId6" Type="http://schemas.openxmlformats.org/officeDocument/2006/relationships/customXml" Target="../ink/ink90.xml"/><Relationship Id="rId11" Type="http://schemas.openxmlformats.org/officeDocument/2006/relationships/image" Target="../media/image95.emf"/><Relationship Id="rId24" Type="http://schemas.openxmlformats.org/officeDocument/2006/relationships/customXml" Target="../ink/ink99.xml"/><Relationship Id="rId32" Type="http://schemas.openxmlformats.org/officeDocument/2006/relationships/customXml" Target="../ink/ink103.xml"/><Relationship Id="rId37" Type="http://schemas.openxmlformats.org/officeDocument/2006/relationships/image" Target="../media/image108.emf"/><Relationship Id="rId5" Type="http://schemas.openxmlformats.org/officeDocument/2006/relationships/image" Target="../media/image92.emf"/><Relationship Id="rId15" Type="http://schemas.openxmlformats.org/officeDocument/2006/relationships/image" Target="../media/image97.emf"/><Relationship Id="rId23" Type="http://schemas.openxmlformats.org/officeDocument/2006/relationships/image" Target="../media/image101.emf"/><Relationship Id="rId28" Type="http://schemas.openxmlformats.org/officeDocument/2006/relationships/customXml" Target="../ink/ink101.xml"/><Relationship Id="rId36" Type="http://schemas.openxmlformats.org/officeDocument/2006/relationships/customXml" Target="../ink/ink105.xml"/><Relationship Id="rId10" Type="http://schemas.openxmlformats.org/officeDocument/2006/relationships/customXml" Target="../ink/ink92.xml"/><Relationship Id="rId19" Type="http://schemas.openxmlformats.org/officeDocument/2006/relationships/image" Target="../media/image99.emf"/><Relationship Id="rId31" Type="http://schemas.openxmlformats.org/officeDocument/2006/relationships/image" Target="../media/image105.emf"/><Relationship Id="rId4" Type="http://schemas.openxmlformats.org/officeDocument/2006/relationships/customXml" Target="../ink/ink89.xml"/><Relationship Id="rId9" Type="http://schemas.openxmlformats.org/officeDocument/2006/relationships/image" Target="../media/image94.emf"/><Relationship Id="rId14" Type="http://schemas.openxmlformats.org/officeDocument/2006/relationships/customXml" Target="../ink/ink94.xml"/><Relationship Id="rId22" Type="http://schemas.openxmlformats.org/officeDocument/2006/relationships/customXml" Target="../ink/ink98.xml"/><Relationship Id="rId27" Type="http://schemas.openxmlformats.org/officeDocument/2006/relationships/image" Target="../media/image103.emf"/><Relationship Id="rId30" Type="http://schemas.openxmlformats.org/officeDocument/2006/relationships/customXml" Target="../ink/ink102.xml"/><Relationship Id="rId35" Type="http://schemas.openxmlformats.org/officeDocument/2006/relationships/image" Target="../media/image107.emf"/><Relationship Id="rId8" Type="http://schemas.openxmlformats.org/officeDocument/2006/relationships/customXml" Target="../ink/ink91.xml"/><Relationship Id="rId3" Type="http://schemas.openxmlformats.org/officeDocument/2006/relationships/image" Target="../media/image9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95400"/>
            <a:ext cx="8382000" cy="2590799"/>
          </a:xfrm>
        </p:spPr>
        <p:txBody>
          <a:bodyPr>
            <a:normAutofit/>
          </a:bodyPr>
          <a:lstStyle/>
          <a:p>
            <a:r>
              <a:rPr lang="en-US" b="1" dirty="0" smtClean="0">
                <a:latin typeface="Arial" pitchFamily="34" charset="0"/>
                <a:cs typeface="Arial" pitchFamily="34" charset="0"/>
              </a:rPr>
              <a:t/>
            </a:r>
            <a:br>
              <a:rPr lang="en-US" b="1" dirty="0" smtClean="0">
                <a:latin typeface="Arial" pitchFamily="34" charset="0"/>
                <a:cs typeface="Arial" pitchFamily="34" charset="0"/>
              </a:rPr>
            </a:br>
            <a:r>
              <a:rPr lang="en-US" b="1" dirty="0" smtClean="0">
                <a:latin typeface="Arial" pitchFamily="34" charset="0"/>
                <a:cs typeface="Arial" pitchFamily="34" charset="0"/>
              </a:rPr>
              <a:t>Computer </a:t>
            </a:r>
            <a:r>
              <a:rPr lang="en-US" b="1" dirty="0">
                <a:latin typeface="Arial" pitchFamily="34" charset="0"/>
                <a:cs typeface="Arial" pitchFamily="34" charset="0"/>
              </a:rPr>
              <a:t>Organization and Assembly </a:t>
            </a:r>
            <a:r>
              <a:rPr lang="en-US" b="1" dirty="0" smtClean="0">
                <a:latin typeface="Arial" pitchFamily="34" charset="0"/>
                <a:cs typeface="Arial" pitchFamily="34" charset="0"/>
              </a:rPr>
              <a:t>Language</a:t>
            </a:r>
            <a:endParaRPr lang="en-US" dirty="0"/>
          </a:p>
        </p:txBody>
      </p:sp>
      <p:sp>
        <p:nvSpPr>
          <p:cNvPr id="3" name="Subtitle 2"/>
          <p:cNvSpPr>
            <a:spLocks noGrp="1"/>
          </p:cNvSpPr>
          <p:nvPr>
            <p:ph type="subTitle" idx="1"/>
          </p:nvPr>
        </p:nvSpPr>
        <p:spPr>
          <a:xfrm>
            <a:off x="533400" y="4267200"/>
            <a:ext cx="7924800" cy="2286000"/>
          </a:xfrm>
        </p:spPr>
        <p:txBody>
          <a:bodyPr>
            <a:noAutofit/>
          </a:bodyPr>
          <a:lstStyle/>
          <a:p>
            <a:endParaRPr lang="en-US" sz="1100" b="1" dirty="0" smtClean="0">
              <a:solidFill>
                <a:srgbClr val="000000"/>
              </a:solidFill>
              <a:latin typeface="Arial" pitchFamily="34" charset="0"/>
              <a:cs typeface="Arial" pitchFamily="34" charset="0"/>
            </a:endParaRPr>
          </a:p>
          <a:p>
            <a:r>
              <a:rPr lang="en-US" sz="3600" b="1" dirty="0" smtClean="0"/>
              <a:t>2-Dimensional Arrays +</a:t>
            </a:r>
          </a:p>
          <a:p>
            <a:r>
              <a:rPr lang="en-US" sz="3600" b="1" dirty="0" smtClean="0"/>
              <a:t>Structures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Two-Dimensional Array</a:t>
            </a:r>
            <a:endParaRPr lang="en-US" dirty="0"/>
          </a:p>
        </p:txBody>
      </p:sp>
      <p:sp>
        <p:nvSpPr>
          <p:cNvPr id="3" name="Content Placeholder 2"/>
          <p:cNvSpPr>
            <a:spLocks noGrp="1"/>
          </p:cNvSpPr>
          <p:nvPr>
            <p:ph idx="1"/>
          </p:nvPr>
        </p:nvSpPr>
        <p:spPr>
          <a:xfrm>
            <a:off x="457200" y="1219200"/>
            <a:ext cx="8458200" cy="4953000"/>
          </a:xfrm>
        </p:spPr>
        <p:txBody>
          <a:bodyPr/>
          <a:lstStyle/>
          <a:p>
            <a:pPr>
              <a:spcBef>
                <a:spcPts val="2000"/>
              </a:spcBef>
            </a:pPr>
            <a:r>
              <a:rPr lang="en-US" dirty="0" smtClean="0"/>
              <a:t>Accessing </a:t>
            </a:r>
            <a:r>
              <a:rPr lang="en-US" dirty="0"/>
              <a:t>a two-dimensional array in row-major </a:t>
            </a:r>
            <a:r>
              <a:rPr lang="en-US" dirty="0" smtClean="0"/>
              <a:t>order:</a:t>
            </a:r>
          </a:p>
          <a:p>
            <a:pPr>
              <a:spcBef>
                <a:spcPts val="2000"/>
              </a:spcBef>
            </a:pPr>
            <a:r>
              <a:rPr lang="en-US" dirty="0" smtClean="0"/>
              <a:t>Row </a:t>
            </a:r>
            <a:r>
              <a:rPr lang="en-US" dirty="0"/>
              <a:t>offset is held in the </a:t>
            </a:r>
            <a:r>
              <a:rPr lang="en-US" b="1" i="1" dirty="0">
                <a:solidFill>
                  <a:srgbClr val="0000FF"/>
                </a:solidFill>
              </a:rPr>
              <a:t>base</a:t>
            </a:r>
            <a:r>
              <a:rPr lang="en-US" dirty="0"/>
              <a:t> register </a:t>
            </a:r>
            <a:endParaRPr lang="en-US" dirty="0" smtClean="0"/>
          </a:p>
          <a:p>
            <a:pPr>
              <a:spcBef>
                <a:spcPts val="2000"/>
              </a:spcBef>
            </a:pPr>
            <a:r>
              <a:rPr lang="en-US" dirty="0" smtClean="0"/>
              <a:t>Column </a:t>
            </a:r>
            <a:r>
              <a:rPr lang="en-US" dirty="0"/>
              <a:t>offset is in the </a:t>
            </a:r>
            <a:r>
              <a:rPr lang="en-US" b="1" i="1" dirty="0">
                <a:solidFill>
                  <a:srgbClr val="0000FF"/>
                </a:solidFill>
              </a:rPr>
              <a:t>index</a:t>
            </a:r>
            <a:r>
              <a:rPr lang="en-US" dirty="0"/>
              <a:t> register. </a:t>
            </a:r>
            <a:endParaRPr lang="en-US" dirty="0" smtClean="0"/>
          </a:p>
          <a:p>
            <a:pPr>
              <a:spcBef>
                <a:spcPts val="2000"/>
              </a:spcBef>
            </a:pPr>
            <a:r>
              <a:rPr lang="en-US" dirty="0" smtClean="0"/>
              <a:t>Example: Following Table has 3 </a:t>
            </a:r>
            <a:r>
              <a:rPr lang="en-US" dirty="0"/>
              <a:t>rows and </a:t>
            </a:r>
            <a:r>
              <a:rPr lang="en-US" dirty="0" smtClean="0"/>
              <a:t>5 </a:t>
            </a:r>
            <a:r>
              <a:rPr lang="en-US" dirty="0"/>
              <a:t>columns: </a:t>
            </a:r>
          </a:p>
        </p:txBody>
      </p:sp>
      <p:sp>
        <p:nvSpPr>
          <p:cNvPr id="4" name="Text Box 4"/>
          <p:cNvSpPr txBox="1">
            <a:spLocks noChangeArrowheads="1"/>
          </p:cNvSpPr>
          <p:nvPr/>
        </p:nvSpPr>
        <p:spPr bwMode="auto">
          <a:xfrm>
            <a:off x="1143000" y="4054495"/>
            <a:ext cx="7010400" cy="150810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p>
            <a:r>
              <a:rPr lang="en-US" sz="2000" b="1" dirty="0" err="1" smtClean="0">
                <a:latin typeface="Courier New"/>
                <a:cs typeface="Courier New"/>
              </a:rPr>
              <a:t>tableB</a:t>
            </a:r>
            <a:r>
              <a:rPr lang="en-US" sz="2000" b="1" dirty="0" smtClean="0">
                <a:latin typeface="Courier New"/>
                <a:cs typeface="Courier New"/>
              </a:rPr>
              <a:t>  </a:t>
            </a:r>
            <a:r>
              <a:rPr lang="en-US" sz="2000" b="1" dirty="0">
                <a:latin typeface="Courier New"/>
                <a:cs typeface="Courier New"/>
              </a:rPr>
              <a:t>BYTE  10h,  20h,  30h,  40h,  </a:t>
            </a:r>
            <a:r>
              <a:rPr lang="en-US" sz="2000" b="1" dirty="0" smtClean="0">
                <a:latin typeface="Courier New"/>
                <a:cs typeface="Courier New"/>
              </a:rPr>
              <a:t>50h</a:t>
            </a:r>
          </a:p>
          <a:p>
            <a:r>
              <a:rPr lang="en-US" sz="2000" b="1" dirty="0" smtClean="0">
                <a:latin typeface="Courier New"/>
                <a:cs typeface="Courier New"/>
              </a:rPr>
              <a:t>	  BYTE  </a:t>
            </a:r>
            <a:r>
              <a:rPr lang="en-US" sz="2000" b="1" dirty="0">
                <a:latin typeface="Courier New"/>
                <a:cs typeface="Courier New"/>
              </a:rPr>
              <a:t>60h,  70h,  80h,  90h, 0A0h</a:t>
            </a:r>
          </a:p>
          <a:p>
            <a:r>
              <a:rPr lang="en-US" sz="2000" b="1" dirty="0">
                <a:latin typeface="Courier New"/>
                <a:cs typeface="Courier New"/>
              </a:rPr>
              <a:t>        BYTE 0B0h, 0C0h, 0D0h, 0E0h, </a:t>
            </a:r>
            <a:r>
              <a:rPr lang="en-US" sz="2000" b="1" dirty="0" smtClean="0">
                <a:latin typeface="Courier New"/>
                <a:cs typeface="Courier New"/>
              </a:rPr>
              <a:t>0F0h</a:t>
            </a:r>
          </a:p>
          <a:p>
            <a:r>
              <a:rPr lang="pl-PL" sz="2000" b="1" dirty="0" err="1">
                <a:latin typeface="Courier New"/>
                <a:cs typeface="Courier New"/>
              </a:rPr>
              <a:t>Rowsize</a:t>
            </a:r>
            <a:r>
              <a:rPr lang="pl-PL" sz="2000" b="1" dirty="0">
                <a:latin typeface="Courier New"/>
                <a:cs typeface="Courier New"/>
              </a:rPr>
              <a:t> = 5</a:t>
            </a:r>
            <a:r>
              <a:rPr lang="pl-PL" sz="2000" b="1" dirty="0" smtClean="0">
                <a:latin typeface="Courier New"/>
                <a:cs typeface="Courier New"/>
              </a:rPr>
              <a:t> </a:t>
            </a:r>
            <a:endParaRPr lang="en-US" sz="2000" b="1" dirty="0">
              <a:latin typeface="Courier New"/>
              <a:cs typeface="Courier New"/>
            </a:endParaRPr>
          </a:p>
        </p:txBody>
      </p:sp>
      <mc:AlternateContent xmlns:mc="http://schemas.openxmlformats.org/markup-compatibility/2006">
        <mc:Choice xmlns:p14="http://schemas.microsoft.com/office/powerpoint/2010/main" Requires="p14">
          <p:contentPart p14:bwMode="auto" r:id="rId2">
            <p14:nvContentPartPr>
              <p14:cNvPr id="110593" name="Ink 1"/>
              <p14:cNvContentPartPr>
                <a14:cpLocks xmlns:a14="http://schemas.microsoft.com/office/drawing/2010/main" noRot="1" noChangeAspect="1" noEditPoints="1" noChangeArrowheads="1" noChangeShapeType="1"/>
              </p14:cNvContentPartPr>
              <p14:nvPr/>
            </p14:nvContentPartPr>
            <p14:xfrm>
              <a:off x="5994400" y="1592263"/>
              <a:ext cx="1087438" cy="30162"/>
            </p14:xfrm>
          </p:contentPart>
        </mc:Choice>
        <mc:Fallback>
          <p:pic>
            <p:nvPicPr>
              <p:cNvPr id="110593" name="Ink 1"/>
              <p:cNvPicPr>
                <a:picLocks noRot="1" noChangeAspect="1" noEditPoints="1" noChangeArrowheads="1" noChangeShapeType="1"/>
              </p:cNvPicPr>
              <p:nvPr/>
            </p:nvPicPr>
            <p:blipFill>
              <a:blip r:embed="rId3"/>
              <a:stretch>
                <a:fillRect/>
              </a:stretch>
            </p:blipFill>
            <p:spPr>
              <a:xfrm>
                <a:off x="5991882" y="1587422"/>
                <a:ext cx="1094632" cy="37982"/>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0594" name="Ink 2"/>
              <p14:cNvContentPartPr>
                <a14:cpLocks xmlns:a14="http://schemas.microsoft.com/office/drawing/2010/main" noRot="1" noChangeAspect="1" noEditPoints="1" noChangeArrowheads="1" noChangeShapeType="1"/>
              </p14:cNvContentPartPr>
              <p14:nvPr/>
            </p14:nvContentPartPr>
            <p14:xfrm>
              <a:off x="1135063" y="5080000"/>
              <a:ext cx="1963737" cy="377825"/>
            </p14:xfrm>
          </p:contentPart>
        </mc:Choice>
        <mc:Fallback>
          <p:pic>
            <p:nvPicPr>
              <p:cNvPr id="110594" name="Ink 2"/>
              <p:cNvPicPr>
                <a:picLocks noRot="1" noChangeAspect="1" noEditPoints="1" noChangeArrowheads="1" noChangeShapeType="1"/>
              </p:cNvPicPr>
              <p:nvPr/>
            </p:nvPicPr>
            <p:blipFill>
              <a:blip r:embed="rId5"/>
              <a:stretch>
                <a:fillRect/>
              </a:stretch>
            </p:blipFill>
            <p:spPr>
              <a:xfrm>
                <a:off x="1128944" y="5077116"/>
                <a:ext cx="1973095" cy="385756"/>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0595" name="Ink 3"/>
              <p14:cNvContentPartPr>
                <a14:cpLocks xmlns:a14="http://schemas.microsoft.com/office/drawing/2010/main" noRot="1" noChangeAspect="1" noEditPoints="1" noChangeArrowheads="1" noChangeShapeType="1"/>
              </p14:cNvContentPartPr>
              <p14:nvPr/>
            </p14:nvContentPartPr>
            <p14:xfrm>
              <a:off x="917575" y="5954713"/>
              <a:ext cx="4873625" cy="284162"/>
            </p14:xfrm>
          </p:contentPart>
        </mc:Choice>
        <mc:Fallback>
          <p:pic>
            <p:nvPicPr>
              <p:cNvPr id="110595" name="Ink 3"/>
              <p:cNvPicPr>
                <a:picLocks noRot="1" noChangeAspect="1" noEditPoints="1" noChangeArrowheads="1" noChangeShapeType="1"/>
              </p:cNvPicPr>
              <p:nvPr/>
            </p:nvPicPr>
            <p:blipFill>
              <a:blip r:embed="rId7"/>
              <a:stretch>
                <a:fillRect/>
              </a:stretch>
            </p:blipFill>
            <p:spPr>
              <a:xfrm>
                <a:off x="914695" y="5952192"/>
                <a:ext cx="4879025" cy="28956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0596" name="Ink 4"/>
              <p14:cNvContentPartPr>
                <a14:cpLocks xmlns:a14="http://schemas.microsoft.com/office/drawing/2010/main" noRot="1" noChangeAspect="1" noEditPoints="1" noChangeArrowheads="1" noChangeShapeType="1"/>
              </p14:cNvContentPartPr>
              <p14:nvPr/>
            </p14:nvContentPartPr>
            <p14:xfrm>
              <a:off x="946150" y="2232025"/>
              <a:ext cx="325438" cy="19050"/>
            </p14:xfrm>
          </p:contentPart>
        </mc:Choice>
        <mc:Fallback>
          <p:pic>
            <p:nvPicPr>
              <p:cNvPr id="110596" name="Ink 4"/>
              <p:cNvPicPr>
                <a:picLocks noRot="1" noChangeAspect="1" noEditPoints="1" noChangeArrowheads="1" noChangeShapeType="1"/>
              </p:cNvPicPr>
              <p:nvPr/>
            </p:nvPicPr>
            <p:blipFill>
              <a:blip r:embed="rId9"/>
              <a:stretch>
                <a:fillRect/>
              </a:stretch>
            </p:blipFill>
            <p:spPr>
              <a:xfrm>
                <a:off x="943267" y="2229094"/>
                <a:ext cx="331204" cy="24545"/>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0597" name="Ink 5"/>
              <p14:cNvContentPartPr>
                <a14:cpLocks xmlns:a14="http://schemas.microsoft.com/office/drawing/2010/main" noRot="1" noChangeAspect="1" noEditPoints="1" noChangeArrowheads="1" noChangeShapeType="1"/>
              </p14:cNvContentPartPr>
              <p14:nvPr/>
            </p14:nvContentPartPr>
            <p14:xfrm>
              <a:off x="1638300" y="2201863"/>
              <a:ext cx="936625" cy="736600"/>
            </p14:xfrm>
          </p:contentPart>
        </mc:Choice>
        <mc:Fallback>
          <p:pic>
            <p:nvPicPr>
              <p:cNvPr id="110597" name="Ink 5"/>
              <p:cNvPicPr>
                <a:picLocks noRot="1" noChangeAspect="1" noEditPoints="1" noChangeArrowheads="1" noChangeShapeType="1"/>
              </p:cNvPicPr>
              <p:nvPr/>
            </p:nvPicPr>
            <p:blipFill>
              <a:blip r:embed="rId11"/>
              <a:stretch>
                <a:fillRect/>
              </a:stretch>
            </p:blipFill>
            <p:spPr>
              <a:xfrm>
                <a:off x="1635778" y="2198983"/>
                <a:ext cx="942029" cy="742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0598" name="Ink 6"/>
              <p14:cNvContentPartPr>
                <a14:cpLocks xmlns:a14="http://schemas.microsoft.com/office/drawing/2010/main" noRot="1" noChangeAspect="1" noEditPoints="1" noChangeArrowheads="1" noChangeShapeType="1"/>
              </p14:cNvContentPartPr>
              <p14:nvPr/>
            </p14:nvContentPartPr>
            <p14:xfrm>
              <a:off x="3932238" y="2862263"/>
              <a:ext cx="630237" cy="58737"/>
            </p14:xfrm>
          </p:contentPart>
        </mc:Choice>
        <mc:Fallback>
          <p:pic>
            <p:nvPicPr>
              <p:cNvPr id="110598" name="Ink 6"/>
              <p:cNvPicPr>
                <a:picLocks noRot="1" noChangeAspect="1" noEditPoints="1" noChangeArrowheads="1" noChangeShapeType="1"/>
              </p:cNvPicPr>
              <p:nvPr/>
            </p:nvPicPr>
            <p:blipFill>
              <a:blip r:embed="rId13"/>
              <a:stretch>
                <a:fillRect/>
              </a:stretch>
            </p:blipFill>
            <p:spPr>
              <a:xfrm>
                <a:off x="3929708" y="2859059"/>
                <a:ext cx="635658" cy="64789"/>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0599" name="Ink 7"/>
              <p14:cNvContentPartPr>
                <a14:cpLocks xmlns:a14="http://schemas.microsoft.com/office/drawing/2010/main" noRot="1" noChangeAspect="1" noEditPoints="1" noChangeArrowheads="1" noChangeShapeType="1"/>
              </p14:cNvContentPartPr>
              <p14:nvPr/>
            </p14:nvContentPartPr>
            <p14:xfrm>
              <a:off x="6721475" y="1920875"/>
              <a:ext cx="1947863" cy="606425"/>
            </p14:xfrm>
          </p:contentPart>
        </mc:Choice>
        <mc:Fallback>
          <p:pic>
            <p:nvPicPr>
              <p:cNvPr id="110599" name="Ink 7"/>
              <p:cNvPicPr>
                <a:picLocks noRot="1" noChangeAspect="1" noEditPoints="1" noChangeArrowheads="1" noChangeShapeType="1"/>
              </p:cNvPicPr>
              <p:nvPr/>
            </p:nvPicPr>
            <p:blipFill>
              <a:blip r:embed="rId15"/>
              <a:stretch>
                <a:fillRect/>
              </a:stretch>
            </p:blipFill>
            <p:spPr>
              <a:xfrm>
                <a:off x="6718233" y="1918350"/>
                <a:ext cx="1956507" cy="613279"/>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0600" name="Ink 8"/>
              <p14:cNvContentPartPr>
                <a14:cpLocks xmlns:a14="http://schemas.microsoft.com/office/drawing/2010/main" noRot="1" noChangeAspect="1" noEditPoints="1" noChangeArrowheads="1" noChangeShapeType="1"/>
              </p14:cNvContentPartPr>
              <p14:nvPr/>
            </p14:nvContentPartPr>
            <p14:xfrm>
              <a:off x="4117975" y="1831975"/>
              <a:ext cx="844550" cy="476250"/>
            </p14:xfrm>
          </p:contentPart>
        </mc:Choice>
        <mc:Fallback>
          <p:pic>
            <p:nvPicPr>
              <p:cNvPr id="110600" name="Ink 8"/>
              <p:cNvPicPr>
                <a:picLocks noRot="1" noChangeAspect="1" noEditPoints="1" noChangeArrowheads="1" noChangeShapeType="1"/>
              </p:cNvPicPr>
              <p:nvPr/>
            </p:nvPicPr>
            <p:blipFill>
              <a:blip r:embed="rId17"/>
              <a:stretch>
                <a:fillRect/>
              </a:stretch>
            </p:blipFill>
            <p:spPr>
              <a:xfrm>
                <a:off x="4115091" y="1825120"/>
                <a:ext cx="854282" cy="48851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0601" name="Ink 9"/>
              <p14:cNvContentPartPr>
                <a14:cpLocks xmlns:a14="http://schemas.microsoft.com/office/drawing/2010/main" noRot="1" noChangeAspect="1" noEditPoints="1" noChangeArrowheads="1" noChangeShapeType="1"/>
              </p14:cNvContentPartPr>
              <p14:nvPr/>
            </p14:nvContentPartPr>
            <p14:xfrm>
              <a:off x="6048375" y="2074863"/>
              <a:ext cx="647700" cy="493712"/>
            </p14:xfrm>
          </p:contentPart>
        </mc:Choice>
        <mc:Fallback>
          <p:pic>
            <p:nvPicPr>
              <p:cNvPr id="110601" name="Ink 9"/>
              <p:cNvPicPr>
                <a:picLocks noRot="1" noChangeAspect="1" noEditPoints="1" noChangeArrowheads="1" noChangeShapeType="1"/>
              </p:cNvPicPr>
              <p:nvPr/>
            </p:nvPicPr>
            <p:blipFill>
              <a:blip r:embed="rId19"/>
              <a:stretch>
                <a:fillRect/>
              </a:stretch>
            </p:blipFill>
            <p:spPr>
              <a:xfrm>
                <a:off x="6044769" y="2071984"/>
                <a:ext cx="654913" cy="49947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0602" name="Ink 10"/>
              <p14:cNvContentPartPr>
                <a14:cpLocks xmlns:a14="http://schemas.microsoft.com/office/drawing/2010/main" noRot="1" noChangeAspect="1" noEditPoints="1" noChangeArrowheads="1" noChangeShapeType="1"/>
              </p14:cNvContentPartPr>
              <p14:nvPr/>
            </p14:nvContentPartPr>
            <p14:xfrm>
              <a:off x="6672263" y="2944813"/>
              <a:ext cx="3175" cy="1587"/>
            </p14:xfrm>
          </p:contentPart>
        </mc:Choice>
        <mc:Fallback>
          <p:pic>
            <p:nvPicPr>
              <p:cNvPr id="110602" name="Ink 10"/>
              <p:cNvPicPr>
                <a:picLocks noRot="1" noChangeAspect="1" noEditPoints="1" noChangeArrowheads="1" noChangeShapeType="1"/>
              </p:cNvPicPr>
              <p:nvPr/>
            </p:nvPicPr>
            <p:blipFill>
              <a:blip r:embed="rId21"/>
              <a:stretch>
                <a:fillRect/>
              </a:stretch>
            </p:blipFill>
            <p:spPr>
              <a:xfrm>
                <a:off x="6667818" y="2942591"/>
                <a:ext cx="12065" cy="603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0603" name="Ink 11"/>
              <p14:cNvContentPartPr>
                <a14:cpLocks xmlns:a14="http://schemas.microsoft.com/office/drawing/2010/main" noRot="1" noChangeAspect="1" noEditPoints="1" noChangeArrowheads="1" noChangeShapeType="1"/>
              </p14:cNvContentPartPr>
              <p14:nvPr/>
            </p14:nvContentPartPr>
            <p14:xfrm>
              <a:off x="6311900" y="2397125"/>
              <a:ext cx="2557463" cy="763588"/>
            </p14:xfrm>
          </p:contentPart>
        </mc:Choice>
        <mc:Fallback>
          <p:pic>
            <p:nvPicPr>
              <p:cNvPr id="110603" name="Ink 11"/>
              <p:cNvPicPr>
                <a:picLocks noRot="1" noChangeAspect="1" noEditPoints="1" noChangeArrowheads="1" noChangeShapeType="1"/>
              </p:cNvPicPr>
              <p:nvPr/>
            </p:nvPicPr>
            <p:blipFill>
              <a:blip r:embed="rId23"/>
              <a:stretch>
                <a:fillRect/>
              </a:stretch>
            </p:blipFill>
            <p:spPr>
              <a:xfrm>
                <a:off x="6309022" y="2393525"/>
                <a:ext cx="2564298" cy="770788"/>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0604" name="Ink 12"/>
              <p14:cNvContentPartPr>
                <a14:cpLocks xmlns:a14="http://schemas.microsoft.com/office/drawing/2010/main" noRot="1" noChangeAspect="1" noEditPoints="1" noChangeArrowheads="1" noChangeShapeType="1"/>
              </p14:cNvContentPartPr>
              <p14:nvPr/>
            </p14:nvContentPartPr>
            <p14:xfrm>
              <a:off x="5761038" y="5969000"/>
              <a:ext cx="1644650" cy="261938"/>
            </p14:xfrm>
          </p:contentPart>
        </mc:Choice>
        <mc:Fallback>
          <p:pic>
            <p:nvPicPr>
              <p:cNvPr id="110604" name="Ink 12"/>
              <p:cNvPicPr>
                <a:picLocks noRot="1" noChangeAspect="1" noEditPoints="1" noChangeArrowheads="1" noChangeShapeType="1"/>
              </p:cNvPicPr>
              <p:nvPr/>
            </p:nvPicPr>
            <p:blipFill>
              <a:blip r:embed="rId25"/>
              <a:stretch>
                <a:fillRect/>
              </a:stretch>
            </p:blipFill>
            <p:spPr>
              <a:xfrm>
                <a:off x="5758517" y="5966195"/>
                <a:ext cx="1650052" cy="267548"/>
              </a:xfrm>
              <a:prstGeom prst="rect">
                <a:avLst/>
              </a:prstGeom>
            </p:spPr>
          </p:pic>
        </mc:Fallback>
      </mc:AlternateContent>
    </p:spTree>
    <p:extLst>
      <p:ext uri="{BB962C8B-B14F-4D97-AF65-F5344CB8AC3E}">
        <p14:creationId xmlns:p14="http://schemas.microsoft.com/office/powerpoint/2010/main" val="1840198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Two-Dimensional Array</a:t>
            </a:r>
            <a:endParaRPr lang="en-US" dirty="0"/>
          </a:p>
        </p:txBody>
      </p:sp>
      <p:sp>
        <p:nvSpPr>
          <p:cNvPr id="3" name="Content Placeholder 2"/>
          <p:cNvSpPr>
            <a:spLocks noGrp="1"/>
          </p:cNvSpPr>
          <p:nvPr>
            <p:ph idx="1"/>
          </p:nvPr>
        </p:nvSpPr>
        <p:spPr>
          <a:xfrm>
            <a:off x="457200" y="1219200"/>
            <a:ext cx="8458200" cy="3429000"/>
          </a:xfrm>
        </p:spPr>
        <p:txBody>
          <a:bodyPr>
            <a:normAutofit/>
          </a:bodyPr>
          <a:lstStyle/>
          <a:p>
            <a:pPr>
              <a:spcBef>
                <a:spcPts val="2000"/>
              </a:spcBef>
            </a:pPr>
            <a:r>
              <a:rPr lang="en-US" dirty="0" smtClean="0"/>
              <a:t>In row-major order: </a:t>
            </a:r>
            <a:r>
              <a:rPr lang="en-US" i="1" dirty="0" err="1"/>
              <a:t>Rowsize</a:t>
            </a:r>
            <a:r>
              <a:rPr lang="en-US" dirty="0"/>
              <a:t> is calculated by the assembler as the number of bytes in each table row. </a:t>
            </a:r>
          </a:p>
          <a:p>
            <a:pPr>
              <a:spcBef>
                <a:spcPts val="2000"/>
              </a:spcBef>
            </a:pPr>
            <a:r>
              <a:rPr lang="en-US" i="1" dirty="0" smtClean="0"/>
              <a:t>Access</a:t>
            </a:r>
            <a:r>
              <a:rPr lang="en-US" dirty="0" smtClean="0"/>
              <a:t>: Element at Row 1 and Column 2: </a:t>
            </a:r>
            <a:r>
              <a:rPr lang="en-US" sz="2000" b="1" dirty="0" err="1">
                <a:latin typeface="Courier New"/>
                <a:cs typeface="Courier New"/>
              </a:rPr>
              <a:t>tableB</a:t>
            </a:r>
            <a:r>
              <a:rPr lang="en-US" sz="2000" b="1" dirty="0">
                <a:latin typeface="Courier New"/>
                <a:cs typeface="Courier New"/>
              </a:rPr>
              <a:t>(1,2</a:t>
            </a:r>
            <a:r>
              <a:rPr lang="en-US" sz="2000" b="1" dirty="0" smtClean="0">
                <a:latin typeface="Courier New"/>
                <a:cs typeface="Courier New"/>
              </a:rPr>
              <a:t>)</a:t>
            </a:r>
            <a:endParaRPr lang="en-US" b="1" dirty="0" smtClean="0">
              <a:latin typeface="Courier New"/>
              <a:cs typeface="Courier New"/>
            </a:endParaRPr>
          </a:p>
          <a:p>
            <a:pPr>
              <a:spcBef>
                <a:spcPts val="2000"/>
              </a:spcBef>
            </a:pPr>
            <a:r>
              <a:rPr lang="en-US" dirty="0"/>
              <a:t>EBX =</a:t>
            </a:r>
            <a:r>
              <a:rPr lang="en-US" dirty="0" smtClean="0"/>
              <a:t> </a:t>
            </a:r>
            <a:r>
              <a:rPr lang="en-US" dirty="0"/>
              <a:t>table’s </a:t>
            </a:r>
            <a:r>
              <a:rPr lang="en-US" dirty="0" smtClean="0"/>
              <a:t>offset + </a:t>
            </a:r>
          </a:p>
          <a:p>
            <a:pPr>
              <a:spcBef>
                <a:spcPts val="2000"/>
              </a:spcBef>
            </a:pPr>
            <a:r>
              <a:rPr lang="en-US" dirty="0" smtClean="0"/>
              <a:t>Row Offset = EBX +</a:t>
            </a:r>
            <a:r>
              <a:rPr lang="pl-PL" dirty="0" smtClean="0"/>
              <a:t> </a:t>
            </a:r>
            <a:r>
              <a:rPr lang="pl-PL" dirty="0"/>
              <a:t>(</a:t>
            </a:r>
            <a:r>
              <a:rPr lang="pl-PL" dirty="0" err="1"/>
              <a:t>Rowsize</a:t>
            </a:r>
            <a:r>
              <a:rPr lang="pl-PL" dirty="0"/>
              <a:t> * </a:t>
            </a:r>
            <a:r>
              <a:rPr lang="pl-PL" dirty="0" err="1"/>
              <a:t>row_index</a:t>
            </a:r>
            <a:r>
              <a:rPr lang="pl-PL" dirty="0"/>
              <a:t>) </a:t>
            </a:r>
            <a:endParaRPr lang="pl-PL" dirty="0" smtClean="0"/>
          </a:p>
          <a:p>
            <a:pPr>
              <a:spcBef>
                <a:spcPts val="2000"/>
              </a:spcBef>
            </a:pPr>
            <a:r>
              <a:rPr lang="en-US" dirty="0"/>
              <a:t>ESI </a:t>
            </a:r>
            <a:r>
              <a:rPr lang="en-US" dirty="0" smtClean="0"/>
              <a:t>= Column </a:t>
            </a:r>
            <a:r>
              <a:rPr lang="en-US" dirty="0"/>
              <a:t>index </a:t>
            </a:r>
            <a:endParaRPr lang="en-US" dirty="0" smtClean="0"/>
          </a:p>
        </p:txBody>
      </p:sp>
      <p:sp>
        <p:nvSpPr>
          <p:cNvPr id="4" name="Text Box 4"/>
          <p:cNvSpPr txBox="1">
            <a:spLocks noChangeArrowheads="1"/>
          </p:cNvSpPr>
          <p:nvPr/>
        </p:nvSpPr>
        <p:spPr bwMode="auto">
          <a:xfrm>
            <a:off x="914400" y="4581942"/>
            <a:ext cx="7467600" cy="212365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p>
            <a:r>
              <a:rPr lang="en-US" sz="2000" b="1" dirty="0" err="1">
                <a:latin typeface="Courier New"/>
                <a:cs typeface="Courier New"/>
              </a:rPr>
              <a:t>row_index</a:t>
            </a:r>
            <a:r>
              <a:rPr lang="en-US" sz="2000" b="1" dirty="0">
                <a:latin typeface="Courier New"/>
                <a:cs typeface="Courier New"/>
              </a:rPr>
              <a:t> = 1</a:t>
            </a:r>
            <a:br>
              <a:rPr lang="en-US" sz="2000" b="1" dirty="0">
                <a:latin typeface="Courier New"/>
                <a:cs typeface="Courier New"/>
              </a:rPr>
            </a:br>
            <a:r>
              <a:rPr lang="en-US" sz="2000" b="1" dirty="0" err="1">
                <a:latin typeface="Courier New"/>
                <a:cs typeface="Courier New"/>
              </a:rPr>
              <a:t>column_index</a:t>
            </a:r>
            <a:r>
              <a:rPr lang="en-US" sz="2000" b="1" dirty="0">
                <a:latin typeface="Courier New"/>
                <a:cs typeface="Courier New"/>
              </a:rPr>
              <a:t> = 2</a:t>
            </a:r>
            <a:br>
              <a:rPr lang="en-US" sz="2000" b="1" dirty="0">
                <a:latin typeface="Courier New"/>
                <a:cs typeface="Courier New"/>
              </a:rPr>
            </a:br>
            <a:r>
              <a:rPr lang="en-US" sz="2000" b="1" dirty="0" err="1">
                <a:latin typeface="Courier New"/>
                <a:cs typeface="Courier New"/>
              </a:rPr>
              <a:t>mov</a:t>
            </a:r>
            <a:r>
              <a:rPr lang="en-US" sz="2000" b="1" dirty="0">
                <a:latin typeface="Courier New"/>
                <a:cs typeface="Courier New"/>
              </a:rPr>
              <a:t> </a:t>
            </a:r>
            <a:r>
              <a:rPr lang="en-US" sz="2000" b="1" dirty="0" err="1">
                <a:latin typeface="Courier New"/>
                <a:cs typeface="Courier New"/>
              </a:rPr>
              <a:t>ebx,OFFSET</a:t>
            </a:r>
            <a:r>
              <a:rPr lang="en-US" sz="2000" b="1" dirty="0">
                <a:latin typeface="Courier New"/>
                <a:cs typeface="Courier New"/>
              </a:rPr>
              <a:t> </a:t>
            </a:r>
            <a:r>
              <a:rPr lang="en-US" sz="2000" b="1" dirty="0" err="1" smtClean="0">
                <a:latin typeface="Courier New"/>
                <a:cs typeface="Courier New"/>
              </a:rPr>
              <a:t>tableB</a:t>
            </a:r>
            <a:r>
              <a:rPr lang="en-US" sz="2000" b="1" dirty="0" smtClean="0">
                <a:latin typeface="Courier New"/>
                <a:cs typeface="Courier New"/>
              </a:rPr>
              <a:t> 		; </a:t>
            </a:r>
            <a:r>
              <a:rPr lang="en-US" sz="2000" b="1" dirty="0">
                <a:latin typeface="Courier New"/>
                <a:cs typeface="Courier New"/>
              </a:rPr>
              <a:t>table offset </a:t>
            </a:r>
            <a:br>
              <a:rPr lang="en-US" sz="2000" b="1" dirty="0">
                <a:latin typeface="Courier New"/>
                <a:cs typeface="Courier New"/>
              </a:rPr>
            </a:br>
            <a:r>
              <a:rPr lang="en-US" sz="2000" b="1" dirty="0">
                <a:latin typeface="Courier New"/>
                <a:cs typeface="Courier New"/>
              </a:rPr>
              <a:t>add </a:t>
            </a:r>
            <a:r>
              <a:rPr lang="en-US" sz="2000" b="1" dirty="0" err="1">
                <a:latin typeface="Courier New"/>
                <a:cs typeface="Courier New"/>
              </a:rPr>
              <a:t>ebx,RowSize</a:t>
            </a:r>
            <a:r>
              <a:rPr lang="en-US" sz="2000" b="1" dirty="0">
                <a:latin typeface="Courier New"/>
                <a:cs typeface="Courier New"/>
              </a:rPr>
              <a:t> * </a:t>
            </a:r>
            <a:r>
              <a:rPr lang="en-US" sz="2000" b="1" dirty="0" err="1">
                <a:latin typeface="Courier New"/>
                <a:cs typeface="Courier New"/>
              </a:rPr>
              <a:t>row_index</a:t>
            </a:r>
            <a:r>
              <a:rPr lang="en-US" sz="2000" b="1" dirty="0">
                <a:latin typeface="Courier New"/>
                <a:cs typeface="Courier New"/>
              </a:rPr>
              <a:t> </a:t>
            </a:r>
            <a:r>
              <a:rPr lang="en-US" sz="2000" b="1" dirty="0" smtClean="0">
                <a:latin typeface="Courier New"/>
                <a:cs typeface="Courier New"/>
              </a:rPr>
              <a:t>	; </a:t>
            </a:r>
            <a:r>
              <a:rPr lang="en-US" sz="2000" b="1" dirty="0">
                <a:latin typeface="Courier New"/>
                <a:cs typeface="Courier New"/>
              </a:rPr>
              <a:t>row offset </a:t>
            </a:r>
            <a:endParaRPr lang="en-US" sz="2000" b="1" dirty="0" smtClean="0">
              <a:latin typeface="Courier New"/>
              <a:cs typeface="Courier New"/>
            </a:endParaRPr>
          </a:p>
          <a:p>
            <a:r>
              <a:rPr lang="en-US" sz="2000" b="1" dirty="0" err="1" smtClean="0">
                <a:latin typeface="Courier New"/>
                <a:cs typeface="Courier New"/>
              </a:rPr>
              <a:t>mov</a:t>
            </a:r>
            <a:r>
              <a:rPr lang="en-US" sz="2000" b="1" dirty="0" smtClean="0">
                <a:latin typeface="Courier New"/>
                <a:cs typeface="Courier New"/>
              </a:rPr>
              <a:t> </a:t>
            </a:r>
            <a:r>
              <a:rPr lang="en-US" sz="2000" b="1" dirty="0" err="1">
                <a:latin typeface="Courier New"/>
                <a:cs typeface="Courier New"/>
              </a:rPr>
              <a:t>esi,column_index</a:t>
            </a:r>
            <a:r>
              <a:rPr lang="en-US" sz="2000" b="1" dirty="0">
                <a:latin typeface="Courier New"/>
                <a:cs typeface="Courier New"/>
              </a:rPr>
              <a:t/>
            </a:r>
            <a:br>
              <a:rPr lang="en-US" sz="2000" b="1" dirty="0">
                <a:latin typeface="Courier New"/>
                <a:cs typeface="Courier New"/>
              </a:rPr>
            </a:br>
            <a:r>
              <a:rPr lang="en-US" sz="2000" b="1" dirty="0" err="1">
                <a:latin typeface="Courier New"/>
                <a:cs typeface="Courier New"/>
              </a:rPr>
              <a:t>mov</a:t>
            </a:r>
            <a:r>
              <a:rPr lang="en-US" sz="2000" b="1" dirty="0">
                <a:latin typeface="Courier New"/>
                <a:cs typeface="Courier New"/>
              </a:rPr>
              <a:t> al,[</a:t>
            </a:r>
            <a:r>
              <a:rPr lang="en-US" sz="2000" b="1" dirty="0" err="1">
                <a:latin typeface="Courier New"/>
                <a:cs typeface="Courier New"/>
              </a:rPr>
              <a:t>ebx</a:t>
            </a:r>
            <a:r>
              <a:rPr lang="en-US" sz="2000" b="1" dirty="0">
                <a:latin typeface="Courier New"/>
                <a:cs typeface="Courier New"/>
              </a:rPr>
              <a:t> + </a:t>
            </a:r>
            <a:r>
              <a:rPr lang="en-US" sz="2000" b="1" dirty="0" err="1">
                <a:latin typeface="Courier New"/>
                <a:cs typeface="Courier New"/>
              </a:rPr>
              <a:t>esi</a:t>
            </a:r>
            <a:r>
              <a:rPr lang="en-US" sz="2000" b="1" dirty="0">
                <a:latin typeface="Courier New"/>
                <a:cs typeface="Courier New"/>
              </a:rPr>
              <a:t>] </a:t>
            </a:r>
            <a:r>
              <a:rPr lang="en-US" sz="2000" b="1" dirty="0" smtClean="0">
                <a:latin typeface="Courier New"/>
                <a:cs typeface="Courier New"/>
              </a:rPr>
              <a:t>		; </a:t>
            </a:r>
            <a:r>
              <a:rPr lang="en-US" sz="2000" b="1" dirty="0">
                <a:latin typeface="Courier New"/>
                <a:cs typeface="Courier New"/>
              </a:rPr>
              <a:t>AL = 80h </a:t>
            </a:r>
          </a:p>
        </p:txBody>
      </p:sp>
      <p:sp>
        <p:nvSpPr>
          <p:cNvPr id="5" name="Rectangle 4"/>
          <p:cNvSpPr>
            <a:spLocks noChangeArrowheads="1"/>
          </p:cNvSpPr>
          <p:nvPr/>
        </p:nvSpPr>
        <p:spPr bwMode="auto">
          <a:xfrm>
            <a:off x="7772400" y="457200"/>
            <a:ext cx="1295400" cy="533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342900" indent="-342900" eaLnBrk="1" hangingPunct="1">
              <a:spcBef>
                <a:spcPct val="20000"/>
              </a:spcBef>
              <a:buClr>
                <a:srgbClr val="0D4000"/>
              </a:buClr>
            </a:pPr>
            <a:r>
              <a:rPr lang="en-US" sz="2800" dirty="0">
                <a:latin typeface="Arial"/>
                <a:cs typeface="Arial"/>
              </a:rPr>
              <a:t>(</a:t>
            </a:r>
            <a:r>
              <a:rPr lang="en-US" sz="2800" i="1" dirty="0">
                <a:latin typeface="Arial"/>
                <a:cs typeface="Arial"/>
              </a:rPr>
              <a:t>cont.</a:t>
            </a:r>
            <a:r>
              <a:rPr lang="en-US" sz="2800" dirty="0">
                <a:latin typeface="Arial"/>
                <a:cs typeface="Arial"/>
              </a:rPr>
              <a:t>)</a:t>
            </a:r>
          </a:p>
        </p:txBody>
      </p:sp>
      <mc:AlternateContent xmlns:mc="http://schemas.openxmlformats.org/markup-compatibility/2006">
        <mc:Choice xmlns:p14="http://schemas.microsoft.com/office/powerpoint/2010/main" Requires="p14">
          <p:contentPart p14:bwMode="auto" r:id="rId2">
            <p14:nvContentPartPr>
              <p14:cNvPr id="109569" name="Ink 1"/>
              <p14:cNvContentPartPr>
                <a14:cpLocks xmlns:a14="http://schemas.microsoft.com/office/drawing/2010/main" noRot="1" noChangeAspect="1" noEditPoints="1" noChangeArrowheads="1" noChangeShapeType="1"/>
              </p14:cNvContentPartPr>
              <p14:nvPr/>
            </p14:nvContentPartPr>
            <p14:xfrm>
              <a:off x="4013200" y="966788"/>
              <a:ext cx="227013" cy="322262"/>
            </p14:xfrm>
          </p:contentPart>
        </mc:Choice>
        <mc:Fallback>
          <p:pic>
            <p:nvPicPr>
              <p:cNvPr id="109569" name="Ink 1"/>
              <p:cNvPicPr>
                <a:picLocks noRot="1" noChangeAspect="1" noEditPoints="1" noChangeArrowheads="1" noChangeShapeType="1"/>
              </p:cNvPicPr>
              <p:nvPr/>
            </p:nvPicPr>
            <p:blipFill>
              <a:blip r:embed="rId3"/>
              <a:stretch>
                <a:fillRect/>
              </a:stretch>
            </p:blipFill>
            <p:spPr>
              <a:xfrm>
                <a:off x="4010686" y="963914"/>
                <a:ext cx="232401" cy="32801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9570" name="Ink 2"/>
              <p14:cNvContentPartPr>
                <a14:cpLocks xmlns:a14="http://schemas.microsoft.com/office/drawing/2010/main" noRot="1" noChangeAspect="1" noEditPoints="1" noChangeArrowheads="1" noChangeShapeType="1"/>
              </p14:cNvContentPartPr>
              <p14:nvPr/>
            </p14:nvContentPartPr>
            <p14:xfrm>
              <a:off x="981075" y="2503488"/>
              <a:ext cx="600075" cy="163512"/>
            </p14:xfrm>
          </p:contentPart>
        </mc:Choice>
        <mc:Fallback>
          <p:pic>
            <p:nvPicPr>
              <p:cNvPr id="109570" name="Ink 2"/>
              <p:cNvPicPr>
                <a:picLocks noRot="1" noChangeAspect="1" noEditPoints="1" noChangeArrowheads="1" noChangeShapeType="1"/>
              </p:cNvPicPr>
              <p:nvPr/>
            </p:nvPicPr>
            <p:blipFill>
              <a:blip r:embed="rId5"/>
              <a:stretch>
                <a:fillRect/>
              </a:stretch>
            </p:blipFill>
            <p:spPr>
              <a:xfrm>
                <a:off x="978554" y="2500983"/>
                <a:ext cx="605118" cy="168521"/>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9571" name="Ink 3"/>
              <p14:cNvContentPartPr>
                <a14:cpLocks xmlns:a14="http://schemas.microsoft.com/office/drawing/2010/main" noRot="1" noChangeAspect="1" noEditPoints="1" noChangeArrowheads="1" noChangeShapeType="1"/>
              </p14:cNvContentPartPr>
              <p14:nvPr/>
            </p14:nvContentPartPr>
            <p14:xfrm>
              <a:off x="922338" y="3262313"/>
              <a:ext cx="511175" cy="119062"/>
            </p14:xfrm>
          </p:contentPart>
        </mc:Choice>
        <mc:Fallback>
          <p:pic>
            <p:nvPicPr>
              <p:cNvPr id="109571" name="Ink 3"/>
              <p:cNvPicPr>
                <a:picLocks noRot="1" noChangeAspect="1" noEditPoints="1" noChangeArrowheads="1" noChangeShapeType="1"/>
              </p:cNvPicPr>
              <p:nvPr/>
            </p:nvPicPr>
            <p:blipFill>
              <a:blip r:embed="rId7"/>
              <a:stretch>
                <a:fillRect/>
              </a:stretch>
            </p:blipFill>
            <p:spPr>
              <a:xfrm>
                <a:off x="919452" y="3258356"/>
                <a:ext cx="517308" cy="125896"/>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9572" name="Ink 4"/>
              <p14:cNvContentPartPr>
                <a14:cpLocks xmlns:a14="http://schemas.microsoft.com/office/drawing/2010/main" noRot="1" noChangeAspect="1" noEditPoints="1" noChangeArrowheads="1" noChangeShapeType="1"/>
              </p14:cNvContentPartPr>
              <p14:nvPr/>
            </p14:nvContentPartPr>
            <p14:xfrm>
              <a:off x="815975" y="3487738"/>
              <a:ext cx="5637213" cy="815975"/>
            </p14:xfrm>
          </p:contentPart>
        </mc:Choice>
        <mc:Fallback>
          <p:pic>
            <p:nvPicPr>
              <p:cNvPr id="109572" name="Ink 4"/>
              <p:cNvPicPr>
                <a:picLocks noRot="1" noChangeAspect="1" noEditPoints="1" noChangeArrowheads="1" noChangeShapeType="1"/>
              </p:cNvPicPr>
              <p:nvPr/>
            </p:nvPicPr>
            <p:blipFill>
              <a:blip r:embed="rId9"/>
              <a:stretch>
                <a:fillRect/>
              </a:stretch>
            </p:blipFill>
            <p:spPr>
              <a:xfrm>
                <a:off x="812014" y="3482706"/>
                <a:ext cx="5646576" cy="823524"/>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9573" name="Ink 5"/>
              <p14:cNvContentPartPr>
                <a14:cpLocks xmlns:a14="http://schemas.microsoft.com/office/drawing/2010/main" noRot="1" noChangeAspect="1" noEditPoints="1" noChangeArrowheads="1" noChangeShapeType="1"/>
              </p14:cNvContentPartPr>
              <p14:nvPr/>
            </p14:nvContentPartPr>
            <p14:xfrm>
              <a:off x="1639888" y="2636838"/>
              <a:ext cx="2540000" cy="3309937"/>
            </p14:xfrm>
          </p:contentPart>
        </mc:Choice>
        <mc:Fallback>
          <p:pic>
            <p:nvPicPr>
              <p:cNvPr id="109573" name="Ink 5"/>
              <p:cNvPicPr>
                <a:picLocks noRot="1" noChangeAspect="1" noEditPoints="1" noChangeArrowheads="1" noChangeShapeType="1"/>
              </p:cNvPicPr>
              <p:nvPr/>
            </p:nvPicPr>
            <p:blipFill>
              <a:blip r:embed="rId11"/>
              <a:stretch>
                <a:fillRect/>
              </a:stretch>
            </p:blipFill>
            <p:spPr>
              <a:xfrm>
                <a:off x="1637367" y="2634319"/>
                <a:ext cx="2545041" cy="331497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9574" name="Ink 6"/>
              <p14:cNvContentPartPr>
                <a14:cpLocks xmlns:a14="http://schemas.microsoft.com/office/drawing/2010/main" noRot="1" noChangeAspect="1" noEditPoints="1" noChangeArrowheads="1" noChangeShapeType="1"/>
              </p14:cNvContentPartPr>
              <p14:nvPr/>
            </p14:nvContentPartPr>
            <p14:xfrm>
              <a:off x="4192588" y="2214563"/>
              <a:ext cx="361950" cy="390525"/>
            </p14:xfrm>
          </p:contentPart>
        </mc:Choice>
        <mc:Fallback>
          <p:pic>
            <p:nvPicPr>
              <p:cNvPr id="109574" name="Ink 6"/>
              <p:cNvPicPr>
                <a:picLocks noRot="1" noChangeAspect="1" noEditPoints="1" noChangeArrowheads="1" noChangeShapeType="1"/>
              </p:cNvPicPr>
              <p:nvPr/>
            </p:nvPicPr>
            <p:blipFill>
              <a:blip r:embed="rId13"/>
              <a:stretch>
                <a:fillRect/>
              </a:stretch>
            </p:blipFill>
            <p:spPr>
              <a:xfrm>
                <a:off x="4189713" y="2211678"/>
                <a:ext cx="367701" cy="39629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9575" name="Ink 7"/>
              <p14:cNvContentPartPr>
                <a14:cpLocks xmlns:a14="http://schemas.microsoft.com/office/drawing/2010/main" noRot="1" noChangeAspect="1" noEditPoints="1" noChangeArrowheads="1" noChangeShapeType="1"/>
              </p14:cNvContentPartPr>
              <p14:nvPr/>
            </p14:nvContentPartPr>
            <p14:xfrm>
              <a:off x="3640138" y="3000375"/>
              <a:ext cx="141287" cy="127000"/>
            </p14:xfrm>
          </p:contentPart>
        </mc:Choice>
        <mc:Fallback>
          <p:pic>
            <p:nvPicPr>
              <p:cNvPr id="109575" name="Ink 7"/>
              <p:cNvPicPr>
                <a:picLocks noRot="1" noChangeAspect="1" noEditPoints="1" noChangeArrowheads="1" noChangeShapeType="1"/>
              </p:cNvPicPr>
              <p:nvPr/>
            </p:nvPicPr>
            <p:blipFill>
              <a:blip r:embed="rId15"/>
              <a:stretch>
                <a:fillRect/>
              </a:stretch>
            </p:blipFill>
            <p:spPr>
              <a:xfrm>
                <a:off x="3637284" y="2997513"/>
                <a:ext cx="146996" cy="13272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9576" name="Ink 8"/>
              <p14:cNvContentPartPr>
                <a14:cpLocks xmlns:a14="http://schemas.microsoft.com/office/drawing/2010/main" noRot="1" noChangeAspect="1" noEditPoints="1" noChangeArrowheads="1" noChangeShapeType="1"/>
              </p14:cNvContentPartPr>
              <p14:nvPr/>
            </p14:nvContentPartPr>
            <p14:xfrm>
              <a:off x="5087938" y="2840038"/>
              <a:ext cx="812800" cy="350837"/>
            </p14:xfrm>
          </p:contentPart>
        </mc:Choice>
        <mc:Fallback>
          <p:pic>
            <p:nvPicPr>
              <p:cNvPr id="109576" name="Ink 8"/>
              <p:cNvPicPr>
                <a:picLocks noRot="1" noChangeAspect="1" noEditPoints="1" noChangeArrowheads="1" noChangeShapeType="1"/>
              </p:cNvPicPr>
              <p:nvPr/>
            </p:nvPicPr>
            <p:blipFill>
              <a:blip r:embed="rId17"/>
              <a:stretch>
                <a:fillRect/>
              </a:stretch>
            </p:blipFill>
            <p:spPr>
              <a:xfrm>
                <a:off x="5085053" y="2837506"/>
                <a:ext cx="818570" cy="356624"/>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9577" name="Ink 9"/>
              <p14:cNvContentPartPr>
                <a14:cpLocks xmlns:a14="http://schemas.microsoft.com/office/drawing/2010/main" noRot="1" noChangeAspect="1" noEditPoints="1" noChangeArrowheads="1" noChangeShapeType="1"/>
              </p14:cNvContentPartPr>
              <p14:nvPr/>
            </p14:nvContentPartPr>
            <p14:xfrm>
              <a:off x="6126163" y="2790825"/>
              <a:ext cx="650875" cy="392113"/>
            </p14:xfrm>
          </p:contentPart>
        </mc:Choice>
        <mc:Fallback>
          <p:pic>
            <p:nvPicPr>
              <p:cNvPr id="109577" name="Ink 9"/>
              <p:cNvPicPr>
                <a:picLocks noRot="1" noChangeAspect="1" noEditPoints="1" noChangeArrowheads="1" noChangeShapeType="1"/>
              </p:cNvPicPr>
              <p:nvPr/>
            </p:nvPicPr>
            <p:blipFill>
              <a:blip r:embed="rId19"/>
              <a:stretch>
                <a:fillRect/>
              </a:stretch>
            </p:blipFill>
            <p:spPr>
              <a:xfrm>
                <a:off x="6123281" y="2787944"/>
                <a:ext cx="656638" cy="397874"/>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9578" name="Ink 10"/>
              <p14:cNvContentPartPr>
                <a14:cpLocks xmlns:a14="http://schemas.microsoft.com/office/drawing/2010/main" noRot="1" noChangeAspect="1" noEditPoints="1" noChangeArrowheads="1" noChangeShapeType="1"/>
              </p14:cNvContentPartPr>
              <p14:nvPr/>
            </p14:nvContentPartPr>
            <p14:xfrm>
              <a:off x="6037263" y="2201863"/>
              <a:ext cx="2103437" cy="449262"/>
            </p14:xfrm>
          </p:contentPart>
        </mc:Choice>
        <mc:Fallback>
          <p:pic>
            <p:nvPicPr>
              <p:cNvPr id="109578" name="Ink 10"/>
              <p:cNvPicPr>
                <a:picLocks noRot="1" noChangeAspect="1" noEditPoints="1" noChangeArrowheads="1" noChangeShapeType="1"/>
              </p:cNvPicPr>
              <p:nvPr/>
            </p:nvPicPr>
            <p:blipFill>
              <a:blip r:embed="rId21"/>
              <a:stretch>
                <a:fillRect/>
              </a:stretch>
            </p:blipFill>
            <p:spPr>
              <a:xfrm>
                <a:off x="6034378" y="2198976"/>
                <a:ext cx="2111732" cy="45720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9579" name="Ink 11"/>
              <p14:cNvContentPartPr>
                <a14:cpLocks xmlns:a14="http://schemas.microsoft.com/office/drawing/2010/main" noRot="1" noChangeAspect="1" noEditPoints="1" noChangeArrowheads="1" noChangeShapeType="1"/>
              </p14:cNvContentPartPr>
              <p14:nvPr/>
            </p14:nvContentPartPr>
            <p14:xfrm>
              <a:off x="966788" y="4448175"/>
              <a:ext cx="212725" cy="34925"/>
            </p14:xfrm>
          </p:contentPart>
        </mc:Choice>
        <mc:Fallback>
          <p:pic>
            <p:nvPicPr>
              <p:cNvPr id="109579" name="Ink 11"/>
              <p:cNvPicPr>
                <a:picLocks noRot="1" noChangeAspect="1" noEditPoints="1" noChangeArrowheads="1" noChangeShapeType="1"/>
              </p:cNvPicPr>
              <p:nvPr/>
            </p:nvPicPr>
            <p:blipFill>
              <a:blip r:embed="rId23"/>
              <a:stretch>
                <a:fillRect/>
              </a:stretch>
            </p:blipFill>
            <p:spPr>
              <a:xfrm>
                <a:off x="964251" y="4445574"/>
                <a:ext cx="218161" cy="40127"/>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9580" name="Ink 12"/>
              <p14:cNvContentPartPr>
                <a14:cpLocks xmlns:a14="http://schemas.microsoft.com/office/drawing/2010/main" noRot="1" noChangeAspect="1" noEditPoints="1" noChangeArrowheads="1" noChangeShapeType="1"/>
              </p14:cNvContentPartPr>
              <p14:nvPr/>
            </p14:nvContentPartPr>
            <p14:xfrm>
              <a:off x="1689100" y="4092575"/>
              <a:ext cx="115888" cy="377825"/>
            </p14:xfrm>
          </p:contentPart>
        </mc:Choice>
        <mc:Fallback>
          <p:pic>
            <p:nvPicPr>
              <p:cNvPr id="109580" name="Ink 12"/>
              <p:cNvPicPr>
                <a:picLocks noRot="1" noChangeAspect="1" noEditPoints="1" noChangeArrowheads="1" noChangeShapeType="1"/>
              </p:cNvPicPr>
              <p:nvPr/>
            </p:nvPicPr>
            <p:blipFill>
              <a:blip r:embed="rId25"/>
              <a:stretch>
                <a:fillRect/>
              </a:stretch>
            </p:blipFill>
            <p:spPr>
              <a:xfrm>
                <a:off x="1686230" y="4090054"/>
                <a:ext cx="121629" cy="383228"/>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9581" name="Ink 13"/>
              <p14:cNvContentPartPr>
                <a14:cpLocks xmlns:a14="http://schemas.microsoft.com/office/drawing/2010/main" noRot="1" noChangeAspect="1" noEditPoints="1" noChangeArrowheads="1" noChangeShapeType="1"/>
              </p14:cNvContentPartPr>
              <p14:nvPr/>
            </p14:nvContentPartPr>
            <p14:xfrm>
              <a:off x="3536950" y="4076700"/>
              <a:ext cx="104775" cy="358775"/>
            </p14:xfrm>
          </p:contentPart>
        </mc:Choice>
        <mc:Fallback>
          <p:pic>
            <p:nvPicPr>
              <p:cNvPr id="109581" name="Ink 13"/>
              <p:cNvPicPr>
                <a:picLocks noRot="1" noChangeAspect="1" noEditPoints="1" noChangeArrowheads="1" noChangeShapeType="1"/>
              </p:cNvPicPr>
              <p:nvPr/>
            </p:nvPicPr>
            <p:blipFill>
              <a:blip r:embed="rId27"/>
              <a:stretch>
                <a:fillRect/>
              </a:stretch>
            </p:blipFill>
            <p:spPr>
              <a:xfrm>
                <a:off x="3534079" y="4073824"/>
                <a:ext cx="110516" cy="364527"/>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9582" name="Ink 14"/>
              <p14:cNvContentPartPr>
                <a14:cpLocks xmlns:a14="http://schemas.microsoft.com/office/drawing/2010/main" noRot="1" noChangeAspect="1" noEditPoints="1" noChangeArrowheads="1" noChangeShapeType="1"/>
              </p14:cNvContentPartPr>
              <p14:nvPr/>
            </p14:nvContentPartPr>
            <p14:xfrm>
              <a:off x="3017838" y="4816475"/>
              <a:ext cx="860425" cy="411163"/>
            </p14:xfrm>
          </p:contentPart>
        </mc:Choice>
        <mc:Fallback>
          <p:pic>
            <p:nvPicPr>
              <p:cNvPr id="109582" name="Ink 14"/>
              <p:cNvPicPr>
                <a:picLocks noRot="1" noChangeAspect="1" noEditPoints="1" noChangeArrowheads="1" noChangeShapeType="1"/>
              </p:cNvPicPr>
              <p:nvPr/>
            </p:nvPicPr>
            <p:blipFill>
              <a:blip r:embed="rId29"/>
              <a:stretch>
                <a:fillRect/>
              </a:stretch>
            </p:blipFill>
            <p:spPr>
              <a:xfrm>
                <a:off x="3015316" y="4812532"/>
                <a:ext cx="866550" cy="41869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9583" name="Ink 15"/>
              <p14:cNvContentPartPr>
                <a14:cpLocks xmlns:a14="http://schemas.microsoft.com/office/drawing/2010/main" noRot="1" noChangeAspect="1" noEditPoints="1" noChangeArrowheads="1" noChangeShapeType="1"/>
              </p14:cNvContentPartPr>
              <p14:nvPr/>
            </p14:nvContentPartPr>
            <p14:xfrm>
              <a:off x="1633538" y="5618163"/>
              <a:ext cx="1755775" cy="1150937"/>
            </p14:xfrm>
          </p:contentPart>
        </mc:Choice>
        <mc:Fallback>
          <p:pic>
            <p:nvPicPr>
              <p:cNvPr id="109583" name="Ink 15"/>
              <p:cNvPicPr>
                <a:picLocks noRot="1" noChangeAspect="1" noEditPoints="1" noChangeArrowheads="1" noChangeShapeType="1"/>
              </p:cNvPicPr>
              <p:nvPr/>
            </p:nvPicPr>
            <p:blipFill>
              <a:blip r:embed="rId31"/>
              <a:stretch>
                <a:fillRect/>
              </a:stretch>
            </p:blipFill>
            <p:spPr>
              <a:xfrm>
                <a:off x="1631017" y="5615642"/>
                <a:ext cx="1761176" cy="1156339"/>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9584" name="Ink 16"/>
              <p14:cNvContentPartPr>
                <a14:cpLocks xmlns:a14="http://schemas.microsoft.com/office/drawing/2010/main" noRot="1" noChangeAspect="1" noEditPoints="1" noChangeArrowheads="1" noChangeShapeType="1"/>
              </p14:cNvContentPartPr>
              <p14:nvPr/>
            </p14:nvContentPartPr>
            <p14:xfrm>
              <a:off x="3438525" y="5619750"/>
              <a:ext cx="760413" cy="44450"/>
            </p14:xfrm>
          </p:contentPart>
        </mc:Choice>
        <mc:Fallback>
          <p:pic>
            <p:nvPicPr>
              <p:cNvPr id="109584" name="Ink 16"/>
              <p:cNvPicPr>
                <a:picLocks noRot="1" noChangeAspect="1" noEditPoints="1" noChangeArrowheads="1" noChangeShapeType="1"/>
              </p:cNvPicPr>
              <p:nvPr/>
            </p:nvPicPr>
            <p:blipFill>
              <a:blip r:embed="rId33"/>
              <a:stretch>
                <a:fillRect/>
              </a:stretch>
            </p:blipFill>
            <p:spPr>
              <a:xfrm>
                <a:off x="3435646" y="5616882"/>
                <a:ext cx="765811" cy="49827"/>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9585" name="Ink 17"/>
              <p14:cNvContentPartPr>
                <a14:cpLocks xmlns:a14="http://schemas.microsoft.com/office/drawing/2010/main" noRot="1" noChangeAspect="1" noEditPoints="1" noChangeArrowheads="1" noChangeShapeType="1"/>
              </p14:cNvContentPartPr>
              <p14:nvPr/>
            </p14:nvContentPartPr>
            <p14:xfrm>
              <a:off x="1114425" y="5889625"/>
              <a:ext cx="2414588" cy="50800"/>
            </p14:xfrm>
          </p:contentPart>
        </mc:Choice>
        <mc:Fallback>
          <p:pic>
            <p:nvPicPr>
              <p:cNvPr id="109585" name="Ink 17"/>
              <p:cNvPicPr>
                <a:picLocks noRot="1" noChangeAspect="1" noEditPoints="1" noChangeArrowheads="1" noChangeShapeType="1"/>
              </p:cNvPicPr>
              <p:nvPr/>
            </p:nvPicPr>
            <p:blipFill>
              <a:blip r:embed="rId35"/>
              <a:stretch>
                <a:fillRect/>
              </a:stretch>
            </p:blipFill>
            <p:spPr>
              <a:xfrm>
                <a:off x="1111545" y="5887173"/>
                <a:ext cx="2420707" cy="56756"/>
              </a:xfrm>
              <a:prstGeom prst="rect">
                <a:avLst/>
              </a:prstGeom>
            </p:spPr>
          </p:pic>
        </mc:Fallback>
      </mc:AlternateContent>
    </p:spTree>
    <p:extLst>
      <p:ext uri="{BB962C8B-B14F-4D97-AF65-F5344CB8AC3E}">
        <p14:creationId xmlns:p14="http://schemas.microsoft.com/office/powerpoint/2010/main" val="4214578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Two-Dimensional Array</a:t>
            </a:r>
            <a:endParaRPr lang="en-US" dirty="0"/>
          </a:p>
        </p:txBody>
      </p:sp>
      <p:sp>
        <p:nvSpPr>
          <p:cNvPr id="4" name="Text Box 4"/>
          <p:cNvSpPr txBox="1">
            <a:spLocks noChangeArrowheads="1"/>
          </p:cNvSpPr>
          <p:nvPr/>
        </p:nvSpPr>
        <p:spPr bwMode="auto">
          <a:xfrm>
            <a:off x="914400" y="1371600"/>
            <a:ext cx="7467600" cy="212365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p>
            <a:r>
              <a:rPr lang="en-US" sz="2000" b="1" dirty="0" err="1">
                <a:latin typeface="Courier New"/>
                <a:cs typeface="Courier New"/>
              </a:rPr>
              <a:t>row_index</a:t>
            </a:r>
            <a:r>
              <a:rPr lang="en-US" sz="2000" b="1" dirty="0">
                <a:latin typeface="Courier New"/>
                <a:cs typeface="Courier New"/>
              </a:rPr>
              <a:t> = 1</a:t>
            </a:r>
            <a:br>
              <a:rPr lang="en-US" sz="2000" b="1" dirty="0">
                <a:latin typeface="Courier New"/>
                <a:cs typeface="Courier New"/>
              </a:rPr>
            </a:br>
            <a:r>
              <a:rPr lang="en-US" sz="2000" b="1" dirty="0" err="1">
                <a:latin typeface="Courier New"/>
                <a:cs typeface="Courier New"/>
              </a:rPr>
              <a:t>column_index</a:t>
            </a:r>
            <a:r>
              <a:rPr lang="en-US" sz="2000" b="1" dirty="0">
                <a:latin typeface="Courier New"/>
                <a:cs typeface="Courier New"/>
              </a:rPr>
              <a:t> = 2</a:t>
            </a:r>
            <a:br>
              <a:rPr lang="en-US" sz="2000" b="1" dirty="0">
                <a:latin typeface="Courier New"/>
                <a:cs typeface="Courier New"/>
              </a:rPr>
            </a:br>
            <a:r>
              <a:rPr lang="en-US" sz="2000" b="1" dirty="0" err="1">
                <a:latin typeface="Courier New"/>
                <a:cs typeface="Courier New"/>
              </a:rPr>
              <a:t>mov</a:t>
            </a:r>
            <a:r>
              <a:rPr lang="en-US" sz="2000" b="1" dirty="0">
                <a:latin typeface="Courier New"/>
                <a:cs typeface="Courier New"/>
              </a:rPr>
              <a:t> </a:t>
            </a:r>
            <a:r>
              <a:rPr lang="en-US" sz="2000" b="1" dirty="0" err="1">
                <a:latin typeface="Courier New"/>
                <a:cs typeface="Courier New"/>
              </a:rPr>
              <a:t>ebx,OFFSET</a:t>
            </a:r>
            <a:r>
              <a:rPr lang="en-US" sz="2000" b="1" dirty="0">
                <a:latin typeface="Courier New"/>
                <a:cs typeface="Courier New"/>
              </a:rPr>
              <a:t> </a:t>
            </a:r>
            <a:r>
              <a:rPr lang="en-US" sz="2000" b="1" dirty="0" err="1" smtClean="0">
                <a:latin typeface="Courier New"/>
                <a:cs typeface="Courier New"/>
              </a:rPr>
              <a:t>tableB</a:t>
            </a:r>
            <a:r>
              <a:rPr lang="en-US" sz="2000" b="1" dirty="0" smtClean="0">
                <a:latin typeface="Courier New"/>
                <a:cs typeface="Courier New"/>
              </a:rPr>
              <a:t> 		; </a:t>
            </a:r>
            <a:r>
              <a:rPr lang="en-US" sz="2000" b="1" dirty="0">
                <a:latin typeface="Courier New"/>
                <a:cs typeface="Courier New"/>
              </a:rPr>
              <a:t>table offset </a:t>
            </a:r>
            <a:br>
              <a:rPr lang="en-US" sz="2000" b="1" dirty="0">
                <a:latin typeface="Courier New"/>
                <a:cs typeface="Courier New"/>
              </a:rPr>
            </a:br>
            <a:r>
              <a:rPr lang="en-US" sz="2000" b="1" dirty="0">
                <a:latin typeface="Courier New"/>
                <a:cs typeface="Courier New"/>
              </a:rPr>
              <a:t>add </a:t>
            </a:r>
            <a:r>
              <a:rPr lang="en-US" sz="2000" b="1" dirty="0" err="1">
                <a:latin typeface="Courier New"/>
                <a:cs typeface="Courier New"/>
              </a:rPr>
              <a:t>ebx,RowSize</a:t>
            </a:r>
            <a:r>
              <a:rPr lang="en-US" sz="2000" b="1" dirty="0">
                <a:latin typeface="Courier New"/>
                <a:cs typeface="Courier New"/>
              </a:rPr>
              <a:t> * </a:t>
            </a:r>
            <a:r>
              <a:rPr lang="en-US" sz="2000" b="1" dirty="0" err="1">
                <a:latin typeface="Courier New"/>
                <a:cs typeface="Courier New"/>
              </a:rPr>
              <a:t>row_index</a:t>
            </a:r>
            <a:r>
              <a:rPr lang="en-US" sz="2000" b="1" dirty="0">
                <a:latin typeface="Courier New"/>
                <a:cs typeface="Courier New"/>
              </a:rPr>
              <a:t> </a:t>
            </a:r>
            <a:r>
              <a:rPr lang="en-US" sz="2000" b="1" dirty="0" smtClean="0">
                <a:latin typeface="Courier New"/>
                <a:cs typeface="Courier New"/>
              </a:rPr>
              <a:t>	; </a:t>
            </a:r>
            <a:r>
              <a:rPr lang="en-US" sz="2000" b="1" dirty="0">
                <a:latin typeface="Courier New"/>
                <a:cs typeface="Courier New"/>
              </a:rPr>
              <a:t>row offset </a:t>
            </a:r>
            <a:endParaRPr lang="en-US" sz="2000" b="1" dirty="0" smtClean="0">
              <a:latin typeface="Courier New"/>
              <a:cs typeface="Courier New"/>
            </a:endParaRPr>
          </a:p>
          <a:p>
            <a:r>
              <a:rPr lang="en-US" sz="2000" b="1" dirty="0" err="1" smtClean="0">
                <a:latin typeface="Courier New"/>
                <a:cs typeface="Courier New"/>
              </a:rPr>
              <a:t>mov</a:t>
            </a:r>
            <a:r>
              <a:rPr lang="en-US" sz="2000" b="1" dirty="0" smtClean="0">
                <a:latin typeface="Courier New"/>
                <a:cs typeface="Courier New"/>
              </a:rPr>
              <a:t> </a:t>
            </a:r>
            <a:r>
              <a:rPr lang="en-US" sz="2000" b="1" dirty="0" err="1">
                <a:latin typeface="Courier New"/>
                <a:cs typeface="Courier New"/>
              </a:rPr>
              <a:t>esi,column_index</a:t>
            </a:r>
            <a:r>
              <a:rPr lang="en-US" sz="2000" b="1" dirty="0">
                <a:latin typeface="Courier New"/>
                <a:cs typeface="Courier New"/>
              </a:rPr>
              <a:t/>
            </a:r>
            <a:br>
              <a:rPr lang="en-US" sz="2000" b="1" dirty="0">
                <a:latin typeface="Courier New"/>
                <a:cs typeface="Courier New"/>
              </a:rPr>
            </a:br>
            <a:r>
              <a:rPr lang="en-US" sz="2000" b="1" dirty="0" err="1">
                <a:latin typeface="Courier New"/>
                <a:cs typeface="Courier New"/>
              </a:rPr>
              <a:t>mov</a:t>
            </a:r>
            <a:r>
              <a:rPr lang="en-US" sz="2000" b="1" dirty="0">
                <a:latin typeface="Courier New"/>
                <a:cs typeface="Courier New"/>
              </a:rPr>
              <a:t> al,[</a:t>
            </a:r>
            <a:r>
              <a:rPr lang="en-US" sz="2000" b="1" dirty="0" err="1">
                <a:latin typeface="Courier New"/>
                <a:cs typeface="Courier New"/>
              </a:rPr>
              <a:t>ebx</a:t>
            </a:r>
            <a:r>
              <a:rPr lang="en-US" sz="2000" b="1" dirty="0">
                <a:latin typeface="Courier New"/>
                <a:cs typeface="Courier New"/>
              </a:rPr>
              <a:t> + </a:t>
            </a:r>
            <a:r>
              <a:rPr lang="en-US" sz="2000" b="1" dirty="0" err="1">
                <a:latin typeface="Courier New"/>
                <a:cs typeface="Courier New"/>
              </a:rPr>
              <a:t>esi</a:t>
            </a:r>
            <a:r>
              <a:rPr lang="en-US" sz="2000" b="1" dirty="0">
                <a:latin typeface="Courier New"/>
                <a:cs typeface="Courier New"/>
              </a:rPr>
              <a:t>] </a:t>
            </a:r>
            <a:r>
              <a:rPr lang="en-US" sz="2000" b="1" dirty="0" smtClean="0">
                <a:latin typeface="Courier New"/>
                <a:cs typeface="Courier New"/>
              </a:rPr>
              <a:t>		; </a:t>
            </a:r>
            <a:r>
              <a:rPr lang="en-US" sz="2000" b="1" dirty="0">
                <a:latin typeface="Courier New"/>
                <a:cs typeface="Courier New"/>
              </a:rPr>
              <a:t>AL = 80h </a:t>
            </a:r>
          </a:p>
        </p:txBody>
      </p:sp>
      <p:sp>
        <p:nvSpPr>
          <p:cNvPr id="5" name="Rectangle 4"/>
          <p:cNvSpPr>
            <a:spLocks noChangeArrowheads="1"/>
          </p:cNvSpPr>
          <p:nvPr/>
        </p:nvSpPr>
        <p:spPr bwMode="auto">
          <a:xfrm>
            <a:off x="7772400" y="457200"/>
            <a:ext cx="1295400" cy="533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342900" indent="-342900" eaLnBrk="1" hangingPunct="1">
              <a:spcBef>
                <a:spcPct val="20000"/>
              </a:spcBef>
              <a:buClr>
                <a:srgbClr val="0D4000"/>
              </a:buClr>
            </a:pPr>
            <a:r>
              <a:rPr lang="en-US" sz="2800" dirty="0">
                <a:latin typeface="Arial"/>
                <a:cs typeface="Arial"/>
              </a:rPr>
              <a:t>(</a:t>
            </a:r>
            <a:r>
              <a:rPr lang="en-US" sz="2800" i="1" dirty="0">
                <a:latin typeface="Arial"/>
                <a:cs typeface="Arial"/>
              </a:rPr>
              <a:t>cont.</a:t>
            </a:r>
            <a:r>
              <a:rPr lang="en-US" sz="2800" dirty="0">
                <a:latin typeface="Arial"/>
                <a:cs typeface="Arial"/>
              </a:rPr>
              <a:t>)</a:t>
            </a:r>
          </a:p>
        </p:txBody>
      </p:sp>
      <p:pic>
        <p:nvPicPr>
          <p:cNvPr id="9" name="Picture 8" descr="Screen Shot 2012-10-24 at 1.33.20 PM.pn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57200" y="4267200"/>
            <a:ext cx="8382000" cy="2033702"/>
          </a:xfrm>
          <a:prstGeom prst="rect">
            <a:avLst/>
          </a:prstGeom>
        </p:spPr>
      </p:pic>
      <p:sp>
        <p:nvSpPr>
          <p:cNvPr id="10" name="Rectangle 9"/>
          <p:cNvSpPr/>
          <p:nvPr/>
        </p:nvSpPr>
        <p:spPr>
          <a:xfrm>
            <a:off x="304800" y="4572000"/>
            <a:ext cx="1600200" cy="297517"/>
          </a:xfrm>
          <a:prstGeom prst="rect">
            <a:avLst/>
          </a:prstGeom>
        </p:spPr>
        <p:txBody>
          <a:bodyPr wrap="square">
            <a:spAutoFit/>
          </a:bodyPr>
          <a:lstStyle/>
          <a:p>
            <a:r>
              <a:rPr lang="en-US" sz="2000" b="1" baseline="30000" dirty="0" err="1" smtClean="0">
                <a:latin typeface="Arial"/>
                <a:cs typeface="Arial"/>
              </a:rPr>
              <a:t>tableB</a:t>
            </a:r>
            <a:r>
              <a:rPr lang="en-US" sz="2000" b="1" baseline="30000" dirty="0" smtClean="0">
                <a:latin typeface="Arial"/>
                <a:cs typeface="Arial"/>
              </a:rPr>
              <a:t> OFFSET</a:t>
            </a:r>
            <a:endParaRPr lang="en-US" sz="2000" b="1" dirty="0">
              <a:latin typeface="Arial"/>
              <a:cs typeface="Arial"/>
            </a:endParaRPr>
          </a:p>
        </p:txBody>
      </p:sp>
      <mc:AlternateContent xmlns:mc="http://schemas.openxmlformats.org/markup-compatibility/2006">
        <mc:Choice xmlns:p14="http://schemas.microsoft.com/office/powerpoint/2010/main" Requires="p14">
          <p:contentPart p14:bwMode="auto" r:id="rId4">
            <p14:nvContentPartPr>
              <p14:cNvPr id="108545" name="Ink 1"/>
              <p14:cNvContentPartPr>
                <a14:cpLocks xmlns:a14="http://schemas.microsoft.com/office/drawing/2010/main" noRot="1" noChangeAspect="1" noEditPoints="1" noChangeArrowheads="1" noChangeShapeType="1"/>
              </p14:cNvContentPartPr>
              <p14:nvPr/>
            </p14:nvContentPartPr>
            <p14:xfrm>
              <a:off x="7524750" y="3584575"/>
              <a:ext cx="1684338" cy="1033463"/>
            </p14:xfrm>
          </p:contentPart>
        </mc:Choice>
        <mc:Fallback>
          <p:pic>
            <p:nvPicPr>
              <p:cNvPr id="108545" name="Ink 1"/>
              <p:cNvPicPr>
                <a:picLocks noRot="1" noChangeAspect="1" noEditPoints="1" noChangeArrowheads="1" noChangeShapeType="1"/>
              </p:cNvPicPr>
              <p:nvPr/>
            </p:nvPicPr>
            <p:blipFill>
              <a:blip r:embed="rId5"/>
              <a:stretch>
                <a:fillRect/>
              </a:stretch>
            </p:blipFill>
            <p:spPr>
              <a:xfrm>
                <a:off x="7522231" y="3580970"/>
                <a:ext cx="1690816" cy="1039591"/>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8546" name="Ink 2"/>
              <p14:cNvContentPartPr>
                <a14:cpLocks xmlns:a14="http://schemas.microsoft.com/office/drawing/2010/main" noRot="1" noChangeAspect="1" noEditPoints="1" noChangeArrowheads="1" noChangeShapeType="1"/>
              </p14:cNvContentPartPr>
              <p14:nvPr/>
            </p14:nvContentPartPr>
            <p14:xfrm>
              <a:off x="3375025" y="5749925"/>
              <a:ext cx="19050" cy="296863"/>
            </p14:xfrm>
          </p:contentPart>
        </mc:Choice>
        <mc:Fallback>
          <p:pic>
            <p:nvPicPr>
              <p:cNvPr id="108546" name="Ink 2"/>
              <p:cNvPicPr>
                <a:picLocks noRot="1" noChangeAspect="1" noEditPoints="1" noChangeArrowheads="1" noChangeShapeType="1"/>
              </p:cNvPicPr>
              <p:nvPr/>
            </p:nvPicPr>
            <p:blipFill>
              <a:blip r:embed="rId7"/>
              <a:stretch>
                <a:fillRect/>
              </a:stretch>
            </p:blipFill>
            <p:spPr>
              <a:xfrm>
                <a:off x="3372203" y="5747050"/>
                <a:ext cx="24342" cy="30225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8547" name="Ink 3"/>
              <p14:cNvContentPartPr>
                <a14:cpLocks xmlns:a14="http://schemas.microsoft.com/office/drawing/2010/main" noRot="1" noChangeAspect="1" noEditPoints="1" noChangeArrowheads="1" noChangeShapeType="1"/>
              </p14:cNvContentPartPr>
              <p14:nvPr/>
            </p14:nvContentPartPr>
            <p14:xfrm>
              <a:off x="4352925" y="5187950"/>
              <a:ext cx="574675" cy="766763"/>
            </p14:xfrm>
          </p:contentPart>
        </mc:Choice>
        <mc:Fallback>
          <p:pic>
            <p:nvPicPr>
              <p:cNvPr id="108547" name="Ink 3"/>
              <p:cNvPicPr>
                <a:picLocks noRot="1" noChangeAspect="1" noEditPoints="1" noChangeArrowheads="1" noChangeShapeType="1"/>
              </p:cNvPicPr>
              <p:nvPr/>
            </p:nvPicPr>
            <p:blipFill>
              <a:blip r:embed="rId9"/>
              <a:stretch>
                <a:fillRect/>
              </a:stretch>
            </p:blipFill>
            <p:spPr>
              <a:xfrm>
                <a:off x="4350044" y="5184709"/>
                <a:ext cx="580796" cy="77288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8548" name="Ink 4"/>
              <p14:cNvContentPartPr>
                <a14:cpLocks xmlns:a14="http://schemas.microsoft.com/office/drawing/2010/main" noRot="1" noChangeAspect="1" noEditPoints="1" noChangeArrowheads="1" noChangeShapeType="1"/>
              </p14:cNvContentPartPr>
              <p14:nvPr/>
            </p14:nvContentPartPr>
            <p14:xfrm>
              <a:off x="6065838" y="5815013"/>
              <a:ext cx="20637" cy="233362"/>
            </p14:xfrm>
          </p:contentPart>
        </mc:Choice>
        <mc:Fallback>
          <p:pic>
            <p:nvPicPr>
              <p:cNvPr id="108548" name="Ink 4"/>
              <p:cNvPicPr>
                <a:picLocks noRot="1" noChangeAspect="1" noEditPoints="1" noChangeArrowheads="1" noChangeShapeType="1"/>
              </p:cNvPicPr>
              <p:nvPr/>
            </p:nvPicPr>
            <p:blipFill>
              <a:blip r:embed="rId11"/>
              <a:stretch>
                <a:fillRect/>
              </a:stretch>
            </p:blipFill>
            <p:spPr>
              <a:xfrm>
                <a:off x="6062942" y="5812128"/>
                <a:ext cx="26430" cy="239133"/>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8549" name="Ink 5"/>
              <p14:cNvContentPartPr>
                <a14:cpLocks xmlns:a14="http://schemas.microsoft.com/office/drawing/2010/main" noRot="1" noChangeAspect="1" noEditPoints="1" noChangeArrowheads="1" noChangeShapeType="1"/>
              </p14:cNvContentPartPr>
              <p14:nvPr/>
            </p14:nvContentPartPr>
            <p14:xfrm>
              <a:off x="6961188" y="5935663"/>
              <a:ext cx="125412" cy="98425"/>
            </p14:xfrm>
          </p:contentPart>
        </mc:Choice>
        <mc:Fallback>
          <p:pic>
            <p:nvPicPr>
              <p:cNvPr id="108549" name="Ink 5"/>
              <p:cNvPicPr>
                <a:picLocks noRot="1" noChangeAspect="1" noEditPoints="1" noChangeArrowheads="1" noChangeShapeType="1"/>
              </p:cNvPicPr>
              <p:nvPr/>
            </p:nvPicPr>
            <p:blipFill>
              <a:blip r:embed="rId13"/>
              <a:stretch>
                <a:fillRect/>
              </a:stretch>
            </p:blipFill>
            <p:spPr>
              <a:xfrm>
                <a:off x="6958297" y="5932800"/>
                <a:ext cx="131195" cy="103794"/>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8550" name="Ink 6"/>
              <p14:cNvContentPartPr>
                <a14:cpLocks xmlns:a14="http://schemas.microsoft.com/office/drawing/2010/main" noRot="1" noChangeAspect="1" noEditPoints="1" noChangeArrowheads="1" noChangeShapeType="1"/>
              </p14:cNvContentPartPr>
              <p14:nvPr/>
            </p14:nvContentPartPr>
            <p14:xfrm>
              <a:off x="1962150" y="5918200"/>
              <a:ext cx="127000" cy="57150"/>
            </p14:xfrm>
          </p:contentPart>
        </mc:Choice>
        <mc:Fallback>
          <p:pic>
            <p:nvPicPr>
              <p:cNvPr id="108550" name="Ink 6"/>
              <p:cNvPicPr>
                <a:picLocks noRot="1" noChangeAspect="1" noEditPoints="1" noChangeArrowheads="1" noChangeShapeType="1"/>
              </p:cNvPicPr>
              <p:nvPr/>
            </p:nvPicPr>
            <p:blipFill>
              <a:blip r:embed="rId15"/>
              <a:stretch>
                <a:fillRect/>
              </a:stretch>
            </p:blipFill>
            <p:spPr>
              <a:xfrm>
                <a:off x="1959646" y="5915250"/>
                <a:ext cx="132366" cy="63049"/>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8551" name="Ink 7"/>
              <p14:cNvContentPartPr>
                <a14:cpLocks xmlns:a14="http://schemas.microsoft.com/office/drawing/2010/main" noRot="1" noChangeAspect="1" noEditPoints="1" noChangeArrowheads="1" noChangeShapeType="1"/>
              </p14:cNvContentPartPr>
              <p14:nvPr/>
            </p14:nvContentPartPr>
            <p14:xfrm>
              <a:off x="1643063" y="2374900"/>
              <a:ext cx="388937" cy="15875"/>
            </p14:xfrm>
          </p:contentPart>
        </mc:Choice>
        <mc:Fallback>
          <p:pic>
            <p:nvPicPr>
              <p:cNvPr id="108551" name="Ink 7"/>
              <p:cNvPicPr>
                <a:picLocks noRot="1" noChangeAspect="1" noEditPoints="1" noChangeArrowheads="1" noChangeShapeType="1"/>
              </p:cNvPicPr>
              <p:nvPr/>
            </p:nvPicPr>
            <p:blipFill>
              <a:blip r:embed="rId17"/>
              <a:stretch>
                <a:fillRect/>
              </a:stretch>
            </p:blipFill>
            <p:spPr>
              <a:xfrm>
                <a:off x="1640190" y="2372078"/>
                <a:ext cx="395042" cy="2187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8552" name="Ink 8"/>
              <p14:cNvContentPartPr>
                <a14:cpLocks xmlns:a14="http://schemas.microsoft.com/office/drawing/2010/main" noRot="1" noChangeAspect="1" noEditPoints="1" noChangeArrowheads="1" noChangeShapeType="1"/>
              </p14:cNvContentPartPr>
              <p14:nvPr/>
            </p14:nvContentPartPr>
            <p14:xfrm>
              <a:off x="2533650" y="3454400"/>
              <a:ext cx="2325688" cy="647700"/>
            </p14:xfrm>
          </p:contentPart>
        </mc:Choice>
        <mc:Fallback>
          <p:pic>
            <p:nvPicPr>
              <p:cNvPr id="108552" name="Ink 8"/>
              <p:cNvPicPr>
                <a:picLocks noRot="1" noChangeAspect="1" noEditPoints="1" noChangeArrowheads="1" noChangeShapeType="1"/>
              </p:cNvPicPr>
              <p:nvPr/>
            </p:nvPicPr>
            <p:blipFill>
              <a:blip r:embed="rId19"/>
              <a:stretch>
                <a:fillRect/>
              </a:stretch>
            </p:blipFill>
            <p:spPr>
              <a:xfrm>
                <a:off x="2530410" y="3451521"/>
                <a:ext cx="2332528" cy="65381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8553" name="Ink 9"/>
              <p14:cNvContentPartPr>
                <a14:cpLocks xmlns:a14="http://schemas.microsoft.com/office/drawing/2010/main" noRot="1" noChangeAspect="1" noEditPoints="1" noChangeArrowheads="1" noChangeShapeType="1"/>
              </p14:cNvContentPartPr>
              <p14:nvPr/>
            </p14:nvContentPartPr>
            <p14:xfrm>
              <a:off x="5214938" y="3676650"/>
              <a:ext cx="555625" cy="596900"/>
            </p14:xfrm>
          </p:contentPart>
        </mc:Choice>
        <mc:Fallback>
          <p:pic>
            <p:nvPicPr>
              <p:cNvPr id="108553" name="Ink 9"/>
              <p:cNvPicPr>
                <a:picLocks noRot="1" noChangeAspect="1" noEditPoints="1" noChangeArrowheads="1" noChangeShapeType="1"/>
              </p:cNvPicPr>
              <p:nvPr/>
            </p:nvPicPr>
            <p:blipFill>
              <a:blip r:embed="rId21"/>
              <a:stretch>
                <a:fillRect/>
              </a:stretch>
            </p:blipFill>
            <p:spPr>
              <a:xfrm>
                <a:off x="5212059" y="3673766"/>
                <a:ext cx="561383" cy="602667"/>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8554" name="Ink 10"/>
              <p14:cNvContentPartPr>
                <a14:cpLocks xmlns:a14="http://schemas.microsoft.com/office/drawing/2010/main" noRot="1" noChangeAspect="1" noEditPoints="1" noChangeArrowheads="1" noChangeShapeType="1"/>
              </p14:cNvContentPartPr>
              <p14:nvPr/>
            </p14:nvContentPartPr>
            <p14:xfrm>
              <a:off x="7654925" y="3962400"/>
              <a:ext cx="1428750" cy="149225"/>
            </p14:xfrm>
          </p:contentPart>
        </mc:Choice>
        <mc:Fallback>
          <p:pic>
            <p:nvPicPr>
              <p:cNvPr id="108554" name="Ink 10"/>
              <p:cNvPicPr>
                <a:picLocks noRot="1" noChangeAspect="1" noEditPoints="1" noChangeArrowheads="1" noChangeShapeType="1"/>
              </p:cNvPicPr>
              <p:nvPr/>
            </p:nvPicPr>
            <p:blipFill>
              <a:blip r:embed="rId23"/>
              <a:stretch>
                <a:fillRect/>
              </a:stretch>
            </p:blipFill>
            <p:spPr>
              <a:xfrm>
                <a:off x="7652406" y="3959883"/>
                <a:ext cx="1433788" cy="154259"/>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8555" name="Ink 11"/>
              <p14:cNvContentPartPr>
                <a14:cpLocks xmlns:a14="http://schemas.microsoft.com/office/drawing/2010/main" noRot="1" noChangeAspect="1" noEditPoints="1" noChangeArrowheads="1" noChangeShapeType="1"/>
              </p14:cNvContentPartPr>
              <p14:nvPr/>
            </p14:nvContentPartPr>
            <p14:xfrm>
              <a:off x="4244975" y="2846388"/>
              <a:ext cx="201613" cy="115887"/>
            </p14:xfrm>
          </p:contentPart>
        </mc:Choice>
        <mc:Fallback>
          <p:pic>
            <p:nvPicPr>
              <p:cNvPr id="108555" name="Ink 11"/>
              <p:cNvPicPr>
                <a:picLocks noRot="1" noChangeAspect="1" noEditPoints="1" noChangeArrowheads="1" noChangeShapeType="1"/>
              </p:cNvPicPr>
              <p:nvPr/>
            </p:nvPicPr>
            <p:blipFill>
              <a:blip r:embed="rId25"/>
              <a:stretch>
                <a:fillRect/>
              </a:stretch>
            </p:blipFill>
            <p:spPr>
              <a:xfrm>
                <a:off x="4242450" y="2843473"/>
                <a:ext cx="207023" cy="121718"/>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8556" name="Ink 12"/>
              <p14:cNvContentPartPr>
                <a14:cpLocks xmlns:a14="http://schemas.microsoft.com/office/drawing/2010/main" noRot="1" noChangeAspect="1" noEditPoints="1" noChangeArrowheads="1" noChangeShapeType="1"/>
              </p14:cNvContentPartPr>
              <p14:nvPr/>
            </p14:nvContentPartPr>
            <p14:xfrm>
              <a:off x="7696200" y="3702050"/>
              <a:ext cx="161925" cy="165100"/>
            </p14:xfrm>
          </p:contentPart>
        </mc:Choice>
        <mc:Fallback>
          <p:pic>
            <p:nvPicPr>
              <p:cNvPr id="108556" name="Ink 12"/>
              <p:cNvPicPr>
                <a:picLocks noRot="1" noChangeAspect="1" noEditPoints="1" noChangeArrowheads="1" noChangeShapeType="1"/>
              </p:cNvPicPr>
              <p:nvPr/>
            </p:nvPicPr>
            <p:blipFill>
              <a:blip r:embed="rId27"/>
              <a:stretch>
                <a:fillRect/>
              </a:stretch>
            </p:blipFill>
            <p:spPr>
              <a:xfrm>
                <a:off x="7691833" y="3698791"/>
                <a:ext cx="169566" cy="172703"/>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8557" name="Ink 13"/>
              <p14:cNvContentPartPr>
                <a14:cpLocks xmlns:a14="http://schemas.microsoft.com/office/drawing/2010/main" noRot="1" noChangeAspect="1" noEditPoints="1" noChangeArrowheads="1" noChangeShapeType="1"/>
              </p14:cNvContentPartPr>
              <p14:nvPr/>
            </p14:nvContentPartPr>
            <p14:xfrm>
              <a:off x="7802563" y="4019550"/>
              <a:ext cx="33337" cy="179388"/>
            </p14:xfrm>
          </p:contentPart>
        </mc:Choice>
        <mc:Fallback>
          <p:pic>
            <p:nvPicPr>
              <p:cNvPr id="108557" name="Ink 13"/>
              <p:cNvPicPr>
                <a:picLocks noRot="1" noChangeAspect="1" noEditPoints="1" noChangeArrowheads="1" noChangeShapeType="1"/>
              </p:cNvPicPr>
              <p:nvPr/>
            </p:nvPicPr>
            <p:blipFill>
              <a:blip r:embed="rId29"/>
              <a:stretch>
                <a:fillRect/>
              </a:stretch>
            </p:blipFill>
            <p:spPr>
              <a:xfrm>
                <a:off x="7800026" y="4017039"/>
                <a:ext cx="38772" cy="18477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08558" name="Ink 14"/>
              <p14:cNvContentPartPr>
                <a14:cpLocks xmlns:a14="http://schemas.microsoft.com/office/drawing/2010/main" noRot="1" noChangeAspect="1" noEditPoints="1" noChangeArrowheads="1" noChangeShapeType="1"/>
              </p14:cNvContentPartPr>
              <p14:nvPr/>
            </p14:nvContentPartPr>
            <p14:xfrm>
              <a:off x="7773988" y="4351338"/>
              <a:ext cx="146050" cy="136525"/>
            </p14:xfrm>
          </p:contentPart>
        </mc:Choice>
        <mc:Fallback>
          <p:pic>
            <p:nvPicPr>
              <p:cNvPr id="108558" name="Ink 14"/>
              <p:cNvPicPr>
                <a:picLocks noRot="1" noChangeAspect="1" noEditPoints="1" noChangeArrowheads="1" noChangeShapeType="1"/>
              </p:cNvPicPr>
              <p:nvPr/>
            </p:nvPicPr>
            <p:blipFill>
              <a:blip r:embed="rId31"/>
              <a:stretch>
                <a:fillRect/>
              </a:stretch>
            </p:blipFill>
            <p:spPr>
              <a:xfrm>
                <a:off x="7771089" y="4348464"/>
                <a:ext cx="151849" cy="142273"/>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08559" name="Ink 15"/>
              <p14:cNvContentPartPr>
                <a14:cpLocks xmlns:a14="http://schemas.microsoft.com/office/drawing/2010/main" noRot="1" noChangeAspect="1" noEditPoints="1" noChangeArrowheads="1" noChangeShapeType="1"/>
              </p14:cNvContentPartPr>
              <p14:nvPr/>
            </p14:nvContentPartPr>
            <p14:xfrm>
              <a:off x="7993063" y="3660775"/>
              <a:ext cx="127000" cy="817563"/>
            </p14:xfrm>
          </p:contentPart>
        </mc:Choice>
        <mc:Fallback>
          <p:pic>
            <p:nvPicPr>
              <p:cNvPr id="108559" name="Ink 15"/>
              <p:cNvPicPr>
                <a:picLocks noRot="1" noChangeAspect="1" noEditPoints="1" noChangeArrowheads="1" noChangeShapeType="1"/>
              </p:cNvPicPr>
              <p:nvPr/>
            </p:nvPicPr>
            <p:blipFill>
              <a:blip r:embed="rId33"/>
              <a:stretch>
                <a:fillRect/>
              </a:stretch>
            </p:blipFill>
            <p:spPr>
              <a:xfrm>
                <a:off x="7990545" y="3658249"/>
                <a:ext cx="132397" cy="823336"/>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08560" name="Ink 16"/>
              <p14:cNvContentPartPr>
                <a14:cpLocks xmlns:a14="http://schemas.microsoft.com/office/drawing/2010/main" noRot="1" noChangeAspect="1" noEditPoints="1" noChangeArrowheads="1" noChangeShapeType="1"/>
              </p14:cNvContentPartPr>
              <p14:nvPr/>
            </p14:nvContentPartPr>
            <p14:xfrm>
              <a:off x="8110538" y="3414713"/>
              <a:ext cx="160337" cy="114300"/>
            </p14:xfrm>
          </p:contentPart>
        </mc:Choice>
        <mc:Fallback>
          <p:pic>
            <p:nvPicPr>
              <p:cNvPr id="108560" name="Ink 16"/>
              <p:cNvPicPr>
                <a:picLocks noRot="1" noChangeAspect="1" noEditPoints="1" noChangeArrowheads="1" noChangeShapeType="1"/>
              </p:cNvPicPr>
              <p:nvPr/>
            </p:nvPicPr>
            <p:blipFill>
              <a:blip r:embed="rId35"/>
              <a:stretch>
                <a:fillRect/>
              </a:stretch>
            </p:blipFill>
            <p:spPr>
              <a:xfrm>
                <a:off x="8107662" y="3411828"/>
                <a:ext cx="166089" cy="120069"/>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8561" name="Ink 17"/>
              <p14:cNvContentPartPr>
                <a14:cpLocks xmlns:a14="http://schemas.microsoft.com/office/drawing/2010/main" noRot="1" noChangeAspect="1" noEditPoints="1" noChangeArrowheads="1" noChangeShapeType="1"/>
              </p14:cNvContentPartPr>
              <p14:nvPr/>
            </p14:nvContentPartPr>
            <p14:xfrm>
              <a:off x="8578850" y="3376613"/>
              <a:ext cx="7938" cy="136525"/>
            </p14:xfrm>
          </p:contentPart>
        </mc:Choice>
        <mc:Fallback>
          <p:pic>
            <p:nvPicPr>
              <p:cNvPr id="108561" name="Ink 17"/>
              <p:cNvPicPr>
                <a:picLocks noRot="1" noChangeAspect="1" noEditPoints="1" noChangeArrowheads="1" noChangeShapeType="1"/>
              </p:cNvPicPr>
              <p:nvPr/>
            </p:nvPicPr>
            <p:blipFill>
              <a:blip r:embed="rId37"/>
              <a:stretch>
                <a:fillRect/>
              </a:stretch>
            </p:blipFill>
            <p:spPr>
              <a:xfrm>
                <a:off x="8576204" y="3374091"/>
                <a:ext cx="13230" cy="141928"/>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8562" name="Ink 18"/>
              <p14:cNvContentPartPr>
                <a14:cpLocks xmlns:a14="http://schemas.microsoft.com/office/drawing/2010/main" noRot="1" noChangeAspect="1" noEditPoints="1" noChangeArrowheads="1" noChangeShapeType="1"/>
              </p14:cNvContentPartPr>
              <p14:nvPr/>
            </p14:nvContentPartPr>
            <p14:xfrm>
              <a:off x="8856663" y="3365500"/>
              <a:ext cx="193675" cy="82550"/>
            </p14:xfrm>
          </p:contentPart>
        </mc:Choice>
        <mc:Fallback>
          <p:pic>
            <p:nvPicPr>
              <p:cNvPr id="108562" name="Ink 18"/>
              <p:cNvPicPr>
                <a:picLocks noRot="1" noChangeAspect="1" noEditPoints="1" noChangeArrowheads="1" noChangeShapeType="1"/>
              </p:cNvPicPr>
              <p:nvPr/>
            </p:nvPicPr>
            <p:blipFill>
              <a:blip r:embed="rId39"/>
              <a:stretch>
                <a:fillRect/>
              </a:stretch>
            </p:blipFill>
            <p:spPr>
              <a:xfrm>
                <a:off x="8854157" y="3362641"/>
                <a:ext cx="199045" cy="88268"/>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8563" name="Ink 19"/>
              <p14:cNvContentPartPr>
                <a14:cpLocks xmlns:a14="http://schemas.microsoft.com/office/drawing/2010/main" noRot="1" noChangeAspect="1" noEditPoints="1" noChangeArrowheads="1" noChangeShapeType="1"/>
              </p14:cNvContentPartPr>
              <p14:nvPr/>
            </p14:nvContentPartPr>
            <p14:xfrm>
              <a:off x="8899525" y="3773488"/>
              <a:ext cx="230188" cy="11112"/>
            </p14:xfrm>
          </p:contentPart>
        </mc:Choice>
        <mc:Fallback>
          <p:pic>
            <p:nvPicPr>
              <p:cNvPr id="108563" name="Ink 19"/>
              <p:cNvPicPr>
                <a:picLocks noRot="1" noChangeAspect="1" noEditPoints="1" noChangeArrowheads="1" noChangeShapeType="1"/>
              </p:cNvPicPr>
              <p:nvPr/>
            </p:nvPicPr>
            <p:blipFill>
              <a:blip r:embed="rId41"/>
              <a:stretch>
                <a:fillRect/>
              </a:stretch>
            </p:blipFill>
            <p:spPr>
              <a:xfrm>
                <a:off x="8896999" y="3770873"/>
                <a:ext cx="235239" cy="16014"/>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8564" name="Ink 20"/>
              <p14:cNvContentPartPr>
                <a14:cpLocks xmlns:a14="http://schemas.microsoft.com/office/drawing/2010/main" noRot="1" noChangeAspect="1" noEditPoints="1" noChangeArrowheads="1" noChangeShapeType="1"/>
              </p14:cNvContentPartPr>
              <p14:nvPr/>
            </p14:nvContentPartPr>
            <p14:xfrm>
              <a:off x="9126538" y="3781425"/>
              <a:ext cx="3175" cy="1588"/>
            </p14:xfrm>
          </p:contentPart>
        </mc:Choice>
        <mc:Fallback>
          <p:pic>
            <p:nvPicPr>
              <p:cNvPr id="108564" name="Ink 20"/>
              <p:cNvPicPr>
                <a:picLocks noRot="1" noChangeAspect="1" noEditPoints="1" noChangeArrowheads="1" noChangeShapeType="1"/>
              </p:cNvPicPr>
              <p:nvPr/>
            </p:nvPicPr>
            <p:blipFill>
              <a:blip r:embed="rId43"/>
              <a:stretch>
                <a:fillRect/>
              </a:stretch>
            </p:blipFill>
            <p:spPr>
              <a:xfrm>
                <a:off x="9122834" y="3779572"/>
                <a:ext cx="11113" cy="5293"/>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08565" name="Ink 21"/>
              <p14:cNvContentPartPr>
                <a14:cpLocks xmlns:a14="http://schemas.microsoft.com/office/drawing/2010/main" noRot="1" noChangeAspect="1" noEditPoints="1" noChangeArrowheads="1" noChangeShapeType="1"/>
              </p14:cNvContentPartPr>
              <p14:nvPr/>
            </p14:nvContentPartPr>
            <p14:xfrm>
              <a:off x="8674100" y="3654425"/>
              <a:ext cx="80963" cy="776288"/>
            </p14:xfrm>
          </p:contentPart>
        </mc:Choice>
        <mc:Fallback>
          <p:pic>
            <p:nvPicPr>
              <p:cNvPr id="108565" name="Ink 21"/>
              <p:cNvPicPr>
                <a:picLocks noRot="1" noChangeAspect="1" noEditPoints="1" noChangeArrowheads="1" noChangeShapeType="1"/>
              </p:cNvPicPr>
              <p:nvPr/>
            </p:nvPicPr>
            <p:blipFill>
              <a:blip r:embed="rId45"/>
              <a:stretch>
                <a:fillRect/>
              </a:stretch>
            </p:blipFill>
            <p:spPr>
              <a:xfrm>
                <a:off x="8664983" y="3651539"/>
                <a:ext cx="92633" cy="785667"/>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8566" name="Ink 22"/>
              <p14:cNvContentPartPr>
                <a14:cpLocks xmlns:a14="http://schemas.microsoft.com/office/drawing/2010/main" noRot="1" noChangeAspect="1" noEditPoints="1" noChangeArrowheads="1" noChangeShapeType="1"/>
              </p14:cNvContentPartPr>
              <p14:nvPr/>
            </p14:nvContentPartPr>
            <p14:xfrm>
              <a:off x="7631113" y="3962400"/>
              <a:ext cx="1482725" cy="150813"/>
            </p14:xfrm>
          </p:contentPart>
        </mc:Choice>
        <mc:Fallback>
          <p:pic>
            <p:nvPicPr>
              <p:cNvPr id="108566" name="Ink 22"/>
              <p:cNvPicPr>
                <a:picLocks noRot="1" noChangeAspect="1" noEditPoints="1" noChangeArrowheads="1" noChangeShapeType="1"/>
              </p:cNvPicPr>
              <p:nvPr/>
            </p:nvPicPr>
            <p:blipFill>
              <a:blip r:embed="rId47"/>
              <a:stretch>
                <a:fillRect/>
              </a:stretch>
            </p:blipFill>
            <p:spPr>
              <a:xfrm>
                <a:off x="7628593" y="3959856"/>
                <a:ext cx="1487765" cy="155901"/>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8567" name="Ink 23"/>
              <p14:cNvContentPartPr>
                <a14:cpLocks xmlns:a14="http://schemas.microsoft.com/office/drawing/2010/main" noRot="1" noChangeAspect="1" noEditPoints="1" noChangeArrowheads="1" noChangeShapeType="1"/>
              </p14:cNvContentPartPr>
              <p14:nvPr/>
            </p14:nvContentPartPr>
            <p14:xfrm>
              <a:off x="9110663" y="3971925"/>
              <a:ext cx="6350" cy="7938"/>
            </p14:xfrm>
          </p:contentPart>
        </mc:Choice>
        <mc:Fallback>
          <p:pic>
            <p:nvPicPr>
              <p:cNvPr id="108567" name="Ink 23"/>
              <p:cNvPicPr>
                <a:picLocks noRot="1" noChangeAspect="1" noEditPoints="1" noChangeArrowheads="1" noChangeShapeType="1"/>
              </p:cNvPicPr>
              <p:nvPr/>
            </p:nvPicPr>
            <p:blipFill>
              <a:blip r:embed="rId49"/>
              <a:stretch>
                <a:fillRect/>
              </a:stretch>
            </p:blipFill>
            <p:spPr>
              <a:xfrm>
                <a:off x="9108048" y="3969509"/>
                <a:ext cx="11579" cy="1277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8568" name="Ink 24"/>
              <p14:cNvContentPartPr>
                <a14:cpLocks xmlns:a14="http://schemas.microsoft.com/office/drawing/2010/main" noRot="1" noChangeAspect="1" noEditPoints="1" noChangeArrowheads="1" noChangeShapeType="1"/>
              </p14:cNvContentPartPr>
              <p14:nvPr/>
            </p14:nvContentPartPr>
            <p14:xfrm>
              <a:off x="7583488" y="3851275"/>
              <a:ext cx="1573212" cy="273050"/>
            </p14:xfrm>
          </p:contentPart>
        </mc:Choice>
        <mc:Fallback>
          <p:pic>
            <p:nvPicPr>
              <p:cNvPr id="108568" name="Ink 24"/>
              <p:cNvPicPr>
                <a:picLocks noRot="1" noChangeAspect="1" noEditPoints="1" noChangeArrowheads="1" noChangeShapeType="1"/>
              </p:cNvPicPr>
              <p:nvPr/>
            </p:nvPicPr>
            <p:blipFill>
              <a:blip r:embed="rId51"/>
              <a:stretch>
                <a:fillRect/>
              </a:stretch>
            </p:blipFill>
            <p:spPr>
              <a:xfrm>
                <a:off x="7579528" y="3847281"/>
                <a:ext cx="1580052" cy="282491"/>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8569" name="Ink 25"/>
              <p14:cNvContentPartPr>
                <a14:cpLocks xmlns:a14="http://schemas.microsoft.com/office/drawing/2010/main" noRot="1" noChangeAspect="1" noEditPoints="1" noChangeArrowheads="1" noChangeShapeType="1"/>
              </p14:cNvContentPartPr>
              <p14:nvPr/>
            </p14:nvContentPartPr>
            <p14:xfrm>
              <a:off x="8135938" y="3409950"/>
              <a:ext cx="161925" cy="146050"/>
            </p14:xfrm>
          </p:contentPart>
        </mc:Choice>
        <mc:Fallback>
          <p:pic>
            <p:nvPicPr>
              <p:cNvPr id="108569" name="Ink 25"/>
              <p:cNvPicPr>
                <a:picLocks noRot="1" noChangeAspect="1" noEditPoints="1" noChangeArrowheads="1" noChangeShapeType="1"/>
              </p:cNvPicPr>
              <p:nvPr/>
            </p:nvPicPr>
            <p:blipFill>
              <a:blip r:embed="rId53"/>
              <a:stretch>
                <a:fillRect/>
              </a:stretch>
            </p:blipFill>
            <p:spPr>
              <a:xfrm>
                <a:off x="8133085" y="3407100"/>
                <a:ext cx="167988" cy="152818"/>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8570" name="Ink 26"/>
              <p14:cNvContentPartPr>
                <a14:cpLocks xmlns:a14="http://schemas.microsoft.com/office/drawing/2010/main" noRot="1" noChangeAspect="1" noEditPoints="1" noChangeArrowheads="1" noChangeShapeType="1"/>
              </p14:cNvContentPartPr>
              <p14:nvPr/>
            </p14:nvContentPartPr>
            <p14:xfrm>
              <a:off x="8602663" y="3379788"/>
              <a:ext cx="36512" cy="185737"/>
            </p14:xfrm>
          </p:contentPart>
        </mc:Choice>
        <mc:Fallback>
          <p:pic>
            <p:nvPicPr>
              <p:cNvPr id="108570" name="Ink 26"/>
              <p:cNvPicPr>
                <a:picLocks noRot="1" noChangeAspect="1" noEditPoints="1" noChangeArrowheads="1" noChangeShapeType="1"/>
              </p:cNvPicPr>
              <p:nvPr/>
            </p:nvPicPr>
            <p:blipFill>
              <a:blip r:embed="rId55"/>
              <a:stretch>
                <a:fillRect/>
              </a:stretch>
            </p:blipFill>
            <p:spPr>
              <a:xfrm>
                <a:off x="8600157" y="3376897"/>
                <a:ext cx="42597" cy="193325"/>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8571" name="Ink 27"/>
              <p14:cNvContentPartPr>
                <a14:cpLocks xmlns:a14="http://schemas.microsoft.com/office/drawing/2010/main" noRot="1" noChangeAspect="1" noEditPoints="1" noChangeArrowheads="1" noChangeShapeType="1"/>
              </p14:cNvContentPartPr>
              <p14:nvPr/>
            </p14:nvContentPartPr>
            <p14:xfrm>
              <a:off x="8926513" y="3360738"/>
              <a:ext cx="160337" cy="127000"/>
            </p14:xfrm>
          </p:contentPart>
        </mc:Choice>
        <mc:Fallback>
          <p:pic>
            <p:nvPicPr>
              <p:cNvPr id="108571" name="Ink 27"/>
              <p:cNvPicPr>
                <a:picLocks noRot="1" noChangeAspect="1" noEditPoints="1" noChangeArrowheads="1" noChangeShapeType="1"/>
              </p:cNvPicPr>
              <p:nvPr/>
            </p:nvPicPr>
            <p:blipFill>
              <a:blip r:embed="rId57"/>
              <a:stretch>
                <a:fillRect/>
              </a:stretch>
            </p:blipFill>
            <p:spPr>
              <a:xfrm>
                <a:off x="8923624" y="3357835"/>
                <a:ext cx="167559" cy="133169"/>
              </a:xfrm>
              <a:prstGeom prst="rect">
                <a:avLst/>
              </a:prstGeom>
            </p:spPr>
          </p:pic>
        </mc:Fallback>
      </mc:AlternateContent>
    </p:spTree>
    <p:extLst>
      <p:ext uri="{BB962C8B-B14F-4D97-AF65-F5344CB8AC3E}">
        <p14:creationId xmlns:p14="http://schemas.microsoft.com/office/powerpoint/2010/main" val="21636872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Row-Sum</a:t>
            </a:r>
            <a:endParaRPr lang="en-US" dirty="0"/>
          </a:p>
        </p:txBody>
      </p:sp>
      <p:sp>
        <p:nvSpPr>
          <p:cNvPr id="4" name="TextBox 3"/>
          <p:cNvSpPr txBox="1"/>
          <p:nvPr/>
        </p:nvSpPr>
        <p:spPr>
          <a:xfrm>
            <a:off x="457200" y="1225688"/>
            <a:ext cx="8153400" cy="5355313"/>
          </a:xfrm>
          <a:prstGeom prst="rect">
            <a:avLst/>
          </a:prstGeom>
          <a:noFill/>
        </p:spPr>
        <p:txBody>
          <a:bodyPr wrap="square" rtlCol="0">
            <a:spAutoFit/>
          </a:bodyPr>
          <a:lstStyle/>
          <a:p>
            <a:r>
              <a:rPr lang="cs-CZ" b="1" dirty="0">
                <a:latin typeface="Courier New"/>
                <a:cs typeface="Courier New"/>
              </a:rPr>
              <a:t>.data</a:t>
            </a:r>
          </a:p>
          <a:p>
            <a:r>
              <a:rPr lang="en-US" b="1" dirty="0" err="1">
                <a:latin typeface="Courier New"/>
                <a:cs typeface="Courier New"/>
              </a:rPr>
              <a:t>tableB</a:t>
            </a:r>
            <a:r>
              <a:rPr lang="en-US" b="1" dirty="0">
                <a:latin typeface="Courier New"/>
                <a:cs typeface="Courier New"/>
              </a:rPr>
              <a:t>  BYTE  10h,  20h,  30h,  40h,  50h</a:t>
            </a:r>
          </a:p>
          <a:p>
            <a:r>
              <a:rPr lang="en-US" b="1" dirty="0">
                <a:latin typeface="Courier New"/>
                <a:cs typeface="Courier New"/>
              </a:rPr>
              <a:t>        BYTE  60h,  70h,  80h,  90h,  0A0h</a:t>
            </a:r>
          </a:p>
          <a:p>
            <a:r>
              <a:rPr lang="en-US" b="1" dirty="0">
                <a:latin typeface="Courier New"/>
                <a:cs typeface="Courier New"/>
              </a:rPr>
              <a:t>        BYTE  0B0h, 0C0h, 0D0h, 0E0h, 0F0h</a:t>
            </a:r>
          </a:p>
          <a:p>
            <a:r>
              <a:rPr lang="pl-PL" b="1" dirty="0" err="1">
                <a:latin typeface="Courier New"/>
                <a:cs typeface="Courier New"/>
              </a:rPr>
              <a:t>RowSize</a:t>
            </a:r>
            <a:r>
              <a:rPr lang="pl-PL" b="1" dirty="0">
                <a:latin typeface="Courier New"/>
                <a:cs typeface="Courier New"/>
              </a:rPr>
              <a:t> = 5</a:t>
            </a:r>
          </a:p>
          <a:p>
            <a:r>
              <a:rPr lang="en-US" b="1" dirty="0" smtClean="0">
                <a:latin typeface="Courier New"/>
                <a:cs typeface="Courier New"/>
              </a:rPr>
              <a:t>Disp1 BYTE 20 DUP(?)</a:t>
            </a:r>
          </a:p>
          <a:p>
            <a:r>
              <a:rPr lang="en-US" b="1" dirty="0" smtClean="0">
                <a:latin typeface="Courier New"/>
                <a:cs typeface="Courier New"/>
              </a:rPr>
              <a:t>msg2 </a:t>
            </a:r>
            <a:r>
              <a:rPr lang="en-US" b="1" dirty="0">
                <a:latin typeface="Courier New"/>
                <a:cs typeface="Courier New"/>
              </a:rPr>
              <a:t>BYTE "The sum is: ",0</a:t>
            </a:r>
          </a:p>
          <a:p>
            <a:endParaRPr lang="en-US" b="1" dirty="0">
              <a:latin typeface="Courier New"/>
              <a:cs typeface="Courier New"/>
            </a:endParaRPr>
          </a:p>
          <a:p>
            <a:r>
              <a:rPr lang="en-US" b="1" dirty="0">
                <a:latin typeface="Courier New"/>
                <a:cs typeface="Courier New"/>
              </a:rPr>
              <a:t>.code</a:t>
            </a:r>
          </a:p>
          <a:p>
            <a:r>
              <a:rPr lang="en-US" b="1" dirty="0">
                <a:latin typeface="Courier New"/>
                <a:cs typeface="Courier New"/>
              </a:rPr>
              <a:t>s</a:t>
            </a:r>
            <a:r>
              <a:rPr lang="en-US" b="1" dirty="0" smtClean="0">
                <a:latin typeface="Courier New"/>
                <a:cs typeface="Courier New"/>
              </a:rPr>
              <a:t>tart:</a:t>
            </a:r>
            <a:endParaRPr lang="en-US" b="1" dirty="0">
              <a:latin typeface="Courier New"/>
              <a:cs typeface="Courier New"/>
            </a:endParaRPr>
          </a:p>
          <a:p>
            <a:r>
              <a:rPr lang="en-US" b="1" dirty="0">
                <a:latin typeface="Courier New"/>
                <a:cs typeface="Courier New"/>
              </a:rPr>
              <a:t>	</a:t>
            </a:r>
            <a:r>
              <a:rPr lang="en-US" b="1" dirty="0" err="1">
                <a:latin typeface="Courier New"/>
                <a:cs typeface="Courier New"/>
              </a:rPr>
              <a:t>mov</a:t>
            </a:r>
            <a:r>
              <a:rPr lang="en-US" b="1" dirty="0">
                <a:latin typeface="Courier New"/>
                <a:cs typeface="Courier New"/>
              </a:rPr>
              <a:t>	edx</a:t>
            </a:r>
            <a:r>
              <a:rPr lang="en-US" b="1" dirty="0" smtClean="0">
                <a:latin typeface="Courier New"/>
                <a:cs typeface="Courier New"/>
              </a:rPr>
              <a:t>,1				; Row number</a:t>
            </a:r>
            <a:endParaRPr lang="en-US" b="1" dirty="0">
              <a:latin typeface="Courier New"/>
              <a:cs typeface="Courier New"/>
            </a:endParaRPr>
          </a:p>
          <a:p>
            <a:r>
              <a:rPr lang="en-US" b="1" dirty="0">
                <a:latin typeface="Courier New"/>
                <a:cs typeface="Courier New"/>
              </a:rPr>
              <a:t>	</a:t>
            </a:r>
            <a:r>
              <a:rPr lang="en-US" b="1" dirty="0" err="1">
                <a:latin typeface="Courier New"/>
                <a:cs typeface="Courier New"/>
              </a:rPr>
              <a:t>mov</a:t>
            </a:r>
            <a:r>
              <a:rPr lang="en-US" b="1" dirty="0">
                <a:latin typeface="Courier New"/>
                <a:cs typeface="Courier New"/>
              </a:rPr>
              <a:t>	</a:t>
            </a:r>
            <a:r>
              <a:rPr lang="en-US" b="1" dirty="0" err="1">
                <a:latin typeface="Courier New"/>
                <a:cs typeface="Courier New"/>
              </a:rPr>
              <a:t>ebx,OFFSET</a:t>
            </a:r>
            <a:r>
              <a:rPr lang="en-US" b="1" dirty="0">
                <a:latin typeface="Courier New"/>
                <a:cs typeface="Courier New"/>
              </a:rPr>
              <a:t> </a:t>
            </a:r>
            <a:r>
              <a:rPr lang="en-US" b="1" dirty="0" err="1">
                <a:latin typeface="Courier New"/>
                <a:cs typeface="Courier New"/>
              </a:rPr>
              <a:t>tableB</a:t>
            </a:r>
            <a:endParaRPr lang="en-US" b="1" dirty="0">
              <a:latin typeface="Courier New"/>
              <a:cs typeface="Courier New"/>
            </a:endParaRPr>
          </a:p>
          <a:p>
            <a:r>
              <a:rPr lang="pl-PL" b="1" dirty="0">
                <a:latin typeface="Courier New"/>
                <a:cs typeface="Courier New"/>
              </a:rPr>
              <a:t>	</a:t>
            </a:r>
            <a:r>
              <a:rPr lang="pl-PL" b="1" dirty="0" err="1">
                <a:latin typeface="Courier New"/>
                <a:cs typeface="Courier New"/>
              </a:rPr>
              <a:t>mov</a:t>
            </a:r>
            <a:r>
              <a:rPr lang="pl-PL" b="1" dirty="0">
                <a:latin typeface="Courier New"/>
                <a:cs typeface="Courier New"/>
              </a:rPr>
              <a:t>	</a:t>
            </a:r>
            <a:r>
              <a:rPr lang="pl-PL" b="1" dirty="0" err="1">
                <a:latin typeface="Courier New"/>
                <a:cs typeface="Courier New"/>
              </a:rPr>
              <a:t>ecx,RowSize</a:t>
            </a:r>
            <a:endParaRPr lang="pl-PL" b="1" dirty="0">
              <a:latin typeface="Courier New"/>
              <a:cs typeface="Courier New"/>
            </a:endParaRPr>
          </a:p>
          <a:p>
            <a:r>
              <a:rPr lang="en-US" b="1" dirty="0">
                <a:latin typeface="Courier New"/>
                <a:cs typeface="Courier New"/>
              </a:rPr>
              <a:t>	call	</a:t>
            </a:r>
            <a:r>
              <a:rPr lang="en-US" b="1" dirty="0" err="1">
                <a:latin typeface="Courier New"/>
                <a:cs typeface="Courier New"/>
              </a:rPr>
              <a:t>calc_row_sum</a:t>
            </a:r>
            <a:r>
              <a:rPr lang="en-US" b="1" dirty="0">
                <a:latin typeface="Courier New"/>
                <a:cs typeface="Courier New"/>
              </a:rPr>
              <a:t>			; EAX = sum</a:t>
            </a:r>
          </a:p>
          <a:p>
            <a:r>
              <a:rPr lang="en-US" b="1" dirty="0">
                <a:latin typeface="Courier New"/>
                <a:cs typeface="Courier New"/>
              </a:rPr>
              <a:t>   </a:t>
            </a:r>
          </a:p>
          <a:p>
            <a:r>
              <a:rPr lang="en-US" b="1" dirty="0">
                <a:latin typeface="Courier New"/>
                <a:cs typeface="Courier New"/>
              </a:rPr>
              <a:t>	</a:t>
            </a:r>
            <a:r>
              <a:rPr lang="en-US" b="1" dirty="0" smtClean="0">
                <a:latin typeface="Courier New"/>
                <a:cs typeface="Courier New"/>
              </a:rPr>
              <a:t>invoke </a:t>
            </a:r>
            <a:r>
              <a:rPr lang="en-US" b="1" dirty="0" err="1" smtClean="0">
                <a:latin typeface="Courier New"/>
                <a:cs typeface="Courier New"/>
              </a:rPr>
              <a:t>StdOut</a:t>
            </a:r>
            <a:r>
              <a:rPr lang="en-US" b="1" dirty="0" smtClean="0">
                <a:latin typeface="Courier New"/>
                <a:cs typeface="Courier New"/>
              </a:rPr>
              <a:t>, </a:t>
            </a:r>
            <a:r>
              <a:rPr lang="en-US" b="1" dirty="0" err="1" smtClean="0">
                <a:latin typeface="Courier New"/>
                <a:cs typeface="Courier New"/>
              </a:rPr>
              <a:t>addr</a:t>
            </a:r>
            <a:r>
              <a:rPr lang="en-US" b="1" dirty="0" smtClean="0">
                <a:latin typeface="Courier New"/>
                <a:cs typeface="Courier New"/>
              </a:rPr>
              <a:t> msg2</a:t>
            </a:r>
            <a:r>
              <a:rPr lang="en-US" b="1" dirty="0">
                <a:latin typeface="Courier New"/>
                <a:cs typeface="Courier New"/>
              </a:rPr>
              <a:t> </a:t>
            </a:r>
            <a:r>
              <a:rPr lang="en-US" b="1" dirty="0" smtClean="0">
                <a:latin typeface="Courier New"/>
                <a:cs typeface="Courier New"/>
              </a:rPr>
              <a:t> ; </a:t>
            </a:r>
            <a:r>
              <a:rPr lang="en-US" b="1" dirty="0">
                <a:latin typeface="Courier New"/>
                <a:cs typeface="Courier New"/>
              </a:rPr>
              <a:t>"The sum is</a:t>
            </a:r>
            <a:r>
              <a:rPr lang="en-US" b="1" dirty="0" smtClean="0">
                <a:latin typeface="Courier New"/>
                <a:cs typeface="Courier New"/>
              </a:rPr>
              <a:t>:”</a:t>
            </a:r>
          </a:p>
          <a:p>
            <a:r>
              <a:rPr lang="en-US" b="1" dirty="0">
                <a:latin typeface="Courier New"/>
                <a:cs typeface="Courier New"/>
              </a:rPr>
              <a:t>	</a:t>
            </a:r>
            <a:r>
              <a:rPr lang="en-US" b="1" dirty="0" smtClean="0">
                <a:latin typeface="Courier New"/>
                <a:cs typeface="Courier New"/>
              </a:rPr>
              <a:t>invoke </a:t>
            </a:r>
            <a:r>
              <a:rPr lang="en-US" b="1" dirty="0" err="1" smtClean="0">
                <a:latin typeface="Courier New"/>
                <a:cs typeface="Courier New"/>
              </a:rPr>
              <a:t>dwtoa</a:t>
            </a:r>
            <a:r>
              <a:rPr lang="en-US" b="1" dirty="0" smtClean="0">
                <a:latin typeface="Courier New"/>
                <a:cs typeface="Courier New"/>
              </a:rPr>
              <a:t>, </a:t>
            </a:r>
            <a:r>
              <a:rPr lang="en-US" b="1" dirty="0" err="1" smtClean="0">
                <a:latin typeface="Courier New"/>
                <a:cs typeface="Courier New"/>
              </a:rPr>
              <a:t>eax</a:t>
            </a:r>
            <a:r>
              <a:rPr lang="en-US" b="1" dirty="0" smtClean="0">
                <a:latin typeface="Courier New"/>
                <a:cs typeface="Courier New"/>
              </a:rPr>
              <a:t>, </a:t>
            </a:r>
            <a:r>
              <a:rPr lang="en-US" b="1" dirty="0" err="1" smtClean="0">
                <a:latin typeface="Courier New"/>
                <a:cs typeface="Courier New"/>
              </a:rPr>
              <a:t>addr</a:t>
            </a:r>
            <a:r>
              <a:rPr lang="en-US" b="1" dirty="0" smtClean="0">
                <a:latin typeface="Courier New"/>
                <a:cs typeface="Courier New"/>
              </a:rPr>
              <a:t> Disp1</a:t>
            </a:r>
          </a:p>
          <a:p>
            <a:r>
              <a:rPr lang="en-US" b="1" dirty="0">
                <a:latin typeface="Courier New"/>
                <a:cs typeface="Courier New"/>
              </a:rPr>
              <a:t>	</a:t>
            </a:r>
            <a:r>
              <a:rPr lang="en-US" b="1" dirty="0" smtClean="0">
                <a:latin typeface="Courier New"/>
                <a:cs typeface="Courier New"/>
              </a:rPr>
              <a:t>invoke </a:t>
            </a:r>
            <a:r>
              <a:rPr lang="en-US" b="1" dirty="0" err="1" smtClean="0">
                <a:latin typeface="Courier New"/>
                <a:cs typeface="Courier New"/>
              </a:rPr>
              <a:t>StdOut</a:t>
            </a:r>
            <a:r>
              <a:rPr lang="en-US" b="1" dirty="0" smtClean="0">
                <a:latin typeface="Courier New"/>
                <a:cs typeface="Courier New"/>
              </a:rPr>
              <a:t>, </a:t>
            </a:r>
            <a:r>
              <a:rPr lang="en-US" b="1" dirty="0" err="1" smtClean="0">
                <a:latin typeface="Courier New"/>
                <a:cs typeface="Courier New"/>
              </a:rPr>
              <a:t>addr</a:t>
            </a:r>
            <a:r>
              <a:rPr lang="en-US" b="1" dirty="0" smtClean="0">
                <a:latin typeface="Courier New"/>
                <a:cs typeface="Courier New"/>
              </a:rPr>
              <a:t> Disp1</a:t>
            </a:r>
            <a:endParaRPr lang="en-US" b="1" dirty="0">
              <a:latin typeface="Courier New"/>
              <a:cs typeface="Courier New"/>
            </a:endParaRPr>
          </a:p>
          <a:p>
            <a:r>
              <a:rPr lang="en-US" b="1" dirty="0">
                <a:latin typeface="Courier New"/>
                <a:cs typeface="Courier New"/>
              </a:rPr>
              <a:t>	</a:t>
            </a:r>
            <a:r>
              <a:rPr lang="en-US" b="1" dirty="0" smtClean="0">
                <a:latin typeface="Courier New"/>
                <a:cs typeface="Courier New"/>
              </a:rPr>
              <a:t>……</a:t>
            </a:r>
            <a:endParaRPr lang="en-US" b="1" dirty="0">
              <a:latin typeface="Courier New"/>
              <a:cs typeface="Courier New"/>
            </a:endParaRPr>
          </a:p>
        </p:txBody>
      </p:sp>
      <mc:AlternateContent xmlns:mc="http://schemas.openxmlformats.org/markup-compatibility/2006">
        <mc:Choice xmlns:p14="http://schemas.microsoft.com/office/powerpoint/2010/main" Requires="p14">
          <p:contentPart p14:bwMode="auto" r:id="rId2">
            <p14:nvContentPartPr>
              <p14:cNvPr id="107521" name="Ink 1"/>
              <p14:cNvContentPartPr>
                <a14:cpLocks xmlns:a14="http://schemas.microsoft.com/office/drawing/2010/main" noRot="1" noChangeAspect="1" noEditPoints="1" noChangeArrowheads="1" noChangeShapeType="1"/>
              </p14:cNvContentPartPr>
              <p14:nvPr/>
            </p14:nvContentPartPr>
            <p14:xfrm>
              <a:off x="438150" y="1425575"/>
              <a:ext cx="1044575" cy="534988"/>
            </p14:xfrm>
          </p:contentPart>
        </mc:Choice>
        <mc:Fallback>
          <p:pic>
            <p:nvPicPr>
              <p:cNvPr id="107521" name="Ink 1"/>
              <p:cNvPicPr>
                <a:picLocks noRot="1" noChangeAspect="1" noEditPoints="1" noChangeArrowheads="1" noChangeShapeType="1"/>
              </p:cNvPicPr>
              <p:nvPr/>
            </p:nvPicPr>
            <p:blipFill>
              <a:blip r:embed="rId3"/>
              <a:stretch>
                <a:fillRect/>
              </a:stretch>
            </p:blipFill>
            <p:spPr>
              <a:xfrm>
                <a:off x="435630" y="1422319"/>
                <a:ext cx="1051054" cy="543308"/>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7522" name="Ink 2"/>
              <p14:cNvContentPartPr>
                <a14:cpLocks xmlns:a14="http://schemas.microsoft.com/office/drawing/2010/main" noRot="1" noChangeAspect="1" noEditPoints="1" noChangeArrowheads="1" noChangeShapeType="1"/>
              </p14:cNvContentPartPr>
              <p14:nvPr/>
            </p14:nvContentPartPr>
            <p14:xfrm>
              <a:off x="365125" y="2209800"/>
              <a:ext cx="4394200" cy="1012825"/>
            </p14:xfrm>
          </p:contentPart>
        </mc:Choice>
        <mc:Fallback>
          <p:pic>
            <p:nvPicPr>
              <p:cNvPr id="107522" name="Ink 2"/>
              <p:cNvPicPr>
                <a:picLocks noRot="1" noChangeAspect="1" noEditPoints="1" noChangeArrowheads="1" noChangeShapeType="1"/>
              </p:cNvPicPr>
              <p:nvPr/>
            </p:nvPicPr>
            <p:blipFill>
              <a:blip r:embed="rId5"/>
              <a:stretch>
                <a:fillRect/>
              </a:stretch>
            </p:blipFill>
            <p:spPr>
              <a:xfrm>
                <a:off x="362244" y="2205846"/>
                <a:ext cx="4401042" cy="101965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7523" name="Ink 3"/>
              <p14:cNvContentPartPr>
                <a14:cpLocks xmlns:a14="http://schemas.microsoft.com/office/drawing/2010/main" noRot="1" noChangeAspect="1" noEditPoints="1" noChangeArrowheads="1" noChangeShapeType="1"/>
              </p14:cNvContentPartPr>
              <p14:nvPr/>
            </p14:nvContentPartPr>
            <p14:xfrm>
              <a:off x="1400175" y="3654425"/>
              <a:ext cx="3784600" cy="1517650"/>
            </p14:xfrm>
          </p:contentPart>
        </mc:Choice>
        <mc:Fallback>
          <p:pic>
            <p:nvPicPr>
              <p:cNvPr id="107523" name="Ink 3"/>
              <p:cNvPicPr>
                <a:picLocks noRot="1" noChangeAspect="1" noEditPoints="1" noChangeArrowheads="1" noChangeShapeType="1"/>
              </p:cNvPicPr>
              <p:nvPr/>
            </p:nvPicPr>
            <p:blipFill>
              <a:blip r:embed="rId7"/>
              <a:stretch>
                <a:fillRect/>
              </a:stretch>
            </p:blipFill>
            <p:spPr>
              <a:xfrm>
                <a:off x="1396213" y="3651183"/>
                <a:ext cx="3792163" cy="1527376"/>
              </a:xfrm>
              <a:prstGeom prst="rect">
                <a:avLst/>
              </a:prstGeom>
            </p:spPr>
          </p:pic>
        </mc:Fallback>
      </mc:AlternateContent>
    </p:spTree>
    <p:extLst>
      <p:ext uri="{BB962C8B-B14F-4D97-AF65-F5344CB8AC3E}">
        <p14:creationId xmlns:p14="http://schemas.microsoft.com/office/powerpoint/2010/main" val="3041029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Row-Sum</a:t>
            </a:r>
            <a:endParaRPr lang="en-US" dirty="0"/>
          </a:p>
        </p:txBody>
      </p:sp>
      <p:sp>
        <p:nvSpPr>
          <p:cNvPr id="4" name="TextBox 3"/>
          <p:cNvSpPr txBox="1"/>
          <p:nvPr/>
        </p:nvSpPr>
        <p:spPr>
          <a:xfrm>
            <a:off x="381000" y="1066800"/>
            <a:ext cx="8610600" cy="5355313"/>
          </a:xfrm>
          <a:prstGeom prst="rect">
            <a:avLst/>
          </a:prstGeom>
          <a:noFill/>
        </p:spPr>
        <p:txBody>
          <a:bodyPr wrap="square" rtlCol="0">
            <a:spAutoFit/>
          </a:bodyPr>
          <a:lstStyle/>
          <a:p>
            <a:r>
              <a:rPr lang="en-US" b="1" dirty="0">
                <a:latin typeface="Courier New"/>
                <a:cs typeface="Courier New"/>
              </a:rPr>
              <a:t>;--------------------------------------------------------</a:t>
            </a:r>
            <a:r>
              <a:rPr lang="en-US" b="1" dirty="0" smtClean="0">
                <a:latin typeface="Courier New"/>
                <a:cs typeface="Courier New"/>
              </a:rPr>
              <a:t>-</a:t>
            </a:r>
            <a:endParaRPr lang="en-US" b="1" dirty="0">
              <a:latin typeface="Courier New"/>
              <a:cs typeface="Courier New"/>
            </a:endParaRPr>
          </a:p>
          <a:p>
            <a:r>
              <a:rPr lang="en-US" b="1" dirty="0" err="1">
                <a:latin typeface="Courier New"/>
                <a:cs typeface="Courier New"/>
              </a:rPr>
              <a:t>calc_row_sum</a:t>
            </a:r>
            <a:r>
              <a:rPr lang="en-US" b="1" dirty="0">
                <a:latin typeface="Courier New"/>
                <a:cs typeface="Courier New"/>
              </a:rPr>
              <a:t> PROC uses </a:t>
            </a:r>
            <a:r>
              <a:rPr lang="en-US" b="1" dirty="0" err="1">
                <a:latin typeface="Courier New"/>
                <a:cs typeface="Courier New"/>
              </a:rPr>
              <a:t>ebx</a:t>
            </a:r>
            <a:r>
              <a:rPr lang="en-US" b="1" dirty="0">
                <a:latin typeface="Courier New"/>
                <a:cs typeface="Courier New"/>
              </a:rPr>
              <a:t> </a:t>
            </a:r>
            <a:r>
              <a:rPr lang="en-US" b="1" dirty="0" err="1">
                <a:latin typeface="Courier New"/>
                <a:cs typeface="Courier New"/>
              </a:rPr>
              <a:t>ecx</a:t>
            </a:r>
            <a:r>
              <a:rPr lang="en-US" b="1" dirty="0">
                <a:latin typeface="Courier New"/>
                <a:cs typeface="Courier New"/>
              </a:rPr>
              <a:t> </a:t>
            </a:r>
            <a:r>
              <a:rPr lang="en-US" b="1" dirty="0" err="1">
                <a:latin typeface="Courier New"/>
                <a:cs typeface="Courier New"/>
              </a:rPr>
              <a:t>edx</a:t>
            </a:r>
            <a:r>
              <a:rPr lang="en-US" b="1" dirty="0">
                <a:latin typeface="Courier New"/>
                <a:cs typeface="Courier New"/>
              </a:rPr>
              <a:t> </a:t>
            </a:r>
            <a:r>
              <a:rPr lang="en-US" b="1" dirty="0" err="1">
                <a:latin typeface="Courier New"/>
                <a:cs typeface="Courier New"/>
              </a:rPr>
              <a:t>esi</a:t>
            </a:r>
            <a:endParaRPr lang="en-US" b="1" dirty="0">
              <a:latin typeface="Courier New"/>
              <a:cs typeface="Courier New"/>
            </a:endParaRPr>
          </a:p>
          <a:p>
            <a:r>
              <a:rPr lang="en-US" b="1" dirty="0">
                <a:latin typeface="Courier New"/>
                <a:cs typeface="Courier New"/>
              </a:rPr>
              <a:t>;</a:t>
            </a:r>
          </a:p>
          <a:p>
            <a:r>
              <a:rPr lang="en-US" b="1" dirty="0">
                <a:latin typeface="Courier New"/>
                <a:cs typeface="Courier New"/>
              </a:rPr>
              <a:t>; Calculates the sum of a row in a byte matrix.</a:t>
            </a:r>
          </a:p>
          <a:p>
            <a:r>
              <a:rPr lang="en-US" b="1" dirty="0">
                <a:latin typeface="Courier New"/>
                <a:cs typeface="Courier New"/>
              </a:rPr>
              <a:t>; </a:t>
            </a:r>
            <a:r>
              <a:rPr lang="en-US" b="1" dirty="0" smtClean="0">
                <a:latin typeface="Courier New"/>
                <a:cs typeface="Courier New"/>
              </a:rPr>
              <a:t>Receives: EBX </a:t>
            </a:r>
            <a:r>
              <a:rPr lang="en-US" b="1" dirty="0">
                <a:latin typeface="Courier New"/>
                <a:cs typeface="Courier New"/>
              </a:rPr>
              <a:t>= table offset, EAX = row index, </a:t>
            </a:r>
          </a:p>
          <a:p>
            <a:r>
              <a:rPr lang="pl-PL" b="1" dirty="0">
                <a:latin typeface="Courier New"/>
                <a:cs typeface="Courier New"/>
              </a:rPr>
              <a:t>;	 </a:t>
            </a:r>
            <a:r>
              <a:rPr lang="pl-PL" b="1" dirty="0" smtClean="0">
                <a:latin typeface="Courier New"/>
                <a:cs typeface="Courier New"/>
              </a:rPr>
              <a:t>     ECX </a:t>
            </a:r>
            <a:r>
              <a:rPr lang="pl-PL" b="1" dirty="0">
                <a:latin typeface="Courier New"/>
                <a:cs typeface="Courier New"/>
              </a:rPr>
              <a:t>= </a:t>
            </a:r>
            <a:r>
              <a:rPr lang="pl-PL" b="1" dirty="0" err="1">
                <a:latin typeface="Courier New"/>
                <a:cs typeface="Courier New"/>
              </a:rPr>
              <a:t>row</a:t>
            </a:r>
            <a:r>
              <a:rPr lang="pl-PL" b="1" dirty="0">
                <a:latin typeface="Courier New"/>
                <a:cs typeface="Courier New"/>
              </a:rPr>
              <a:t> </a:t>
            </a:r>
            <a:r>
              <a:rPr lang="pl-PL" b="1" dirty="0" err="1">
                <a:latin typeface="Courier New"/>
                <a:cs typeface="Courier New"/>
              </a:rPr>
              <a:t>size</a:t>
            </a:r>
            <a:r>
              <a:rPr lang="pl-PL" b="1" dirty="0">
                <a:latin typeface="Courier New"/>
                <a:cs typeface="Courier New"/>
              </a:rPr>
              <a:t>, in </a:t>
            </a:r>
            <a:r>
              <a:rPr lang="pl-PL" b="1" dirty="0" err="1">
                <a:latin typeface="Courier New"/>
                <a:cs typeface="Courier New"/>
              </a:rPr>
              <a:t>bytes</a:t>
            </a:r>
            <a:r>
              <a:rPr lang="pl-PL" b="1" dirty="0">
                <a:latin typeface="Courier New"/>
                <a:cs typeface="Courier New"/>
              </a:rPr>
              <a:t>.</a:t>
            </a:r>
          </a:p>
          <a:p>
            <a:r>
              <a:rPr lang="en-US" b="1" dirty="0">
                <a:latin typeface="Courier New"/>
                <a:cs typeface="Courier New"/>
              </a:rPr>
              <a:t>; Returns: </a:t>
            </a:r>
            <a:r>
              <a:rPr lang="en-US" b="1" dirty="0" smtClean="0">
                <a:latin typeface="Courier New"/>
                <a:cs typeface="Courier New"/>
              </a:rPr>
              <a:t> EAX </a:t>
            </a:r>
            <a:r>
              <a:rPr lang="en-US" b="1" dirty="0">
                <a:latin typeface="Courier New"/>
                <a:cs typeface="Courier New"/>
              </a:rPr>
              <a:t>holds the sum.</a:t>
            </a:r>
          </a:p>
          <a:p>
            <a:r>
              <a:rPr lang="en-US" b="1" dirty="0">
                <a:latin typeface="Courier New"/>
                <a:cs typeface="Courier New"/>
              </a:rPr>
              <a:t>;--------------------------------------------------------</a:t>
            </a:r>
            <a:r>
              <a:rPr lang="en-US" b="1" dirty="0" smtClean="0">
                <a:latin typeface="Courier New"/>
                <a:cs typeface="Courier New"/>
              </a:rPr>
              <a:t>-</a:t>
            </a:r>
            <a:endParaRPr lang="en-US" b="1" dirty="0">
              <a:latin typeface="Courier New"/>
              <a:cs typeface="Courier New"/>
            </a:endParaRPr>
          </a:p>
          <a:p>
            <a:r>
              <a:rPr lang="pl-PL" b="1" dirty="0">
                <a:latin typeface="Courier New"/>
                <a:cs typeface="Courier New"/>
              </a:rPr>
              <a:t>	mul	</a:t>
            </a:r>
            <a:r>
              <a:rPr lang="pl-PL" b="1" dirty="0" err="1">
                <a:latin typeface="Courier New"/>
                <a:cs typeface="Courier New"/>
              </a:rPr>
              <a:t>ecx</a:t>
            </a:r>
            <a:r>
              <a:rPr lang="pl-PL" b="1" dirty="0">
                <a:latin typeface="Courier New"/>
                <a:cs typeface="Courier New"/>
              </a:rPr>
              <a:t>		</a:t>
            </a:r>
            <a:r>
              <a:rPr lang="pl-PL" b="1" dirty="0" smtClean="0">
                <a:latin typeface="Courier New"/>
                <a:cs typeface="Courier New"/>
              </a:rPr>
              <a:t>; </a:t>
            </a:r>
            <a:r>
              <a:rPr lang="pl-PL" b="1" dirty="0" err="1">
                <a:latin typeface="Courier New"/>
                <a:cs typeface="Courier New"/>
              </a:rPr>
              <a:t>row</a:t>
            </a:r>
            <a:r>
              <a:rPr lang="pl-PL" b="1" dirty="0">
                <a:latin typeface="Courier New"/>
                <a:cs typeface="Courier New"/>
              </a:rPr>
              <a:t> </a:t>
            </a:r>
            <a:r>
              <a:rPr lang="pl-PL" b="1" dirty="0" err="1">
                <a:latin typeface="Courier New"/>
                <a:cs typeface="Courier New"/>
              </a:rPr>
              <a:t>index</a:t>
            </a:r>
            <a:r>
              <a:rPr lang="pl-PL" b="1" dirty="0">
                <a:latin typeface="Courier New"/>
                <a:cs typeface="Courier New"/>
              </a:rPr>
              <a:t> * </a:t>
            </a:r>
            <a:r>
              <a:rPr lang="pl-PL" b="1" dirty="0" err="1">
                <a:latin typeface="Courier New"/>
                <a:cs typeface="Courier New"/>
              </a:rPr>
              <a:t>row</a:t>
            </a:r>
            <a:r>
              <a:rPr lang="pl-PL" b="1" dirty="0">
                <a:latin typeface="Courier New"/>
                <a:cs typeface="Courier New"/>
              </a:rPr>
              <a:t> </a:t>
            </a:r>
            <a:r>
              <a:rPr lang="pl-PL" b="1" dirty="0" err="1">
                <a:latin typeface="Courier New"/>
                <a:cs typeface="Courier New"/>
              </a:rPr>
              <a:t>size</a:t>
            </a:r>
            <a:endParaRPr lang="pl-PL" b="1" dirty="0">
              <a:latin typeface="Courier New"/>
              <a:cs typeface="Courier New"/>
            </a:endParaRPr>
          </a:p>
          <a:p>
            <a:r>
              <a:rPr lang="pl-PL" b="1" dirty="0">
                <a:latin typeface="Courier New"/>
                <a:cs typeface="Courier New"/>
              </a:rPr>
              <a:t>	</a:t>
            </a:r>
            <a:r>
              <a:rPr lang="pl-PL" b="1" dirty="0" err="1">
                <a:latin typeface="Courier New"/>
                <a:cs typeface="Courier New"/>
              </a:rPr>
              <a:t>add</a:t>
            </a:r>
            <a:r>
              <a:rPr lang="pl-PL" b="1" dirty="0">
                <a:latin typeface="Courier New"/>
                <a:cs typeface="Courier New"/>
              </a:rPr>
              <a:t>	</a:t>
            </a:r>
            <a:r>
              <a:rPr lang="pl-PL" b="1" dirty="0" err="1">
                <a:latin typeface="Courier New"/>
                <a:cs typeface="Courier New"/>
              </a:rPr>
              <a:t>ebx,eax</a:t>
            </a:r>
            <a:r>
              <a:rPr lang="pl-PL" b="1" dirty="0">
                <a:latin typeface="Courier New"/>
                <a:cs typeface="Courier New"/>
              </a:rPr>
              <a:t>	</a:t>
            </a:r>
            <a:r>
              <a:rPr lang="pl-PL" b="1" dirty="0" smtClean="0">
                <a:latin typeface="Courier New"/>
                <a:cs typeface="Courier New"/>
              </a:rPr>
              <a:t>; </a:t>
            </a:r>
            <a:r>
              <a:rPr lang="pl-PL" b="1" dirty="0" err="1">
                <a:latin typeface="Courier New"/>
                <a:cs typeface="Courier New"/>
              </a:rPr>
              <a:t>row</a:t>
            </a:r>
            <a:r>
              <a:rPr lang="pl-PL" b="1" dirty="0">
                <a:latin typeface="Courier New"/>
                <a:cs typeface="Courier New"/>
              </a:rPr>
              <a:t> offset</a:t>
            </a:r>
          </a:p>
          <a:p>
            <a:r>
              <a:rPr lang="en-US" b="1" dirty="0">
                <a:latin typeface="Courier New"/>
                <a:cs typeface="Courier New"/>
              </a:rPr>
              <a:t>	</a:t>
            </a:r>
            <a:r>
              <a:rPr lang="en-US" b="1" dirty="0" err="1">
                <a:latin typeface="Courier New"/>
                <a:cs typeface="Courier New"/>
              </a:rPr>
              <a:t>mov</a:t>
            </a:r>
            <a:r>
              <a:rPr lang="en-US" b="1" dirty="0">
                <a:latin typeface="Courier New"/>
                <a:cs typeface="Courier New"/>
              </a:rPr>
              <a:t>	eax,0		; accumulator</a:t>
            </a:r>
          </a:p>
          <a:p>
            <a:r>
              <a:rPr lang="ro-RO" b="1" dirty="0">
                <a:latin typeface="Courier New"/>
                <a:cs typeface="Courier New"/>
              </a:rPr>
              <a:t>	mov	esi,0		; column index</a:t>
            </a:r>
          </a:p>
          <a:p>
            <a:endParaRPr lang="en-US" b="1" dirty="0">
              <a:latin typeface="Courier New"/>
              <a:cs typeface="Courier New"/>
            </a:endParaRPr>
          </a:p>
          <a:p>
            <a:r>
              <a:rPr lang="hu-HU" b="1" dirty="0">
                <a:latin typeface="Courier New"/>
                <a:cs typeface="Courier New"/>
              </a:rPr>
              <a:t>L1:	movzx edx,BYTE PTR[ebx + esi</a:t>
            </a:r>
            <a:r>
              <a:rPr lang="hu-HU" b="1" dirty="0" smtClean="0">
                <a:latin typeface="Courier New"/>
                <a:cs typeface="Courier New"/>
              </a:rPr>
              <a:t>]  ; </a:t>
            </a:r>
            <a:r>
              <a:rPr lang="hu-HU" b="1" dirty="0">
                <a:latin typeface="Courier New"/>
                <a:cs typeface="Courier New"/>
              </a:rPr>
              <a:t>get a byte</a:t>
            </a:r>
          </a:p>
          <a:p>
            <a:r>
              <a:rPr lang="en-US" b="1" dirty="0">
                <a:latin typeface="Courier New"/>
                <a:cs typeface="Courier New"/>
              </a:rPr>
              <a:t>	add	</a:t>
            </a:r>
            <a:r>
              <a:rPr lang="en-US" b="1" dirty="0" err="1">
                <a:latin typeface="Courier New"/>
                <a:cs typeface="Courier New"/>
              </a:rPr>
              <a:t>eax,edx</a:t>
            </a:r>
            <a:r>
              <a:rPr lang="en-US" b="1" dirty="0">
                <a:latin typeface="Courier New"/>
                <a:cs typeface="Courier New"/>
              </a:rPr>
              <a:t>		 </a:t>
            </a:r>
            <a:r>
              <a:rPr lang="en-US" b="1" dirty="0" smtClean="0">
                <a:latin typeface="Courier New"/>
                <a:cs typeface="Courier New"/>
              </a:rPr>
              <a:t>   ; </a:t>
            </a:r>
            <a:r>
              <a:rPr lang="en-US" b="1" dirty="0">
                <a:latin typeface="Courier New"/>
                <a:cs typeface="Courier New"/>
              </a:rPr>
              <a:t>add to accumulator</a:t>
            </a:r>
          </a:p>
          <a:p>
            <a:r>
              <a:rPr lang="pl-PL" b="1" dirty="0">
                <a:latin typeface="Courier New"/>
                <a:cs typeface="Courier New"/>
              </a:rPr>
              <a:t>	</a:t>
            </a:r>
            <a:r>
              <a:rPr lang="pl-PL" b="1" dirty="0" err="1">
                <a:latin typeface="Courier New"/>
                <a:cs typeface="Courier New"/>
              </a:rPr>
              <a:t>inc</a:t>
            </a:r>
            <a:r>
              <a:rPr lang="pl-PL" b="1" dirty="0">
                <a:latin typeface="Courier New"/>
                <a:cs typeface="Courier New"/>
              </a:rPr>
              <a:t>	</a:t>
            </a:r>
            <a:r>
              <a:rPr lang="pl-PL" b="1" dirty="0" err="1">
                <a:latin typeface="Courier New"/>
                <a:cs typeface="Courier New"/>
              </a:rPr>
              <a:t>esi</a:t>
            </a:r>
            <a:r>
              <a:rPr lang="pl-PL" b="1" dirty="0">
                <a:latin typeface="Courier New"/>
                <a:cs typeface="Courier New"/>
              </a:rPr>
              <a:t>			 </a:t>
            </a:r>
            <a:r>
              <a:rPr lang="pl-PL" b="1" dirty="0" smtClean="0">
                <a:latin typeface="Courier New"/>
                <a:cs typeface="Courier New"/>
              </a:rPr>
              <a:t>   ; </a:t>
            </a:r>
            <a:r>
              <a:rPr lang="pl-PL" b="1" dirty="0" err="1">
                <a:latin typeface="Courier New"/>
                <a:cs typeface="Courier New"/>
              </a:rPr>
              <a:t>next</a:t>
            </a:r>
            <a:r>
              <a:rPr lang="pl-PL" b="1" dirty="0">
                <a:latin typeface="Courier New"/>
                <a:cs typeface="Courier New"/>
              </a:rPr>
              <a:t> </a:t>
            </a:r>
            <a:r>
              <a:rPr lang="pl-PL" b="1" dirty="0" err="1">
                <a:latin typeface="Courier New"/>
                <a:cs typeface="Courier New"/>
              </a:rPr>
              <a:t>byte</a:t>
            </a:r>
            <a:r>
              <a:rPr lang="pl-PL" b="1" dirty="0">
                <a:latin typeface="Courier New"/>
                <a:cs typeface="Courier New"/>
              </a:rPr>
              <a:t> in </a:t>
            </a:r>
            <a:r>
              <a:rPr lang="pl-PL" b="1" dirty="0" err="1">
                <a:latin typeface="Courier New"/>
                <a:cs typeface="Courier New"/>
              </a:rPr>
              <a:t>row</a:t>
            </a:r>
            <a:endParaRPr lang="pl-PL" b="1" dirty="0">
              <a:latin typeface="Courier New"/>
              <a:cs typeface="Courier New"/>
            </a:endParaRPr>
          </a:p>
          <a:p>
            <a:r>
              <a:rPr lang="nl-NL" b="1" dirty="0">
                <a:latin typeface="Courier New"/>
                <a:cs typeface="Courier New"/>
              </a:rPr>
              <a:t>	loop	</a:t>
            </a:r>
            <a:r>
              <a:rPr lang="nl-NL" b="1" dirty="0" smtClean="0">
                <a:latin typeface="Courier New"/>
                <a:cs typeface="Courier New"/>
              </a:rPr>
              <a:t>L1</a:t>
            </a:r>
            <a:endParaRPr lang="en-US" b="1" dirty="0">
              <a:latin typeface="Courier New"/>
              <a:cs typeface="Courier New"/>
            </a:endParaRPr>
          </a:p>
          <a:p>
            <a:r>
              <a:rPr lang="en-US" b="1" dirty="0">
                <a:latin typeface="Courier New"/>
                <a:cs typeface="Courier New"/>
              </a:rPr>
              <a:t>	ret</a:t>
            </a:r>
          </a:p>
          <a:p>
            <a:r>
              <a:rPr lang="pl-PL" b="1" dirty="0" err="1">
                <a:latin typeface="Courier New"/>
                <a:cs typeface="Courier New"/>
              </a:rPr>
              <a:t>calc_row_sum</a:t>
            </a:r>
            <a:r>
              <a:rPr lang="pl-PL" b="1" dirty="0">
                <a:latin typeface="Courier New"/>
                <a:cs typeface="Courier New"/>
              </a:rPr>
              <a:t> ENDP</a:t>
            </a:r>
            <a:endParaRPr lang="en-US" b="1" dirty="0">
              <a:latin typeface="Courier New"/>
              <a:cs typeface="Courier New"/>
            </a:endParaRPr>
          </a:p>
        </p:txBody>
      </p:sp>
      <mc:AlternateContent xmlns:mc="http://schemas.openxmlformats.org/markup-compatibility/2006">
        <mc:Choice xmlns:p14="http://schemas.microsoft.com/office/powerpoint/2010/main" Requires="p14">
          <p:contentPart p14:bwMode="auto" r:id="rId2">
            <p14:nvContentPartPr>
              <p14:cNvPr id="138241" name="Ink 1"/>
              <p14:cNvContentPartPr>
                <a14:cpLocks xmlns:a14="http://schemas.microsoft.com/office/drawing/2010/main" noRot="1" noChangeAspect="1" noEditPoints="1" noChangeArrowheads="1" noChangeShapeType="1"/>
              </p14:cNvContentPartPr>
              <p14:nvPr/>
            </p14:nvContentPartPr>
            <p14:xfrm>
              <a:off x="4992688" y="1041400"/>
              <a:ext cx="342900" cy="312738"/>
            </p14:xfrm>
          </p:contentPart>
        </mc:Choice>
        <mc:Fallback>
          <p:pic>
            <p:nvPicPr>
              <p:cNvPr id="138241" name="Ink 1"/>
              <p:cNvPicPr>
                <a:picLocks noRot="1" noChangeAspect="1" noEditPoints="1" noChangeArrowheads="1" noChangeShapeType="1"/>
              </p:cNvPicPr>
              <p:nvPr/>
            </p:nvPicPr>
            <p:blipFill>
              <a:blip r:embed="rId3"/>
              <a:stretch>
                <a:fillRect/>
              </a:stretch>
            </p:blipFill>
            <p:spPr>
              <a:xfrm>
                <a:off x="4989816" y="1038521"/>
                <a:ext cx="348645" cy="318136"/>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8242" name="Ink 2"/>
              <p14:cNvContentPartPr>
                <a14:cpLocks xmlns:a14="http://schemas.microsoft.com/office/drawing/2010/main" noRot="1" noChangeAspect="1" noEditPoints="1" noChangeArrowheads="1" noChangeShapeType="1"/>
              </p14:cNvContentPartPr>
              <p14:nvPr/>
            </p14:nvContentPartPr>
            <p14:xfrm>
              <a:off x="5538788" y="971550"/>
              <a:ext cx="1323975" cy="195263"/>
            </p14:xfrm>
          </p:contentPart>
        </mc:Choice>
        <mc:Fallback>
          <p:pic>
            <p:nvPicPr>
              <p:cNvPr id="138242" name="Ink 2"/>
              <p:cNvPicPr>
                <a:picLocks noRot="1" noChangeAspect="1" noEditPoints="1" noChangeArrowheads="1" noChangeShapeType="1"/>
              </p:cNvPicPr>
              <p:nvPr/>
            </p:nvPicPr>
            <p:blipFill>
              <a:blip r:embed="rId5"/>
              <a:stretch>
                <a:fillRect/>
              </a:stretch>
            </p:blipFill>
            <p:spPr>
              <a:xfrm>
                <a:off x="5536269" y="968641"/>
                <a:ext cx="1329373" cy="201081"/>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8243" name="Ink 3"/>
              <p14:cNvContentPartPr>
                <a14:cpLocks xmlns:a14="http://schemas.microsoft.com/office/drawing/2010/main" noRot="1" noChangeAspect="1" noEditPoints="1" noChangeArrowheads="1" noChangeShapeType="1"/>
              </p14:cNvContentPartPr>
              <p14:nvPr/>
            </p14:nvContentPartPr>
            <p14:xfrm>
              <a:off x="1216025" y="3886200"/>
              <a:ext cx="2011363" cy="219075"/>
            </p14:xfrm>
          </p:contentPart>
        </mc:Choice>
        <mc:Fallback>
          <p:pic>
            <p:nvPicPr>
              <p:cNvPr id="138243" name="Ink 3"/>
              <p:cNvPicPr>
                <a:picLocks noRot="1" noChangeAspect="1" noEditPoints="1" noChangeArrowheads="1" noChangeShapeType="1"/>
              </p:cNvPicPr>
              <p:nvPr/>
            </p:nvPicPr>
            <p:blipFill>
              <a:blip r:embed="rId7"/>
              <a:stretch>
                <a:fillRect/>
              </a:stretch>
            </p:blipFill>
            <p:spPr>
              <a:xfrm>
                <a:off x="1212423" y="3882597"/>
                <a:ext cx="2018927" cy="225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8244" name="Ink 4"/>
              <p14:cNvContentPartPr>
                <a14:cpLocks xmlns:a14="http://schemas.microsoft.com/office/drawing/2010/main" noRot="1" noChangeAspect="1" noEditPoints="1" noChangeArrowheads="1" noChangeShapeType="1"/>
              </p14:cNvContentPartPr>
              <p14:nvPr/>
            </p14:nvContentPartPr>
            <p14:xfrm>
              <a:off x="4081463" y="1322388"/>
              <a:ext cx="1311275" cy="2243137"/>
            </p14:xfrm>
          </p:contentPart>
        </mc:Choice>
        <mc:Fallback>
          <p:pic>
            <p:nvPicPr>
              <p:cNvPr id="138244" name="Ink 4"/>
              <p:cNvPicPr>
                <a:picLocks noRot="1" noChangeAspect="1" noEditPoints="1" noChangeArrowheads="1" noChangeShapeType="1"/>
              </p:cNvPicPr>
              <p:nvPr/>
            </p:nvPicPr>
            <p:blipFill>
              <a:blip r:embed="rId9"/>
              <a:stretch>
                <a:fillRect/>
              </a:stretch>
            </p:blipFill>
            <p:spPr>
              <a:xfrm>
                <a:off x="4077496" y="1318429"/>
                <a:ext cx="1318848" cy="225177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8245" name="Ink 5"/>
              <p14:cNvContentPartPr>
                <a14:cpLocks xmlns:a14="http://schemas.microsoft.com/office/drawing/2010/main" noRot="1" noChangeAspect="1" noEditPoints="1" noChangeArrowheads="1" noChangeShapeType="1"/>
              </p14:cNvContentPartPr>
              <p14:nvPr/>
            </p14:nvContentPartPr>
            <p14:xfrm>
              <a:off x="279400" y="1677988"/>
              <a:ext cx="6872288" cy="2259012"/>
            </p14:xfrm>
          </p:contentPart>
        </mc:Choice>
        <mc:Fallback>
          <p:pic>
            <p:nvPicPr>
              <p:cNvPr id="138245" name="Ink 5"/>
              <p:cNvPicPr>
                <a:picLocks noRot="1" noChangeAspect="1" noEditPoints="1" noChangeArrowheads="1" noChangeShapeType="1"/>
              </p:cNvPicPr>
              <p:nvPr/>
            </p:nvPicPr>
            <p:blipFill>
              <a:blip r:embed="rId11"/>
              <a:stretch>
                <a:fillRect/>
              </a:stretch>
            </p:blipFill>
            <p:spPr>
              <a:xfrm>
                <a:off x="276880" y="1675467"/>
                <a:ext cx="6879849" cy="226405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8246" name="Ink 6"/>
              <p14:cNvContentPartPr>
                <a14:cpLocks xmlns:a14="http://schemas.microsoft.com/office/drawing/2010/main" noRot="1" noChangeAspect="1" noEditPoints="1" noChangeArrowheads="1" noChangeShapeType="1"/>
              </p14:cNvContentPartPr>
              <p14:nvPr/>
            </p14:nvContentPartPr>
            <p14:xfrm>
              <a:off x="1408113" y="4159250"/>
              <a:ext cx="1774825" cy="820738"/>
            </p14:xfrm>
          </p:contentPart>
        </mc:Choice>
        <mc:Fallback>
          <p:pic>
            <p:nvPicPr>
              <p:cNvPr id="138246" name="Ink 6"/>
              <p:cNvPicPr>
                <a:picLocks noRot="1" noChangeAspect="1" noEditPoints="1" noChangeArrowheads="1" noChangeShapeType="1"/>
              </p:cNvPicPr>
              <p:nvPr/>
            </p:nvPicPr>
            <p:blipFill>
              <a:blip r:embed="rId13"/>
              <a:stretch>
                <a:fillRect/>
              </a:stretch>
            </p:blipFill>
            <p:spPr>
              <a:xfrm>
                <a:off x="1405243" y="4156002"/>
                <a:ext cx="1781999" cy="826874"/>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8247" name="Ink 7"/>
              <p14:cNvContentPartPr>
                <a14:cpLocks xmlns:a14="http://schemas.microsoft.com/office/drawing/2010/main" noRot="1" noChangeAspect="1" noEditPoints="1" noChangeArrowheads="1" noChangeShapeType="1"/>
              </p14:cNvContentPartPr>
              <p14:nvPr/>
            </p14:nvContentPartPr>
            <p14:xfrm>
              <a:off x="3168650" y="4506913"/>
              <a:ext cx="2036763" cy="1400175"/>
            </p14:xfrm>
          </p:contentPart>
        </mc:Choice>
        <mc:Fallback>
          <p:pic>
            <p:nvPicPr>
              <p:cNvPr id="138247" name="Ink 7"/>
              <p:cNvPicPr>
                <a:picLocks noRot="1" noChangeAspect="1" noEditPoints="1" noChangeArrowheads="1" noChangeShapeType="1"/>
              </p:cNvPicPr>
              <p:nvPr/>
            </p:nvPicPr>
            <p:blipFill>
              <a:blip r:embed="rId15"/>
              <a:stretch>
                <a:fillRect/>
              </a:stretch>
            </p:blipFill>
            <p:spPr>
              <a:xfrm>
                <a:off x="3165765" y="4504393"/>
                <a:ext cx="2043255" cy="1405576"/>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8248" name="Ink 8"/>
              <p14:cNvContentPartPr>
                <a14:cpLocks xmlns:a14="http://schemas.microsoft.com/office/drawing/2010/main" noRot="1" noChangeAspect="1" noEditPoints="1" noChangeArrowheads="1" noChangeShapeType="1"/>
              </p14:cNvContentPartPr>
              <p14:nvPr/>
            </p14:nvContentPartPr>
            <p14:xfrm>
              <a:off x="6049963" y="3532188"/>
              <a:ext cx="993775" cy="20637"/>
            </p14:xfrm>
          </p:contentPart>
        </mc:Choice>
        <mc:Fallback>
          <p:pic>
            <p:nvPicPr>
              <p:cNvPr id="138248" name="Ink 8"/>
              <p:cNvPicPr>
                <a:picLocks noRot="1" noChangeAspect="1" noEditPoints="1" noChangeArrowheads="1" noChangeShapeType="1"/>
              </p:cNvPicPr>
              <p:nvPr/>
            </p:nvPicPr>
            <p:blipFill>
              <a:blip r:embed="rId17"/>
              <a:stretch>
                <a:fillRect/>
              </a:stretch>
            </p:blipFill>
            <p:spPr>
              <a:xfrm>
                <a:off x="6047444" y="3527562"/>
                <a:ext cx="1000971" cy="28465"/>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8249" name="Ink 9"/>
              <p14:cNvContentPartPr>
                <a14:cpLocks xmlns:a14="http://schemas.microsoft.com/office/drawing/2010/main" noRot="1" noChangeAspect="1" noEditPoints="1" noChangeArrowheads="1" noChangeShapeType="1"/>
              </p14:cNvContentPartPr>
              <p14:nvPr/>
            </p14:nvContentPartPr>
            <p14:xfrm>
              <a:off x="7486650" y="1462088"/>
              <a:ext cx="1230313" cy="1446212"/>
            </p14:xfrm>
          </p:contentPart>
        </mc:Choice>
        <mc:Fallback>
          <p:pic>
            <p:nvPicPr>
              <p:cNvPr id="138249" name="Ink 9"/>
              <p:cNvPicPr>
                <a:picLocks noRot="1" noChangeAspect="1" noEditPoints="1" noChangeArrowheads="1" noChangeShapeType="1"/>
              </p:cNvPicPr>
              <p:nvPr/>
            </p:nvPicPr>
            <p:blipFill>
              <a:blip r:embed="rId19"/>
              <a:stretch>
                <a:fillRect/>
              </a:stretch>
            </p:blipFill>
            <p:spPr>
              <a:xfrm>
                <a:off x="7483769" y="1459209"/>
                <a:ext cx="1236796" cy="145197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8250" name="Ink 10"/>
              <p14:cNvContentPartPr>
                <a14:cpLocks xmlns:a14="http://schemas.microsoft.com/office/drawing/2010/main" noRot="1" noChangeAspect="1" noEditPoints="1" noChangeArrowheads="1" noChangeShapeType="1"/>
              </p14:cNvContentPartPr>
              <p14:nvPr/>
            </p14:nvContentPartPr>
            <p14:xfrm>
              <a:off x="5184775" y="3467100"/>
              <a:ext cx="4763" cy="6350"/>
            </p14:xfrm>
          </p:contentPart>
        </mc:Choice>
        <mc:Fallback>
          <p:pic>
            <p:nvPicPr>
              <p:cNvPr id="138250" name="Ink 10"/>
              <p:cNvPicPr>
                <a:picLocks noRot="1" noChangeAspect="1" noEditPoints="1" noChangeArrowheads="1" noChangeShapeType="1"/>
              </p:cNvPicPr>
              <p:nvPr/>
            </p:nvPicPr>
            <p:blipFill>
              <a:blip r:embed="rId21"/>
              <a:stretch>
                <a:fillRect/>
              </a:stretch>
            </p:blipFill>
            <p:spPr>
              <a:xfrm>
                <a:off x="5182235" y="3464983"/>
                <a:ext cx="9526" cy="10886"/>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8251" name="Ink 11"/>
              <p14:cNvContentPartPr>
                <a14:cpLocks xmlns:a14="http://schemas.microsoft.com/office/drawing/2010/main" noRot="1" noChangeAspect="1" noEditPoints="1" noChangeArrowheads="1" noChangeShapeType="1"/>
              </p14:cNvContentPartPr>
              <p14:nvPr/>
            </p14:nvContentPartPr>
            <p14:xfrm>
              <a:off x="7445375" y="2393950"/>
              <a:ext cx="1260475" cy="1471613"/>
            </p14:xfrm>
          </p:contentPart>
        </mc:Choice>
        <mc:Fallback>
          <p:pic>
            <p:nvPicPr>
              <p:cNvPr id="138251" name="Ink 11"/>
              <p:cNvPicPr>
                <a:picLocks noRot="1" noChangeAspect="1" noEditPoints="1" noChangeArrowheads="1" noChangeShapeType="1"/>
              </p:cNvPicPr>
              <p:nvPr/>
            </p:nvPicPr>
            <p:blipFill>
              <a:blip r:embed="rId23"/>
              <a:stretch>
                <a:fillRect/>
              </a:stretch>
            </p:blipFill>
            <p:spPr>
              <a:xfrm>
                <a:off x="7442853" y="2391071"/>
                <a:ext cx="1266239" cy="1477371"/>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8252" name="Ink 12"/>
              <p14:cNvContentPartPr>
                <a14:cpLocks xmlns:a14="http://schemas.microsoft.com/office/drawing/2010/main" noRot="1" noChangeAspect="1" noEditPoints="1" noChangeArrowheads="1" noChangeShapeType="1"/>
              </p14:cNvContentPartPr>
              <p14:nvPr/>
            </p14:nvContentPartPr>
            <p14:xfrm>
              <a:off x="7826375" y="3783013"/>
              <a:ext cx="42863" cy="26987"/>
            </p14:xfrm>
          </p:contentPart>
        </mc:Choice>
        <mc:Fallback>
          <p:pic>
            <p:nvPicPr>
              <p:cNvPr id="138252" name="Ink 12"/>
              <p:cNvPicPr>
                <a:picLocks noRot="1" noChangeAspect="1" noEditPoints="1" noChangeArrowheads="1" noChangeShapeType="1"/>
              </p:cNvPicPr>
              <p:nvPr/>
            </p:nvPicPr>
            <p:blipFill>
              <a:blip r:embed="rId25"/>
              <a:stretch>
                <a:fillRect/>
              </a:stretch>
            </p:blipFill>
            <p:spPr>
              <a:xfrm>
                <a:off x="7823469" y="3780314"/>
                <a:ext cx="48312" cy="3277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8253" name="Ink 13"/>
              <p14:cNvContentPartPr>
                <a14:cpLocks xmlns:a14="http://schemas.microsoft.com/office/drawing/2010/main" noRot="1" noChangeAspect="1" noEditPoints="1" noChangeArrowheads="1" noChangeShapeType="1"/>
              </p14:cNvContentPartPr>
              <p14:nvPr/>
            </p14:nvContentPartPr>
            <p14:xfrm>
              <a:off x="8026400" y="3617913"/>
              <a:ext cx="720725" cy="227012"/>
            </p14:xfrm>
          </p:contentPart>
        </mc:Choice>
        <mc:Fallback>
          <p:pic>
            <p:nvPicPr>
              <p:cNvPr id="138253" name="Ink 13"/>
              <p:cNvPicPr>
                <a:picLocks noRot="1" noChangeAspect="1" noEditPoints="1" noChangeArrowheads="1" noChangeShapeType="1"/>
              </p:cNvPicPr>
              <p:nvPr/>
            </p:nvPicPr>
            <p:blipFill>
              <a:blip r:embed="rId27"/>
              <a:stretch>
                <a:fillRect/>
              </a:stretch>
            </p:blipFill>
            <p:spPr>
              <a:xfrm>
                <a:off x="8023521" y="3615026"/>
                <a:ext cx="726482" cy="232787"/>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8254" name="Ink 14"/>
              <p14:cNvContentPartPr>
                <a14:cpLocks xmlns:a14="http://schemas.microsoft.com/office/drawing/2010/main" noRot="1" noChangeAspect="1" noEditPoints="1" noChangeArrowheads="1" noChangeShapeType="1"/>
              </p14:cNvContentPartPr>
              <p14:nvPr/>
            </p14:nvContentPartPr>
            <p14:xfrm>
              <a:off x="519113" y="5799138"/>
              <a:ext cx="820737" cy="171450"/>
            </p14:xfrm>
          </p:contentPart>
        </mc:Choice>
        <mc:Fallback>
          <p:pic>
            <p:nvPicPr>
              <p:cNvPr id="138254" name="Ink 14"/>
              <p:cNvPicPr>
                <a:picLocks noRot="1" noChangeAspect="1" noEditPoints="1" noChangeArrowheads="1" noChangeShapeType="1"/>
              </p:cNvPicPr>
              <p:nvPr/>
            </p:nvPicPr>
            <p:blipFill>
              <a:blip r:embed="rId29"/>
              <a:stretch>
                <a:fillRect/>
              </a:stretch>
            </p:blipFill>
            <p:spPr>
              <a:xfrm>
                <a:off x="516236" y="5796250"/>
                <a:ext cx="826492" cy="177225"/>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8255" name="Ink 15"/>
              <p14:cNvContentPartPr>
                <a14:cpLocks xmlns:a14="http://schemas.microsoft.com/office/drawing/2010/main" noRot="1" noChangeAspect="1" noEditPoints="1" noChangeArrowheads="1" noChangeShapeType="1"/>
              </p14:cNvContentPartPr>
              <p14:nvPr/>
            </p14:nvContentPartPr>
            <p14:xfrm>
              <a:off x="2216150" y="5160963"/>
              <a:ext cx="831850" cy="355600"/>
            </p14:xfrm>
          </p:contentPart>
        </mc:Choice>
        <mc:Fallback>
          <p:pic>
            <p:nvPicPr>
              <p:cNvPr id="138255" name="Ink 15"/>
              <p:cNvPicPr>
                <a:picLocks noRot="1" noChangeAspect="1" noEditPoints="1" noChangeArrowheads="1" noChangeShapeType="1"/>
              </p:cNvPicPr>
              <p:nvPr/>
            </p:nvPicPr>
            <p:blipFill>
              <a:blip r:embed="rId31"/>
              <a:stretch>
                <a:fillRect/>
              </a:stretch>
            </p:blipFill>
            <p:spPr>
              <a:xfrm>
                <a:off x="2213268" y="5158107"/>
                <a:ext cx="837614" cy="36131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38256" name="Ink 16"/>
              <p14:cNvContentPartPr>
                <a14:cpLocks xmlns:a14="http://schemas.microsoft.com/office/drawing/2010/main" noRot="1" noChangeAspect="1" noEditPoints="1" noChangeArrowheads="1" noChangeShapeType="1"/>
              </p14:cNvContentPartPr>
              <p14:nvPr/>
            </p14:nvContentPartPr>
            <p14:xfrm>
              <a:off x="460375" y="4756150"/>
              <a:ext cx="1252538" cy="898525"/>
            </p14:xfrm>
          </p:contentPart>
        </mc:Choice>
        <mc:Fallback>
          <p:pic>
            <p:nvPicPr>
              <p:cNvPr id="138256" name="Ink 16"/>
              <p:cNvPicPr>
                <a:picLocks noRot="1" noChangeAspect="1" noEditPoints="1" noChangeArrowheads="1" noChangeShapeType="1"/>
              </p:cNvPicPr>
              <p:nvPr/>
            </p:nvPicPr>
            <p:blipFill>
              <a:blip r:embed="rId33"/>
              <a:stretch>
                <a:fillRect/>
              </a:stretch>
            </p:blipFill>
            <p:spPr>
              <a:xfrm>
                <a:off x="456778" y="4753271"/>
                <a:ext cx="1259013" cy="904282"/>
              </a:xfrm>
              <a:prstGeom prst="rect">
                <a:avLst/>
              </a:prstGeom>
            </p:spPr>
          </p:pic>
        </mc:Fallback>
      </mc:AlternateContent>
    </p:spTree>
    <p:extLst>
      <p:ext uri="{BB962C8B-B14F-4D97-AF65-F5344CB8AC3E}">
        <p14:creationId xmlns:p14="http://schemas.microsoft.com/office/powerpoint/2010/main" val="5822385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t>Base-Index-Displacement Operand</a:t>
            </a:r>
          </a:p>
        </p:txBody>
      </p:sp>
      <p:sp>
        <p:nvSpPr>
          <p:cNvPr id="128003" name="Rectangle 3"/>
          <p:cNvSpPr>
            <a:spLocks noGrp="1" noChangeArrowheads="1"/>
          </p:cNvSpPr>
          <p:nvPr>
            <p:ph type="body" idx="1"/>
          </p:nvPr>
        </p:nvSpPr>
        <p:spPr>
          <a:xfrm>
            <a:off x="609600" y="1371600"/>
            <a:ext cx="7848600" cy="3886200"/>
          </a:xfrm>
        </p:spPr>
        <p:txBody>
          <a:bodyPr>
            <a:normAutofit/>
          </a:bodyPr>
          <a:lstStyle/>
          <a:p>
            <a:pPr marL="234950" indent="-234950">
              <a:spcBef>
                <a:spcPts val="2000"/>
              </a:spcBef>
            </a:pPr>
            <a:r>
              <a:rPr lang="en-US" dirty="0"/>
              <a:t>A </a:t>
            </a:r>
            <a:r>
              <a:rPr lang="en-US" i="1" dirty="0">
                <a:solidFill>
                  <a:srgbClr val="0000FF"/>
                </a:solidFill>
              </a:rPr>
              <a:t>base</a:t>
            </a:r>
            <a:r>
              <a:rPr lang="en-US" dirty="0">
                <a:solidFill>
                  <a:srgbClr val="0000FF"/>
                </a:solidFill>
              </a:rPr>
              <a:t>-</a:t>
            </a:r>
            <a:r>
              <a:rPr lang="en-US" i="1" dirty="0">
                <a:solidFill>
                  <a:srgbClr val="0000FF"/>
                </a:solidFill>
              </a:rPr>
              <a:t>index</a:t>
            </a:r>
            <a:r>
              <a:rPr lang="en-US" dirty="0">
                <a:solidFill>
                  <a:srgbClr val="0000FF"/>
                </a:solidFill>
              </a:rPr>
              <a:t>-</a:t>
            </a:r>
            <a:r>
              <a:rPr lang="en-US" i="1" dirty="0">
                <a:solidFill>
                  <a:srgbClr val="0000FF"/>
                </a:solidFill>
              </a:rPr>
              <a:t>displacement</a:t>
            </a:r>
            <a:r>
              <a:rPr lang="en-US" dirty="0">
                <a:solidFill>
                  <a:srgbClr val="0000FF"/>
                </a:solidFill>
              </a:rPr>
              <a:t> </a:t>
            </a:r>
            <a:r>
              <a:rPr lang="en-US" dirty="0"/>
              <a:t>operand adds base and index registers to a constant, producing an </a:t>
            </a:r>
            <a:r>
              <a:rPr lang="en-US" dirty="0">
                <a:solidFill>
                  <a:srgbClr val="0000FF"/>
                </a:solidFill>
              </a:rPr>
              <a:t>effective address</a:t>
            </a:r>
            <a:r>
              <a:rPr lang="en-US" dirty="0"/>
              <a:t>. </a:t>
            </a:r>
            <a:r>
              <a:rPr lang="en-US" i="1" u="sng" dirty="0"/>
              <a:t>Displacement</a:t>
            </a:r>
            <a:r>
              <a:rPr lang="en-US" i="1" dirty="0"/>
              <a:t> </a:t>
            </a:r>
            <a:r>
              <a:rPr lang="en-US" dirty="0"/>
              <a:t>can be the name of a variable or a constant expression. </a:t>
            </a:r>
            <a:endParaRPr lang="en-US" dirty="0" smtClean="0"/>
          </a:p>
          <a:p>
            <a:pPr marL="234950" indent="-234950">
              <a:spcBef>
                <a:spcPts val="2000"/>
              </a:spcBef>
            </a:pPr>
            <a:r>
              <a:rPr lang="en-US" dirty="0" smtClean="0"/>
              <a:t>Any </a:t>
            </a:r>
            <a:r>
              <a:rPr lang="en-US" dirty="0"/>
              <a:t>two 32-bit general-purpose registers may be used. </a:t>
            </a:r>
          </a:p>
          <a:p>
            <a:pPr marL="234950" indent="-234950">
              <a:lnSpc>
                <a:spcPct val="90000"/>
              </a:lnSpc>
              <a:spcBef>
                <a:spcPts val="2000"/>
              </a:spcBef>
            </a:pPr>
            <a:r>
              <a:rPr lang="en-US" dirty="0"/>
              <a:t>Common formats: </a:t>
            </a:r>
          </a:p>
        </p:txBody>
      </p:sp>
      <p:sp>
        <p:nvSpPr>
          <p:cNvPr id="128005" name="Text Box 5"/>
          <p:cNvSpPr txBox="1">
            <a:spLocks noChangeArrowheads="1"/>
          </p:cNvSpPr>
          <p:nvPr/>
        </p:nvSpPr>
        <p:spPr bwMode="auto">
          <a:xfrm>
            <a:off x="2057400" y="4495800"/>
            <a:ext cx="5943600" cy="1046440"/>
          </a:xfrm>
          <a:prstGeom prst="rect">
            <a:avLst/>
          </a:prstGeom>
          <a:solidFill>
            <a:srgbClr val="FFFFFF"/>
          </a:solidFill>
          <a:ln w="9525">
            <a:solidFill>
              <a:schemeClr val="bg2"/>
            </a:solidFill>
            <a:miter lim="800000"/>
            <a:headEnd/>
            <a:tailEnd/>
          </a:ln>
          <a:effectLst/>
        </p:spPr>
        <p:txBody>
          <a:bodyPr wrap="square" tIns="137160" bIns="137160">
            <a:spAutoFit/>
          </a:bodyPr>
          <a:lstStyle/>
          <a:p>
            <a:pPr>
              <a:spcBef>
                <a:spcPct val="50000"/>
              </a:spcBef>
            </a:pPr>
            <a:r>
              <a:rPr lang="en-US" sz="2000" b="1" dirty="0">
                <a:solidFill>
                  <a:srgbClr val="0000FF"/>
                </a:solidFill>
                <a:latin typeface="Courier New"/>
                <a:cs typeface="Courier New"/>
              </a:rPr>
              <a:t>[ </a:t>
            </a:r>
            <a:r>
              <a:rPr lang="en-US" sz="2000" b="1" i="1" dirty="0">
                <a:solidFill>
                  <a:srgbClr val="0000FF"/>
                </a:solidFill>
                <a:latin typeface="Courier New"/>
                <a:cs typeface="Courier New"/>
              </a:rPr>
              <a:t>base</a:t>
            </a:r>
            <a:r>
              <a:rPr lang="en-US" sz="2000" b="1" dirty="0">
                <a:solidFill>
                  <a:srgbClr val="0000FF"/>
                </a:solidFill>
                <a:latin typeface="Courier New"/>
                <a:cs typeface="Courier New"/>
              </a:rPr>
              <a:t> + </a:t>
            </a:r>
            <a:r>
              <a:rPr lang="en-US" sz="2000" b="1" i="1" dirty="0">
                <a:solidFill>
                  <a:srgbClr val="0000FF"/>
                </a:solidFill>
                <a:latin typeface="Courier New"/>
                <a:cs typeface="Courier New"/>
              </a:rPr>
              <a:t>index</a:t>
            </a:r>
            <a:r>
              <a:rPr lang="en-US" sz="2000" b="1" dirty="0">
                <a:solidFill>
                  <a:srgbClr val="0000FF"/>
                </a:solidFill>
                <a:latin typeface="Courier New"/>
                <a:cs typeface="Courier New"/>
              </a:rPr>
              <a:t> + </a:t>
            </a:r>
            <a:r>
              <a:rPr lang="en-US" sz="2000" b="1" i="1" dirty="0">
                <a:solidFill>
                  <a:srgbClr val="0000FF"/>
                </a:solidFill>
                <a:latin typeface="Courier New"/>
                <a:cs typeface="Courier New"/>
              </a:rPr>
              <a:t>displacement </a:t>
            </a:r>
            <a:r>
              <a:rPr lang="en-US" sz="2000" b="1" dirty="0">
                <a:solidFill>
                  <a:srgbClr val="0000FF"/>
                </a:solidFill>
                <a:latin typeface="Courier New"/>
                <a:cs typeface="Courier New"/>
              </a:rPr>
              <a:t>]</a:t>
            </a:r>
          </a:p>
          <a:p>
            <a:pPr>
              <a:spcBef>
                <a:spcPct val="50000"/>
              </a:spcBef>
            </a:pPr>
            <a:r>
              <a:rPr lang="en-US" sz="2000" b="1" i="1" dirty="0">
                <a:solidFill>
                  <a:srgbClr val="0000FF"/>
                </a:solidFill>
                <a:latin typeface="Courier New"/>
                <a:cs typeface="Courier New"/>
              </a:rPr>
              <a:t>displacement</a:t>
            </a:r>
            <a:r>
              <a:rPr lang="en-US" sz="2000" b="1" dirty="0">
                <a:solidFill>
                  <a:srgbClr val="0000FF"/>
                </a:solidFill>
                <a:latin typeface="Courier New"/>
                <a:cs typeface="Courier New"/>
              </a:rPr>
              <a:t> [ </a:t>
            </a:r>
            <a:r>
              <a:rPr lang="en-US" sz="2000" b="1" i="1" dirty="0">
                <a:solidFill>
                  <a:srgbClr val="0000FF"/>
                </a:solidFill>
                <a:latin typeface="Courier New"/>
                <a:cs typeface="Courier New"/>
              </a:rPr>
              <a:t>base</a:t>
            </a:r>
            <a:r>
              <a:rPr lang="en-US" sz="2000" b="1" dirty="0">
                <a:solidFill>
                  <a:srgbClr val="0000FF"/>
                </a:solidFill>
                <a:latin typeface="Courier New"/>
                <a:cs typeface="Courier New"/>
              </a:rPr>
              <a:t> + </a:t>
            </a:r>
            <a:r>
              <a:rPr lang="en-US" sz="2000" b="1" i="1" dirty="0">
                <a:solidFill>
                  <a:srgbClr val="0000FF"/>
                </a:solidFill>
                <a:latin typeface="Courier New"/>
                <a:cs typeface="Courier New"/>
              </a:rPr>
              <a:t>index</a:t>
            </a:r>
            <a:r>
              <a:rPr lang="en-US" sz="2000" b="1" dirty="0">
                <a:solidFill>
                  <a:srgbClr val="0000FF"/>
                </a:solidFill>
                <a:latin typeface="Courier New"/>
                <a:cs typeface="Courier New"/>
              </a:rPr>
              <a:t> ]</a:t>
            </a:r>
          </a:p>
        </p:txBody>
      </p:sp>
      <mc:AlternateContent xmlns:mc="http://schemas.openxmlformats.org/markup-compatibility/2006">
        <mc:Choice xmlns:p14="http://schemas.microsoft.com/office/powerpoint/2010/main" Requires="p14">
          <p:contentPart p14:bwMode="auto" r:id="rId2">
            <p14:nvContentPartPr>
              <p14:cNvPr id="105473" name="Ink 1"/>
              <p14:cNvContentPartPr>
                <a14:cpLocks xmlns:a14="http://schemas.microsoft.com/office/drawing/2010/main" noRot="1" noChangeAspect="1" noEditPoints="1" noChangeArrowheads="1" noChangeShapeType="1"/>
              </p14:cNvContentPartPr>
              <p14:nvPr/>
            </p14:nvContentPartPr>
            <p14:xfrm>
              <a:off x="1484313" y="1227138"/>
              <a:ext cx="255587" cy="222250"/>
            </p14:xfrm>
          </p:contentPart>
        </mc:Choice>
        <mc:Fallback>
          <p:pic>
            <p:nvPicPr>
              <p:cNvPr id="105473" name="Ink 1"/>
              <p:cNvPicPr>
                <a:picLocks noRot="1" noChangeAspect="1" noEditPoints="1" noChangeArrowheads="1" noChangeShapeType="1"/>
              </p:cNvPicPr>
              <p:nvPr/>
            </p:nvPicPr>
            <p:blipFill>
              <a:blip r:embed="rId3"/>
              <a:stretch>
                <a:fillRect/>
              </a:stretch>
            </p:blipFill>
            <p:spPr>
              <a:xfrm>
                <a:off x="1481797" y="1223864"/>
                <a:ext cx="260979" cy="22807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5474" name="Ink 2"/>
              <p14:cNvContentPartPr>
                <a14:cpLocks xmlns:a14="http://schemas.microsoft.com/office/drawing/2010/main" noRot="1" noChangeAspect="1" noEditPoints="1" noChangeArrowheads="1" noChangeShapeType="1"/>
              </p14:cNvContentPartPr>
              <p14:nvPr/>
            </p14:nvContentPartPr>
            <p14:xfrm>
              <a:off x="2325688" y="1181100"/>
              <a:ext cx="249237" cy="179388"/>
            </p14:xfrm>
          </p:contentPart>
        </mc:Choice>
        <mc:Fallback>
          <p:pic>
            <p:nvPicPr>
              <p:cNvPr id="105474" name="Ink 2"/>
              <p:cNvPicPr>
                <a:picLocks noRot="1" noChangeAspect="1" noEditPoints="1" noChangeArrowheads="1" noChangeShapeType="1"/>
              </p:cNvPicPr>
              <p:nvPr/>
            </p:nvPicPr>
            <p:blipFill>
              <a:blip r:embed="rId5"/>
              <a:stretch>
                <a:fillRect/>
              </a:stretch>
            </p:blipFill>
            <p:spPr>
              <a:xfrm>
                <a:off x="2322786" y="1177491"/>
                <a:ext cx="255767" cy="185885"/>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5475" name="Ink 3"/>
              <p14:cNvContentPartPr>
                <a14:cpLocks xmlns:a14="http://schemas.microsoft.com/office/drawing/2010/main" noRot="1" noChangeAspect="1" noEditPoints="1" noChangeArrowheads="1" noChangeShapeType="1"/>
              </p14:cNvContentPartPr>
              <p14:nvPr/>
            </p14:nvContentPartPr>
            <p14:xfrm>
              <a:off x="3471863" y="1252538"/>
              <a:ext cx="225425" cy="144462"/>
            </p14:xfrm>
          </p:contentPart>
        </mc:Choice>
        <mc:Fallback>
          <p:pic>
            <p:nvPicPr>
              <p:cNvPr id="105475" name="Ink 3"/>
              <p:cNvPicPr>
                <a:picLocks noRot="1" noChangeAspect="1" noEditPoints="1" noChangeArrowheads="1" noChangeShapeType="1"/>
              </p:cNvPicPr>
              <p:nvPr/>
            </p:nvPicPr>
            <p:blipFill>
              <a:blip r:embed="rId7"/>
              <a:stretch>
                <a:fillRect/>
              </a:stretch>
            </p:blipFill>
            <p:spPr>
              <a:xfrm>
                <a:off x="3468991" y="1249649"/>
                <a:ext cx="231527" cy="150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5476" name="Ink 4"/>
              <p14:cNvContentPartPr>
                <a14:cpLocks xmlns:a14="http://schemas.microsoft.com/office/drawing/2010/main" noRot="1" noChangeAspect="1" noEditPoints="1" noChangeArrowheads="1" noChangeShapeType="1"/>
              </p14:cNvContentPartPr>
              <p14:nvPr/>
            </p14:nvContentPartPr>
            <p14:xfrm>
              <a:off x="1508125" y="2513013"/>
              <a:ext cx="4773613" cy="368300"/>
            </p14:xfrm>
          </p:contentPart>
        </mc:Choice>
        <mc:Fallback>
          <p:pic>
            <p:nvPicPr>
              <p:cNvPr id="105476" name="Ink 4"/>
              <p:cNvPicPr>
                <a:picLocks noRot="1" noChangeAspect="1" noEditPoints="1" noChangeArrowheads="1" noChangeShapeType="1"/>
              </p:cNvPicPr>
              <p:nvPr/>
            </p:nvPicPr>
            <p:blipFill>
              <a:blip r:embed="rId9"/>
              <a:stretch>
                <a:fillRect/>
              </a:stretch>
            </p:blipFill>
            <p:spPr>
              <a:xfrm>
                <a:off x="1505244" y="2509754"/>
                <a:ext cx="4780095" cy="374456"/>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5477" name="Ink 5"/>
              <p14:cNvContentPartPr>
                <a14:cpLocks xmlns:a14="http://schemas.microsoft.com/office/drawing/2010/main" noRot="1" noChangeAspect="1" noEditPoints="1" noChangeArrowheads="1" noChangeShapeType="1"/>
              </p14:cNvContentPartPr>
              <p14:nvPr/>
            </p14:nvContentPartPr>
            <p14:xfrm>
              <a:off x="2133600" y="3508375"/>
              <a:ext cx="792163" cy="50800"/>
            </p14:xfrm>
          </p:contentPart>
        </mc:Choice>
        <mc:Fallback>
          <p:pic>
            <p:nvPicPr>
              <p:cNvPr id="105477" name="Ink 5"/>
              <p:cNvPicPr>
                <a:picLocks noRot="1" noChangeAspect="1" noEditPoints="1" noChangeArrowheads="1" noChangeShapeType="1"/>
              </p:cNvPicPr>
              <p:nvPr/>
            </p:nvPicPr>
            <p:blipFill>
              <a:blip r:embed="rId11"/>
              <a:stretch>
                <a:fillRect/>
              </a:stretch>
            </p:blipFill>
            <p:spPr>
              <a:xfrm>
                <a:off x="2130717" y="3504412"/>
                <a:ext cx="799011" cy="57285"/>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5478" name="Ink 6"/>
              <p14:cNvContentPartPr>
                <a14:cpLocks xmlns:a14="http://schemas.microsoft.com/office/drawing/2010/main" noRot="1" noChangeAspect="1" noEditPoints="1" noChangeArrowheads="1" noChangeShapeType="1"/>
              </p14:cNvContentPartPr>
              <p14:nvPr/>
            </p14:nvContentPartPr>
            <p14:xfrm>
              <a:off x="2911475" y="4302125"/>
              <a:ext cx="423863" cy="1608138"/>
            </p14:xfrm>
          </p:contentPart>
        </mc:Choice>
        <mc:Fallback>
          <p:pic>
            <p:nvPicPr>
              <p:cNvPr id="105478" name="Ink 6"/>
              <p:cNvPicPr>
                <a:picLocks noRot="1" noChangeAspect="1" noEditPoints="1" noChangeArrowheads="1" noChangeShapeType="1"/>
              </p:cNvPicPr>
              <p:nvPr/>
            </p:nvPicPr>
            <p:blipFill>
              <a:blip r:embed="rId13"/>
              <a:stretch>
                <a:fillRect/>
              </a:stretch>
            </p:blipFill>
            <p:spPr>
              <a:xfrm>
                <a:off x="2908589" y="4299242"/>
                <a:ext cx="429635" cy="161390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5479" name="Ink 7"/>
              <p14:cNvContentPartPr>
                <a14:cpLocks xmlns:a14="http://schemas.microsoft.com/office/drawing/2010/main" noRot="1" noChangeAspect="1" noEditPoints="1" noChangeArrowheads="1" noChangeShapeType="1"/>
              </p14:cNvContentPartPr>
              <p14:nvPr/>
            </p14:nvContentPartPr>
            <p14:xfrm>
              <a:off x="4778375" y="5403850"/>
              <a:ext cx="1257300" cy="384175"/>
            </p14:xfrm>
          </p:contentPart>
        </mc:Choice>
        <mc:Fallback>
          <p:pic>
            <p:nvPicPr>
              <p:cNvPr id="105479" name="Ink 7"/>
              <p:cNvPicPr>
                <a:picLocks noRot="1" noChangeAspect="1" noEditPoints="1" noChangeArrowheads="1" noChangeShapeType="1"/>
              </p:cNvPicPr>
              <p:nvPr/>
            </p:nvPicPr>
            <p:blipFill>
              <a:blip r:embed="rId15"/>
              <a:stretch>
                <a:fillRect/>
              </a:stretch>
            </p:blipFill>
            <p:spPr>
              <a:xfrm>
                <a:off x="4775853" y="5401325"/>
                <a:ext cx="1263424" cy="389586"/>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5480" name="Ink 8"/>
              <p14:cNvContentPartPr>
                <a14:cpLocks xmlns:a14="http://schemas.microsoft.com/office/drawing/2010/main" noRot="1" noChangeAspect="1" noEditPoints="1" noChangeArrowheads="1" noChangeShapeType="1"/>
              </p14:cNvContentPartPr>
              <p14:nvPr/>
            </p14:nvContentPartPr>
            <p14:xfrm>
              <a:off x="3983038" y="4273550"/>
              <a:ext cx="385762" cy="295275"/>
            </p14:xfrm>
          </p:contentPart>
        </mc:Choice>
        <mc:Fallback>
          <p:pic>
            <p:nvPicPr>
              <p:cNvPr id="105480" name="Ink 8"/>
              <p:cNvPicPr>
                <a:picLocks noRot="1" noChangeAspect="1" noEditPoints="1" noChangeArrowheads="1" noChangeShapeType="1"/>
              </p:cNvPicPr>
              <p:nvPr/>
            </p:nvPicPr>
            <p:blipFill>
              <a:blip r:embed="rId17"/>
              <a:stretch>
                <a:fillRect/>
              </a:stretch>
            </p:blipFill>
            <p:spPr>
              <a:xfrm>
                <a:off x="3980148" y="4270305"/>
                <a:ext cx="392264" cy="301404"/>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5481" name="Ink 9"/>
              <p14:cNvContentPartPr>
                <a14:cpLocks xmlns:a14="http://schemas.microsoft.com/office/drawing/2010/main" noRot="1" noChangeAspect="1" noEditPoints="1" noChangeArrowheads="1" noChangeShapeType="1"/>
              </p14:cNvContentPartPr>
              <p14:nvPr/>
            </p14:nvContentPartPr>
            <p14:xfrm>
              <a:off x="5194300" y="4352925"/>
              <a:ext cx="312738" cy="223838"/>
            </p14:xfrm>
          </p:contentPart>
        </mc:Choice>
        <mc:Fallback>
          <p:pic>
            <p:nvPicPr>
              <p:cNvPr id="105481" name="Ink 9"/>
              <p:cNvPicPr>
                <a:picLocks noRot="1" noChangeAspect="1" noEditPoints="1" noChangeArrowheads="1" noChangeShapeType="1"/>
              </p:cNvPicPr>
              <p:nvPr/>
            </p:nvPicPr>
            <p:blipFill>
              <a:blip r:embed="rId19"/>
              <a:stretch>
                <a:fillRect/>
              </a:stretch>
            </p:blipFill>
            <p:spPr>
              <a:xfrm>
                <a:off x="5191042" y="4349670"/>
                <a:ext cx="319615" cy="229985"/>
              </a:xfrm>
              <a:prstGeom prst="rect">
                <a:avLst/>
              </a:prstGeom>
            </p:spPr>
          </p:pic>
        </mc:Fallback>
      </mc:AlternateContent>
    </p:spTree>
    <p:extLst>
      <p:ext uri="{BB962C8B-B14F-4D97-AF65-F5344CB8AC3E}">
        <p14:creationId xmlns:p14="http://schemas.microsoft.com/office/powerpoint/2010/main" val="3844547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a:t>Two-Dimensional Table Example</a:t>
            </a:r>
          </a:p>
        </p:txBody>
      </p:sp>
      <p:sp>
        <p:nvSpPr>
          <p:cNvPr id="130051" name="Rectangle 3"/>
          <p:cNvSpPr>
            <a:spLocks noGrp="1" noChangeArrowheads="1"/>
          </p:cNvSpPr>
          <p:nvPr>
            <p:ph type="body" idx="1"/>
          </p:nvPr>
        </p:nvSpPr>
        <p:spPr>
          <a:xfrm>
            <a:off x="609600" y="1295400"/>
            <a:ext cx="7848600" cy="990600"/>
          </a:xfrm>
        </p:spPr>
        <p:txBody>
          <a:bodyPr/>
          <a:lstStyle/>
          <a:p>
            <a:pPr marL="0" indent="0">
              <a:buFontTx/>
              <a:buNone/>
            </a:pPr>
            <a:r>
              <a:rPr lang="en-US" dirty="0"/>
              <a:t>The following code loads the table element stored in row 1, column 2:</a:t>
            </a:r>
          </a:p>
        </p:txBody>
      </p:sp>
      <p:sp>
        <p:nvSpPr>
          <p:cNvPr id="130052" name="Text Box 4"/>
          <p:cNvSpPr txBox="1">
            <a:spLocks noChangeArrowheads="1"/>
          </p:cNvSpPr>
          <p:nvPr/>
        </p:nvSpPr>
        <p:spPr bwMode="auto">
          <a:xfrm>
            <a:off x="1219200" y="2286000"/>
            <a:ext cx="6324600" cy="212365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p>
            <a:r>
              <a:rPr lang="en-US" sz="2000" b="1" dirty="0" err="1">
                <a:latin typeface="Courier New" charset="0"/>
              </a:rPr>
              <a:t>RowNumber</a:t>
            </a:r>
            <a:r>
              <a:rPr lang="en-US" sz="2000" b="1" dirty="0">
                <a:latin typeface="Courier New" charset="0"/>
              </a:rPr>
              <a:t> = 1</a:t>
            </a:r>
          </a:p>
          <a:p>
            <a:r>
              <a:rPr lang="en-US" sz="2000" b="1" dirty="0" err="1">
                <a:latin typeface="Courier New" charset="0"/>
              </a:rPr>
              <a:t>ColumnNumber</a:t>
            </a:r>
            <a:r>
              <a:rPr lang="en-US" sz="2000" b="1" dirty="0">
                <a:latin typeface="Courier New" charset="0"/>
              </a:rPr>
              <a:t> = 2</a:t>
            </a:r>
          </a:p>
          <a:p>
            <a:endParaRPr lang="en-US" sz="2000" b="1" dirty="0">
              <a:latin typeface="Courier New" charset="0"/>
            </a:endParaRPr>
          </a:p>
          <a:p>
            <a:r>
              <a:rPr lang="en-US" sz="2000" b="1" dirty="0" err="1">
                <a:latin typeface="Courier New" charset="0"/>
              </a:rPr>
              <a:t>mov</a:t>
            </a:r>
            <a:r>
              <a:rPr lang="en-US" sz="2000" b="1" dirty="0">
                <a:latin typeface="Courier New" charset="0"/>
              </a:rPr>
              <a:t> </a:t>
            </a:r>
            <a:r>
              <a:rPr lang="en-US" sz="2000" b="1" dirty="0" err="1">
                <a:latin typeface="Courier New" charset="0"/>
              </a:rPr>
              <a:t>ebx,NumCols</a:t>
            </a:r>
            <a:r>
              <a:rPr lang="en-US" sz="2000" b="1" dirty="0">
                <a:latin typeface="Courier New" charset="0"/>
              </a:rPr>
              <a:t> * </a:t>
            </a:r>
            <a:r>
              <a:rPr lang="en-US" sz="2000" b="1" dirty="0" err="1">
                <a:latin typeface="Courier New" charset="0"/>
              </a:rPr>
              <a:t>RowNumber</a:t>
            </a:r>
            <a:endParaRPr lang="en-US" sz="2000" b="1" dirty="0">
              <a:latin typeface="Courier New" charset="0"/>
            </a:endParaRPr>
          </a:p>
          <a:p>
            <a:r>
              <a:rPr lang="en-US" sz="2000" b="1" dirty="0" err="1">
                <a:latin typeface="Courier New" charset="0"/>
              </a:rPr>
              <a:t>mov</a:t>
            </a:r>
            <a:r>
              <a:rPr lang="en-US" sz="2000" b="1" dirty="0">
                <a:latin typeface="Courier New" charset="0"/>
              </a:rPr>
              <a:t> </a:t>
            </a:r>
            <a:r>
              <a:rPr lang="en-US" sz="2000" b="1" dirty="0" err="1">
                <a:latin typeface="Courier New" charset="0"/>
              </a:rPr>
              <a:t>esi,ColumnNumber</a:t>
            </a:r>
            <a:endParaRPr lang="en-US" sz="2000" b="1" dirty="0">
              <a:latin typeface="Courier New" charset="0"/>
            </a:endParaRPr>
          </a:p>
          <a:p>
            <a:r>
              <a:rPr lang="en-US" sz="2000" b="1" dirty="0" err="1">
                <a:latin typeface="Courier New" charset="0"/>
              </a:rPr>
              <a:t>mov</a:t>
            </a:r>
            <a:r>
              <a:rPr lang="en-US" sz="2000" b="1" dirty="0">
                <a:latin typeface="Courier New" charset="0"/>
              </a:rPr>
              <a:t> </a:t>
            </a:r>
            <a:r>
              <a:rPr lang="en-US" sz="2000" b="1" dirty="0" err="1">
                <a:latin typeface="Courier New" charset="0"/>
              </a:rPr>
              <a:t>al,table</a:t>
            </a:r>
            <a:r>
              <a:rPr lang="en-US" sz="2000" b="1" dirty="0">
                <a:latin typeface="Courier New" charset="0"/>
              </a:rPr>
              <a:t>[</a:t>
            </a:r>
            <a:r>
              <a:rPr lang="en-US" sz="2000" b="1" dirty="0" err="1">
                <a:latin typeface="Courier New" charset="0"/>
              </a:rPr>
              <a:t>ebx</a:t>
            </a:r>
            <a:r>
              <a:rPr lang="en-US" sz="2000" b="1" dirty="0">
                <a:latin typeface="Courier New" charset="0"/>
              </a:rPr>
              <a:t> + </a:t>
            </a:r>
            <a:r>
              <a:rPr lang="en-US" sz="2000" b="1" dirty="0" err="1">
                <a:latin typeface="Courier New" charset="0"/>
              </a:rPr>
              <a:t>esi</a:t>
            </a:r>
            <a:r>
              <a:rPr lang="en-US" sz="2000" b="1" dirty="0">
                <a:latin typeface="Courier New" charset="0"/>
              </a:rPr>
              <a:t>]</a:t>
            </a:r>
          </a:p>
        </p:txBody>
      </p:sp>
      <p:graphicFrame>
        <p:nvGraphicFramePr>
          <p:cNvPr id="130055" name="Object 7"/>
          <p:cNvGraphicFramePr>
            <a:graphicFrameLocks noChangeAspect="1"/>
          </p:cNvGraphicFramePr>
          <p:nvPr>
            <p:extLst>
              <p:ext uri="{D42A27DB-BD31-4B8C-83A1-F6EECF244321}">
                <p14:modId xmlns:p14="http://schemas.microsoft.com/office/powerpoint/2010/main" val="2647468753"/>
              </p:ext>
            </p:extLst>
          </p:nvPr>
        </p:nvGraphicFramePr>
        <p:xfrm>
          <a:off x="516424" y="4802188"/>
          <a:ext cx="8322776" cy="1522412"/>
        </p:xfrm>
        <a:graphic>
          <a:graphicData uri="http://schemas.openxmlformats.org/presentationml/2006/ole">
            <mc:AlternateContent xmlns:mc="http://schemas.openxmlformats.org/markup-compatibility/2006">
              <mc:Choice xmlns:v="urn:schemas-microsoft-com:vml" Requires="v">
                <p:oleObj spid="_x0000_s104555" name="VISIO" r:id="rId3" imgW="3621024" imgH="676656" progId="">
                  <p:embed/>
                </p:oleObj>
              </mc:Choice>
              <mc:Fallback>
                <p:oleObj name="VISIO" r:id="rId3" imgW="3621024" imgH="676656" progId="">
                  <p:embed/>
                  <p:pic>
                    <p:nvPicPr>
                      <p:cNvPr id="0" name="Picture 76"/>
                      <p:cNvPicPr>
                        <a:picLocks noChangeAspect="1" noChangeArrowheads="1"/>
                      </p:cNvPicPr>
                      <p:nvPr/>
                    </p:nvPicPr>
                    <p:blipFill>
                      <a:blip r:embed="rId4">
                        <a:extLst>
                          <a:ext uri="{28A0092B-C50C-407E-A947-70E740481C1C}">
                            <a14:useLocalDpi xmlns:a14="http://schemas.microsoft.com/office/drawing/2010/main" val="0"/>
                          </a:ext>
                        </a:extLst>
                      </a:blip>
                      <a:srcRect r="-2248"/>
                      <a:stretch>
                        <a:fillRect/>
                      </a:stretch>
                    </p:blipFill>
                    <p:spPr bwMode="auto">
                      <a:xfrm>
                        <a:off x="516424" y="4802188"/>
                        <a:ext cx="8322776" cy="1522412"/>
                      </a:xfrm>
                      <a:prstGeom prst="rect">
                        <a:avLst/>
                      </a:prstGeom>
                      <a:solidFill>
                        <a:srgbClr val="FFFFFF"/>
                      </a:solidFill>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104525" name="Ink 77"/>
              <p14:cNvContentPartPr>
                <a14:cpLocks xmlns:a14="http://schemas.microsoft.com/office/drawing/2010/main" noRot="1" noChangeAspect="1" noEditPoints="1" noChangeArrowheads="1" noChangeShapeType="1"/>
              </p14:cNvContentPartPr>
              <p14:nvPr/>
            </p14:nvContentPartPr>
            <p14:xfrm>
              <a:off x="615950" y="1644650"/>
              <a:ext cx="365125" cy="438150"/>
            </p14:xfrm>
          </p:contentPart>
        </mc:Choice>
        <mc:Fallback>
          <p:pic>
            <p:nvPicPr>
              <p:cNvPr id="104525" name="Ink 77"/>
              <p:cNvPicPr>
                <a:picLocks noRot="1" noChangeAspect="1" noEditPoints="1" noChangeArrowheads="1" noChangeShapeType="1"/>
              </p:cNvPicPr>
              <p:nvPr/>
            </p:nvPicPr>
            <p:blipFill>
              <a:blip r:embed="rId6"/>
              <a:stretch>
                <a:fillRect/>
              </a:stretch>
            </p:blipFill>
            <p:spPr>
              <a:xfrm>
                <a:off x="613078" y="1642126"/>
                <a:ext cx="370869" cy="44355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4526" name="Ink 78"/>
              <p14:cNvContentPartPr>
                <a14:cpLocks xmlns:a14="http://schemas.microsoft.com/office/drawing/2010/main" noRot="1" noChangeAspect="1" noEditPoints="1" noChangeArrowheads="1" noChangeShapeType="1"/>
              </p14:cNvContentPartPr>
              <p14:nvPr/>
            </p14:nvContentPartPr>
            <p14:xfrm>
              <a:off x="1970088" y="1708150"/>
              <a:ext cx="492125" cy="385763"/>
            </p14:xfrm>
          </p:contentPart>
        </mc:Choice>
        <mc:Fallback>
          <p:pic>
            <p:nvPicPr>
              <p:cNvPr id="104526" name="Ink 78"/>
              <p:cNvPicPr>
                <a:picLocks noRot="1" noChangeAspect="1" noEditPoints="1" noChangeArrowheads="1" noChangeShapeType="1"/>
              </p:cNvPicPr>
              <p:nvPr/>
            </p:nvPicPr>
            <p:blipFill>
              <a:blip r:embed="rId8"/>
              <a:stretch>
                <a:fillRect/>
              </a:stretch>
            </p:blipFill>
            <p:spPr>
              <a:xfrm>
                <a:off x="1967212" y="1705266"/>
                <a:ext cx="497877" cy="391531"/>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4527" name="Ink 79"/>
              <p14:cNvContentPartPr>
                <a14:cpLocks xmlns:a14="http://schemas.microsoft.com/office/drawing/2010/main" noRot="1" noChangeAspect="1" noEditPoints="1" noChangeArrowheads="1" noChangeShapeType="1"/>
              </p14:cNvContentPartPr>
              <p14:nvPr/>
            </p14:nvContentPartPr>
            <p14:xfrm>
              <a:off x="7866063" y="1990725"/>
              <a:ext cx="104775" cy="249238"/>
            </p14:xfrm>
          </p:contentPart>
        </mc:Choice>
        <mc:Fallback>
          <p:pic>
            <p:nvPicPr>
              <p:cNvPr id="104527" name="Ink 79"/>
              <p:cNvPicPr>
                <a:picLocks noRot="1" noChangeAspect="1" noEditPoints="1" noChangeArrowheads="1" noChangeShapeType="1"/>
              </p:cNvPicPr>
              <p:nvPr/>
            </p:nvPicPr>
            <p:blipFill>
              <a:blip r:embed="rId10"/>
              <a:stretch>
                <a:fillRect/>
              </a:stretch>
            </p:blipFill>
            <p:spPr>
              <a:xfrm>
                <a:off x="7863183" y="1988200"/>
                <a:ext cx="110536" cy="254648"/>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4528" name="Ink 80"/>
              <p14:cNvContentPartPr>
                <a14:cpLocks xmlns:a14="http://schemas.microsoft.com/office/drawing/2010/main" noRot="1" noChangeAspect="1" noEditPoints="1" noChangeArrowheads="1" noChangeShapeType="1"/>
              </p14:cNvContentPartPr>
              <p14:nvPr/>
            </p14:nvContentPartPr>
            <p14:xfrm>
              <a:off x="4167188" y="2216150"/>
              <a:ext cx="3970337" cy="3376613"/>
            </p14:xfrm>
          </p:contentPart>
        </mc:Choice>
        <mc:Fallback>
          <p:pic>
            <p:nvPicPr>
              <p:cNvPr id="104528" name="Ink 80"/>
              <p:cNvPicPr>
                <a:picLocks noRot="1" noChangeAspect="1" noEditPoints="1" noChangeArrowheads="1" noChangeShapeType="1"/>
              </p:cNvPicPr>
              <p:nvPr/>
            </p:nvPicPr>
            <p:blipFill>
              <a:blip r:embed="rId12"/>
              <a:stretch>
                <a:fillRect/>
              </a:stretch>
            </p:blipFill>
            <p:spPr>
              <a:xfrm>
                <a:off x="4164668" y="2213629"/>
                <a:ext cx="3975377" cy="3381655"/>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4529" name="Ink 81"/>
              <p14:cNvContentPartPr>
                <a14:cpLocks xmlns:a14="http://schemas.microsoft.com/office/drawing/2010/main" noRot="1" noChangeAspect="1" noEditPoints="1" noChangeArrowheads="1" noChangeShapeType="1"/>
              </p14:cNvContentPartPr>
              <p14:nvPr/>
            </p14:nvContentPartPr>
            <p14:xfrm>
              <a:off x="7764463" y="2667000"/>
              <a:ext cx="1292225" cy="377825"/>
            </p14:xfrm>
          </p:contentPart>
        </mc:Choice>
        <mc:Fallback>
          <p:pic>
            <p:nvPicPr>
              <p:cNvPr id="104529" name="Ink 81"/>
              <p:cNvPicPr>
                <a:picLocks noRot="1" noChangeAspect="1" noEditPoints="1" noChangeArrowheads="1" noChangeShapeType="1"/>
              </p:cNvPicPr>
              <p:nvPr/>
            </p:nvPicPr>
            <p:blipFill>
              <a:blip r:embed="rId14"/>
              <a:stretch>
                <a:fillRect/>
              </a:stretch>
            </p:blipFill>
            <p:spPr>
              <a:xfrm>
                <a:off x="7761583" y="2664116"/>
                <a:ext cx="1298704" cy="38323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4530" name="Ink 82"/>
              <p14:cNvContentPartPr>
                <a14:cpLocks xmlns:a14="http://schemas.microsoft.com/office/drawing/2010/main" noRot="1" noChangeAspect="1" noEditPoints="1" noChangeArrowheads="1" noChangeShapeType="1"/>
              </p14:cNvContentPartPr>
              <p14:nvPr/>
            </p14:nvContentPartPr>
            <p14:xfrm>
              <a:off x="4843463" y="2967038"/>
              <a:ext cx="4165600" cy="2938462"/>
            </p14:xfrm>
          </p:contentPart>
        </mc:Choice>
        <mc:Fallback>
          <p:pic>
            <p:nvPicPr>
              <p:cNvPr id="104530" name="Ink 82"/>
              <p:cNvPicPr>
                <a:picLocks noRot="1" noChangeAspect="1" noEditPoints="1" noChangeArrowheads="1" noChangeShapeType="1"/>
              </p:cNvPicPr>
              <p:nvPr/>
            </p:nvPicPr>
            <p:blipFill>
              <a:blip r:embed="rId16"/>
              <a:stretch>
                <a:fillRect/>
              </a:stretch>
            </p:blipFill>
            <p:spPr>
              <a:xfrm>
                <a:off x="4840942" y="2964158"/>
                <a:ext cx="4171001" cy="2943863"/>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4531" name="Ink 83"/>
              <p14:cNvContentPartPr>
                <a14:cpLocks xmlns:a14="http://schemas.microsoft.com/office/drawing/2010/main" noRot="1" noChangeAspect="1" noEditPoints="1" noChangeArrowheads="1" noChangeShapeType="1"/>
              </p14:cNvContentPartPr>
              <p14:nvPr/>
            </p14:nvContentPartPr>
            <p14:xfrm>
              <a:off x="1911350" y="3892550"/>
              <a:ext cx="3051175" cy="2103438"/>
            </p14:xfrm>
          </p:contentPart>
        </mc:Choice>
        <mc:Fallback>
          <p:pic>
            <p:nvPicPr>
              <p:cNvPr id="104531" name="Ink 83"/>
              <p:cNvPicPr>
                <a:picLocks noRot="1" noChangeAspect="1" noEditPoints="1" noChangeArrowheads="1" noChangeShapeType="1"/>
              </p:cNvPicPr>
              <p:nvPr/>
            </p:nvPicPr>
            <p:blipFill>
              <a:blip r:embed="rId18"/>
              <a:stretch>
                <a:fillRect/>
              </a:stretch>
            </p:blipFill>
            <p:spPr>
              <a:xfrm>
                <a:off x="1908830" y="3888950"/>
                <a:ext cx="3056936" cy="2109918"/>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4532" name="Ink 84"/>
              <p14:cNvContentPartPr>
                <a14:cpLocks xmlns:a14="http://schemas.microsoft.com/office/drawing/2010/main" noRot="1" noChangeAspect="1" noEditPoints="1" noChangeArrowheads="1" noChangeShapeType="1"/>
              </p14:cNvContentPartPr>
              <p14:nvPr/>
            </p14:nvContentPartPr>
            <p14:xfrm>
              <a:off x="771525" y="4524375"/>
              <a:ext cx="7664450" cy="655638"/>
            </p14:xfrm>
          </p:contentPart>
        </mc:Choice>
        <mc:Fallback>
          <p:pic>
            <p:nvPicPr>
              <p:cNvPr id="104532" name="Ink 84"/>
              <p:cNvPicPr>
                <a:picLocks noRot="1" noChangeAspect="1" noEditPoints="1" noChangeArrowheads="1" noChangeShapeType="1"/>
              </p:cNvPicPr>
              <p:nvPr/>
            </p:nvPicPr>
            <p:blipFill>
              <a:blip r:embed="rId20"/>
              <a:stretch>
                <a:fillRect/>
              </a:stretch>
            </p:blipFill>
            <p:spPr>
              <a:xfrm>
                <a:off x="769005" y="4521851"/>
                <a:ext cx="7669490" cy="661048"/>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04533" name="Ink 85"/>
              <p14:cNvContentPartPr>
                <a14:cpLocks xmlns:a14="http://schemas.microsoft.com/office/drawing/2010/main" noRot="1" noChangeAspect="1" noEditPoints="1" noChangeArrowheads="1" noChangeShapeType="1"/>
              </p14:cNvContentPartPr>
              <p14:nvPr/>
            </p14:nvContentPartPr>
            <p14:xfrm>
              <a:off x="3309938" y="2430463"/>
              <a:ext cx="336550" cy="112712"/>
            </p14:xfrm>
          </p:contentPart>
        </mc:Choice>
        <mc:Fallback>
          <p:pic>
            <p:nvPicPr>
              <p:cNvPr id="104533" name="Ink 85"/>
              <p:cNvPicPr>
                <a:picLocks noRot="1" noChangeAspect="1" noEditPoints="1" noChangeArrowheads="1" noChangeShapeType="1"/>
              </p:cNvPicPr>
              <p:nvPr/>
            </p:nvPicPr>
            <p:blipFill>
              <a:blip r:embed="rId22"/>
              <a:stretch>
                <a:fillRect/>
              </a:stretch>
            </p:blipFill>
            <p:spPr>
              <a:xfrm>
                <a:off x="3307416" y="2427582"/>
                <a:ext cx="341955" cy="118474"/>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4534" name="Ink 86"/>
              <p14:cNvContentPartPr>
                <a14:cpLocks xmlns:a14="http://schemas.microsoft.com/office/drawing/2010/main" noRot="1" noChangeAspect="1" noEditPoints="1" noChangeArrowheads="1" noChangeShapeType="1"/>
              </p14:cNvContentPartPr>
              <p14:nvPr/>
            </p14:nvContentPartPr>
            <p14:xfrm>
              <a:off x="3811588" y="2809875"/>
              <a:ext cx="290512" cy="98425"/>
            </p14:xfrm>
          </p:contentPart>
        </mc:Choice>
        <mc:Fallback>
          <p:pic>
            <p:nvPicPr>
              <p:cNvPr id="104534" name="Ink 86"/>
              <p:cNvPicPr>
                <a:picLocks noRot="1" noChangeAspect="1" noEditPoints="1" noChangeArrowheads="1" noChangeShapeType="1"/>
              </p:cNvPicPr>
              <p:nvPr/>
            </p:nvPicPr>
            <p:blipFill>
              <a:blip r:embed="rId24"/>
              <a:stretch>
                <a:fillRect/>
              </a:stretch>
            </p:blipFill>
            <p:spPr>
              <a:xfrm>
                <a:off x="3809062" y="2807342"/>
                <a:ext cx="295925" cy="103853"/>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04535" name="Ink 87"/>
              <p14:cNvContentPartPr>
                <a14:cpLocks xmlns:a14="http://schemas.microsoft.com/office/drawing/2010/main" noRot="1" noChangeAspect="1" noEditPoints="1" noChangeArrowheads="1" noChangeShapeType="1"/>
              </p14:cNvContentPartPr>
              <p14:nvPr/>
            </p14:nvContentPartPr>
            <p14:xfrm>
              <a:off x="1806575" y="3163888"/>
              <a:ext cx="665163" cy="446087"/>
            </p14:xfrm>
          </p:contentPart>
        </mc:Choice>
        <mc:Fallback>
          <p:pic>
            <p:nvPicPr>
              <p:cNvPr id="104535" name="Ink 87"/>
              <p:cNvPicPr>
                <a:picLocks noRot="1" noChangeAspect="1" noEditPoints="1" noChangeArrowheads="1" noChangeShapeType="1"/>
              </p:cNvPicPr>
              <p:nvPr/>
            </p:nvPicPr>
            <p:blipFill>
              <a:blip r:embed="rId26"/>
              <a:stretch>
                <a:fillRect/>
              </a:stretch>
            </p:blipFill>
            <p:spPr>
              <a:xfrm>
                <a:off x="1803332" y="3161008"/>
                <a:ext cx="671289" cy="454728"/>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04536" name="Ink 88"/>
              <p14:cNvContentPartPr>
                <a14:cpLocks xmlns:a14="http://schemas.microsoft.com/office/drawing/2010/main" noRot="1" noChangeAspect="1" noEditPoints="1" noChangeArrowheads="1" noChangeShapeType="1"/>
              </p14:cNvContentPartPr>
              <p14:nvPr/>
            </p14:nvContentPartPr>
            <p14:xfrm>
              <a:off x="2935288" y="3186113"/>
              <a:ext cx="384175" cy="169862"/>
            </p14:xfrm>
          </p:contentPart>
        </mc:Choice>
        <mc:Fallback>
          <p:pic>
            <p:nvPicPr>
              <p:cNvPr id="104536" name="Ink 88"/>
              <p:cNvPicPr>
                <a:picLocks noRot="1" noChangeAspect="1" noEditPoints="1" noChangeArrowheads="1" noChangeShapeType="1"/>
              </p:cNvPicPr>
              <p:nvPr/>
            </p:nvPicPr>
            <p:blipFill>
              <a:blip r:embed="rId28"/>
              <a:stretch>
                <a:fillRect/>
              </a:stretch>
            </p:blipFill>
            <p:spPr>
              <a:xfrm>
                <a:off x="2932397" y="3183589"/>
                <a:ext cx="390680" cy="175632"/>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04537" name="Ink 89"/>
              <p14:cNvContentPartPr>
                <a14:cpLocks xmlns:a14="http://schemas.microsoft.com/office/drawing/2010/main" noRot="1" noChangeAspect="1" noEditPoints="1" noChangeArrowheads="1" noChangeShapeType="1"/>
              </p14:cNvContentPartPr>
              <p14:nvPr/>
            </p14:nvContentPartPr>
            <p14:xfrm>
              <a:off x="4344988" y="3019425"/>
              <a:ext cx="604837" cy="325438"/>
            </p14:xfrm>
          </p:contentPart>
        </mc:Choice>
        <mc:Fallback>
          <p:pic>
            <p:nvPicPr>
              <p:cNvPr id="104537" name="Ink 89"/>
              <p:cNvPicPr>
                <a:picLocks noRot="1" noChangeAspect="1" noEditPoints="1" noChangeArrowheads="1" noChangeShapeType="1"/>
              </p:cNvPicPr>
              <p:nvPr/>
            </p:nvPicPr>
            <p:blipFill>
              <a:blip r:embed="rId30"/>
              <a:stretch>
                <a:fillRect/>
              </a:stretch>
            </p:blipFill>
            <p:spPr>
              <a:xfrm>
                <a:off x="4342111" y="3016542"/>
                <a:ext cx="610591" cy="331204"/>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4538" name="Ink 90"/>
              <p14:cNvContentPartPr>
                <a14:cpLocks xmlns:a14="http://schemas.microsoft.com/office/drawing/2010/main" noRot="1" noChangeAspect="1" noEditPoints="1" noChangeArrowheads="1" noChangeShapeType="1"/>
              </p14:cNvContentPartPr>
              <p14:nvPr/>
            </p14:nvContentPartPr>
            <p14:xfrm>
              <a:off x="5878513" y="2039938"/>
              <a:ext cx="585787" cy="306387"/>
            </p14:xfrm>
          </p:contentPart>
        </mc:Choice>
        <mc:Fallback>
          <p:pic>
            <p:nvPicPr>
              <p:cNvPr id="104538" name="Ink 90"/>
              <p:cNvPicPr>
                <a:picLocks noRot="1" noChangeAspect="1" noEditPoints="1" noChangeArrowheads="1" noChangeShapeType="1"/>
              </p:cNvPicPr>
              <p:nvPr/>
            </p:nvPicPr>
            <p:blipFill>
              <a:blip r:embed="rId32"/>
              <a:stretch>
                <a:fillRect/>
              </a:stretch>
            </p:blipFill>
            <p:spPr>
              <a:xfrm>
                <a:off x="5875631" y="2037418"/>
                <a:ext cx="591551" cy="311427"/>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04539" name="Ink 91"/>
              <p14:cNvContentPartPr>
                <a14:cpLocks xmlns:a14="http://schemas.microsoft.com/office/drawing/2010/main" noRot="1" noChangeAspect="1" noEditPoints="1" noChangeArrowheads="1" noChangeShapeType="1"/>
              </p14:cNvContentPartPr>
              <p14:nvPr/>
            </p14:nvContentPartPr>
            <p14:xfrm>
              <a:off x="5364163" y="2503488"/>
              <a:ext cx="1108075" cy="212725"/>
            </p14:xfrm>
          </p:contentPart>
        </mc:Choice>
        <mc:Fallback>
          <p:pic>
            <p:nvPicPr>
              <p:cNvPr id="104539" name="Ink 91"/>
              <p:cNvPicPr>
                <a:picLocks noRot="1" noChangeAspect="1" noEditPoints="1" noChangeArrowheads="1" noChangeShapeType="1"/>
              </p:cNvPicPr>
              <p:nvPr/>
            </p:nvPicPr>
            <p:blipFill>
              <a:blip r:embed="rId34"/>
              <a:stretch>
                <a:fillRect/>
              </a:stretch>
            </p:blipFill>
            <p:spPr>
              <a:xfrm>
                <a:off x="5361280" y="2500259"/>
                <a:ext cx="1113841" cy="218823"/>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4540" name="Ink 92"/>
              <p14:cNvContentPartPr>
                <a14:cpLocks xmlns:a14="http://schemas.microsoft.com/office/drawing/2010/main" noRot="1" noChangeAspect="1" noEditPoints="1" noChangeArrowheads="1" noChangeShapeType="1"/>
              </p14:cNvContentPartPr>
              <p14:nvPr/>
            </p14:nvContentPartPr>
            <p14:xfrm>
              <a:off x="6610350" y="2527300"/>
              <a:ext cx="187325" cy="180975"/>
            </p14:xfrm>
          </p:contentPart>
        </mc:Choice>
        <mc:Fallback>
          <p:pic>
            <p:nvPicPr>
              <p:cNvPr id="104540" name="Ink 92"/>
              <p:cNvPicPr>
                <a:picLocks noRot="1" noChangeAspect="1" noEditPoints="1" noChangeArrowheads="1" noChangeShapeType="1"/>
              </p:cNvPicPr>
              <p:nvPr/>
            </p:nvPicPr>
            <p:blipFill>
              <a:blip r:embed="rId36"/>
              <a:stretch>
                <a:fillRect/>
              </a:stretch>
            </p:blipFill>
            <p:spPr>
              <a:xfrm>
                <a:off x="6607457" y="2524404"/>
                <a:ext cx="193111" cy="186766"/>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04541" name="Ink 93"/>
              <p14:cNvContentPartPr>
                <a14:cpLocks xmlns:a14="http://schemas.microsoft.com/office/drawing/2010/main" noRot="1" noChangeAspect="1" noEditPoints="1" noChangeArrowheads="1" noChangeShapeType="1"/>
              </p14:cNvContentPartPr>
              <p14:nvPr/>
            </p14:nvContentPartPr>
            <p14:xfrm>
              <a:off x="5986463" y="3294063"/>
              <a:ext cx="920750" cy="260350"/>
            </p14:xfrm>
          </p:contentPart>
        </mc:Choice>
        <mc:Fallback>
          <p:pic>
            <p:nvPicPr>
              <p:cNvPr id="104541" name="Ink 93"/>
              <p:cNvPicPr>
                <a:picLocks noRot="1" noChangeAspect="1" noEditPoints="1" noChangeArrowheads="1" noChangeShapeType="1"/>
              </p:cNvPicPr>
              <p:nvPr/>
            </p:nvPicPr>
            <p:blipFill>
              <a:blip r:embed="rId38"/>
              <a:stretch>
                <a:fillRect/>
              </a:stretch>
            </p:blipFill>
            <p:spPr>
              <a:xfrm>
                <a:off x="5983580" y="3291549"/>
                <a:ext cx="926516" cy="265737"/>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4542" name="Ink 94"/>
              <p14:cNvContentPartPr>
                <a14:cpLocks xmlns:a14="http://schemas.microsoft.com/office/drawing/2010/main" noRot="1" noChangeAspect="1" noEditPoints="1" noChangeArrowheads="1" noChangeShapeType="1"/>
              </p14:cNvContentPartPr>
              <p14:nvPr/>
            </p14:nvContentPartPr>
            <p14:xfrm>
              <a:off x="6059488" y="3686175"/>
              <a:ext cx="927100" cy="238125"/>
            </p14:xfrm>
          </p:contentPart>
        </mc:Choice>
        <mc:Fallback>
          <p:pic>
            <p:nvPicPr>
              <p:cNvPr id="104542" name="Ink 94"/>
              <p:cNvPicPr>
                <a:picLocks noRot="1" noChangeAspect="1" noEditPoints="1" noChangeArrowheads="1" noChangeShapeType="1"/>
              </p:cNvPicPr>
              <p:nvPr/>
            </p:nvPicPr>
            <p:blipFill>
              <a:blip r:embed="rId40"/>
              <a:stretch>
                <a:fillRect/>
              </a:stretch>
            </p:blipFill>
            <p:spPr>
              <a:xfrm>
                <a:off x="6056603" y="3683302"/>
                <a:ext cx="933591" cy="244949"/>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4543" name="Ink 95"/>
              <p14:cNvContentPartPr>
                <a14:cpLocks xmlns:a14="http://schemas.microsoft.com/office/drawing/2010/main" noRot="1" noChangeAspect="1" noEditPoints="1" noChangeArrowheads="1" noChangeShapeType="1"/>
              </p14:cNvContentPartPr>
              <p14:nvPr/>
            </p14:nvContentPartPr>
            <p14:xfrm>
              <a:off x="1257300" y="5791200"/>
              <a:ext cx="142875" cy="379413"/>
            </p14:xfrm>
          </p:contentPart>
        </mc:Choice>
        <mc:Fallback>
          <p:pic>
            <p:nvPicPr>
              <p:cNvPr id="104543" name="Ink 95"/>
              <p:cNvPicPr>
                <a:picLocks noRot="1" noChangeAspect="1" noEditPoints="1" noChangeArrowheads="1" noChangeShapeType="1"/>
              </p:cNvPicPr>
              <p:nvPr/>
            </p:nvPicPr>
            <p:blipFill>
              <a:blip r:embed="rId42"/>
              <a:stretch>
                <a:fillRect/>
              </a:stretch>
            </p:blipFill>
            <p:spPr>
              <a:xfrm>
                <a:off x="1254428" y="5788673"/>
                <a:ext cx="148619" cy="384828"/>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4544" name="Ink 96"/>
              <p14:cNvContentPartPr>
                <a14:cpLocks xmlns:a14="http://schemas.microsoft.com/office/drawing/2010/main" noRot="1" noChangeAspect="1" noEditPoints="1" noChangeArrowheads="1" noChangeShapeType="1"/>
              </p14:cNvContentPartPr>
              <p14:nvPr/>
            </p14:nvContentPartPr>
            <p14:xfrm>
              <a:off x="1581150" y="5719763"/>
              <a:ext cx="46038" cy="384175"/>
            </p14:xfrm>
          </p:contentPart>
        </mc:Choice>
        <mc:Fallback>
          <p:pic>
            <p:nvPicPr>
              <p:cNvPr id="104544" name="Ink 96"/>
              <p:cNvPicPr>
                <a:picLocks noRot="1" noChangeAspect="1" noEditPoints="1" noChangeArrowheads="1" noChangeShapeType="1"/>
              </p:cNvPicPr>
              <p:nvPr/>
            </p:nvPicPr>
            <p:blipFill>
              <a:blip r:embed="rId44"/>
              <a:stretch>
                <a:fillRect/>
              </a:stretch>
            </p:blipFill>
            <p:spPr>
              <a:xfrm>
                <a:off x="1578612" y="5717238"/>
                <a:ext cx="51113" cy="389586"/>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4545" name="Ink 97"/>
              <p14:cNvContentPartPr>
                <a14:cpLocks xmlns:a14="http://schemas.microsoft.com/office/drawing/2010/main" noRot="1" noChangeAspect="1" noEditPoints="1" noChangeArrowheads="1" noChangeShapeType="1"/>
              </p14:cNvContentPartPr>
              <p14:nvPr/>
            </p14:nvContentPartPr>
            <p14:xfrm>
              <a:off x="1965325" y="5784850"/>
              <a:ext cx="223838" cy="285750"/>
            </p14:xfrm>
          </p:contentPart>
        </mc:Choice>
        <mc:Fallback>
          <p:pic>
            <p:nvPicPr>
              <p:cNvPr id="104545" name="Ink 97"/>
              <p:cNvPicPr>
                <a:picLocks noRot="1" noChangeAspect="1" noEditPoints="1" noChangeArrowheads="1" noChangeShapeType="1"/>
              </p:cNvPicPr>
              <p:nvPr/>
            </p:nvPicPr>
            <p:blipFill>
              <a:blip r:embed="rId46"/>
              <a:stretch>
                <a:fillRect/>
              </a:stretch>
            </p:blipFill>
            <p:spPr>
              <a:xfrm>
                <a:off x="1962427" y="5782328"/>
                <a:ext cx="229633" cy="291515"/>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4546" name="Ink 98"/>
              <p14:cNvContentPartPr>
                <a14:cpLocks xmlns:a14="http://schemas.microsoft.com/office/drawing/2010/main" noRot="1" noChangeAspect="1" noEditPoints="1" noChangeArrowheads="1" noChangeShapeType="1"/>
              </p14:cNvContentPartPr>
              <p14:nvPr/>
            </p14:nvContentPartPr>
            <p14:xfrm>
              <a:off x="2640013" y="5776913"/>
              <a:ext cx="131762" cy="288925"/>
            </p14:xfrm>
          </p:contentPart>
        </mc:Choice>
        <mc:Fallback>
          <p:pic>
            <p:nvPicPr>
              <p:cNvPr id="104546" name="Ink 98"/>
              <p:cNvPicPr>
                <a:picLocks noRot="1" noChangeAspect="1" noEditPoints="1" noChangeArrowheads="1" noChangeShapeType="1"/>
              </p:cNvPicPr>
              <p:nvPr/>
            </p:nvPicPr>
            <p:blipFill>
              <a:blip r:embed="rId48"/>
              <a:stretch>
                <a:fillRect/>
              </a:stretch>
            </p:blipFill>
            <p:spPr>
              <a:xfrm>
                <a:off x="2637507" y="5774394"/>
                <a:ext cx="137133" cy="294322"/>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4547" name="Ink 99"/>
              <p14:cNvContentPartPr>
                <a14:cpLocks xmlns:a14="http://schemas.microsoft.com/office/drawing/2010/main" noRot="1" noChangeAspect="1" noEditPoints="1" noChangeArrowheads="1" noChangeShapeType="1"/>
              </p14:cNvContentPartPr>
              <p14:nvPr/>
            </p14:nvContentPartPr>
            <p14:xfrm>
              <a:off x="3103563" y="5835650"/>
              <a:ext cx="114300" cy="185738"/>
            </p14:xfrm>
          </p:contentPart>
        </mc:Choice>
        <mc:Fallback>
          <p:pic>
            <p:nvPicPr>
              <p:cNvPr id="104547" name="Ink 99"/>
              <p:cNvPicPr>
                <a:picLocks noRot="1" noChangeAspect="1" noEditPoints="1" noChangeArrowheads="1" noChangeShapeType="1"/>
              </p:cNvPicPr>
              <p:nvPr/>
            </p:nvPicPr>
            <p:blipFill>
              <a:blip r:embed="rId50"/>
              <a:stretch>
                <a:fillRect/>
              </a:stretch>
            </p:blipFill>
            <p:spPr>
              <a:xfrm>
                <a:off x="3100714" y="5832759"/>
                <a:ext cx="119641"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4548" name="Ink 100"/>
              <p14:cNvContentPartPr>
                <a14:cpLocks xmlns:a14="http://schemas.microsoft.com/office/drawing/2010/main" noRot="1" noChangeAspect="1" noEditPoints="1" noChangeArrowheads="1" noChangeShapeType="1"/>
              </p14:cNvContentPartPr>
              <p14:nvPr/>
            </p14:nvContentPartPr>
            <p14:xfrm>
              <a:off x="5103813" y="5891213"/>
              <a:ext cx="387350" cy="28575"/>
            </p14:xfrm>
          </p:contentPart>
        </mc:Choice>
        <mc:Fallback>
          <p:pic>
            <p:nvPicPr>
              <p:cNvPr id="104548" name="Ink 100"/>
              <p:cNvPicPr>
                <a:picLocks noRot="1" noChangeAspect="1" noEditPoints="1" noChangeArrowheads="1" noChangeShapeType="1"/>
              </p:cNvPicPr>
              <p:nvPr/>
            </p:nvPicPr>
            <p:blipFill>
              <a:blip r:embed="rId52"/>
              <a:stretch>
                <a:fillRect/>
              </a:stretch>
            </p:blipFill>
            <p:spPr>
              <a:xfrm>
                <a:off x="5101291" y="5888744"/>
                <a:ext cx="392395" cy="33514"/>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4549" name="Ink 101"/>
              <p14:cNvContentPartPr>
                <a14:cpLocks xmlns:a14="http://schemas.microsoft.com/office/drawing/2010/main" noRot="1" noChangeAspect="1" noEditPoints="1" noChangeArrowheads="1" noChangeShapeType="1"/>
              </p14:cNvContentPartPr>
              <p14:nvPr/>
            </p14:nvContentPartPr>
            <p14:xfrm>
              <a:off x="1508125" y="5432425"/>
              <a:ext cx="9525" cy="11113"/>
            </p14:xfrm>
          </p:contentPart>
        </mc:Choice>
        <mc:Fallback>
          <p:pic>
            <p:nvPicPr>
              <p:cNvPr id="104549" name="Ink 101"/>
              <p:cNvPicPr>
                <a:picLocks noRot="1" noChangeAspect="1" noEditPoints="1" noChangeArrowheads="1" noChangeShapeType="1"/>
              </p:cNvPicPr>
              <p:nvPr/>
            </p:nvPicPr>
            <p:blipFill>
              <a:blip r:embed="rId54"/>
              <a:stretch>
                <a:fillRect/>
              </a:stretch>
            </p:blipFill>
            <p:spPr>
              <a:xfrm>
                <a:off x="1504950" y="5429743"/>
                <a:ext cx="15478" cy="16478"/>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4550" name="Ink 102"/>
              <p14:cNvContentPartPr>
                <a14:cpLocks xmlns:a14="http://schemas.microsoft.com/office/drawing/2010/main" noRot="1" noChangeAspect="1" noEditPoints="1" noChangeArrowheads="1" noChangeShapeType="1"/>
              </p14:cNvContentPartPr>
              <p14:nvPr/>
            </p14:nvContentPartPr>
            <p14:xfrm>
              <a:off x="1927225" y="5473700"/>
              <a:ext cx="17463" cy="7938"/>
            </p14:xfrm>
          </p:contentPart>
        </mc:Choice>
        <mc:Fallback>
          <p:pic>
            <p:nvPicPr>
              <p:cNvPr id="104550" name="Ink 102"/>
              <p:cNvPicPr>
                <a:picLocks noRot="1" noChangeAspect="1" noEditPoints="1" noChangeArrowheads="1" noChangeShapeType="1"/>
              </p:cNvPicPr>
              <p:nvPr/>
            </p:nvPicPr>
            <p:blipFill>
              <a:blip r:embed="rId56"/>
              <a:stretch>
                <a:fillRect/>
              </a:stretch>
            </p:blipFill>
            <p:spPr>
              <a:xfrm>
                <a:off x="1924730" y="5470922"/>
                <a:ext cx="22452" cy="13495"/>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04551" name="Ink 103"/>
              <p14:cNvContentPartPr>
                <a14:cpLocks xmlns:a14="http://schemas.microsoft.com/office/drawing/2010/main" noRot="1" noChangeAspect="1" noEditPoints="1" noChangeArrowheads="1" noChangeShapeType="1"/>
              </p14:cNvContentPartPr>
              <p14:nvPr/>
            </p14:nvContentPartPr>
            <p14:xfrm>
              <a:off x="1566863" y="4959350"/>
              <a:ext cx="9525" cy="60325"/>
            </p14:xfrm>
          </p:contentPart>
        </mc:Choice>
        <mc:Fallback>
          <p:pic>
            <p:nvPicPr>
              <p:cNvPr id="104551" name="Ink 103"/>
              <p:cNvPicPr>
                <a:picLocks noRot="1" noChangeAspect="1" noEditPoints="1" noChangeArrowheads="1" noChangeShapeType="1"/>
              </p:cNvPicPr>
              <p:nvPr/>
            </p:nvPicPr>
            <p:blipFill>
              <a:blip r:embed="rId58"/>
              <a:stretch>
                <a:fillRect/>
              </a:stretch>
            </p:blipFill>
            <p:spPr>
              <a:xfrm>
                <a:off x="1564482" y="4956806"/>
                <a:ext cx="14628" cy="65776"/>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04552" name="Ink 104"/>
              <p14:cNvContentPartPr>
                <a14:cpLocks xmlns:a14="http://schemas.microsoft.com/office/drawing/2010/main" noRot="1" noChangeAspect="1" noEditPoints="1" noChangeArrowheads="1" noChangeShapeType="1"/>
              </p14:cNvContentPartPr>
              <p14:nvPr/>
            </p14:nvContentPartPr>
            <p14:xfrm>
              <a:off x="2057400" y="5011738"/>
              <a:ext cx="6350" cy="4762"/>
            </p14:xfrm>
          </p:contentPart>
        </mc:Choice>
        <mc:Fallback>
          <p:pic>
            <p:nvPicPr>
              <p:cNvPr id="104552" name="Ink 104"/>
              <p:cNvPicPr>
                <a:picLocks noRot="1" noChangeAspect="1" noEditPoints="1" noChangeArrowheads="1" noChangeShapeType="1"/>
              </p:cNvPicPr>
              <p:nvPr/>
            </p:nvPicPr>
            <p:blipFill>
              <a:blip r:embed="rId60"/>
              <a:stretch>
                <a:fillRect/>
              </a:stretch>
            </p:blipFill>
            <p:spPr>
              <a:xfrm>
                <a:off x="2055061" y="5008960"/>
                <a:ext cx="11029" cy="10318"/>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04553" name="Ink 105"/>
              <p14:cNvContentPartPr>
                <a14:cpLocks xmlns:a14="http://schemas.microsoft.com/office/drawing/2010/main" noRot="1" noChangeAspect="1" noEditPoints="1" noChangeArrowheads="1" noChangeShapeType="1"/>
              </p14:cNvContentPartPr>
              <p14:nvPr/>
            </p14:nvContentPartPr>
            <p14:xfrm>
              <a:off x="2516188" y="5030788"/>
              <a:ext cx="7937" cy="3175"/>
            </p14:xfrm>
          </p:contentPart>
        </mc:Choice>
        <mc:Fallback>
          <p:pic>
            <p:nvPicPr>
              <p:cNvPr id="104553" name="Ink 105"/>
              <p:cNvPicPr>
                <a:picLocks noRot="1" noChangeAspect="1" noEditPoints="1" noChangeArrowheads="1" noChangeShapeType="1"/>
              </p:cNvPicPr>
              <p:nvPr/>
            </p:nvPicPr>
            <p:blipFill>
              <a:blip r:embed="rId62"/>
              <a:stretch>
                <a:fillRect/>
              </a:stretch>
            </p:blipFill>
            <p:spPr>
              <a:xfrm>
                <a:off x="2513663" y="5028768"/>
                <a:ext cx="12988" cy="7216"/>
              </a:xfrm>
              <a:prstGeom prst="rect">
                <a:avLst/>
              </a:prstGeom>
            </p:spPr>
          </p:pic>
        </mc:Fallback>
      </mc:AlternateContent>
    </p:spTree>
    <p:extLst>
      <p:ext uri="{BB962C8B-B14F-4D97-AF65-F5344CB8AC3E}">
        <p14:creationId xmlns:p14="http://schemas.microsoft.com/office/powerpoint/2010/main" val="1241638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dirty="0" smtClean="0"/>
              <a:t>Sorting </a:t>
            </a:r>
            <a:r>
              <a:rPr lang="en-US" dirty="0"/>
              <a:t>Integer Arrays</a:t>
            </a:r>
          </a:p>
        </p:txBody>
      </p:sp>
      <p:sp>
        <p:nvSpPr>
          <p:cNvPr id="94211" name="Rectangle 3"/>
          <p:cNvSpPr>
            <a:spLocks noGrp="1" noChangeArrowheads="1"/>
          </p:cNvSpPr>
          <p:nvPr>
            <p:ph type="body" idx="1"/>
          </p:nvPr>
        </p:nvSpPr>
        <p:spPr>
          <a:xfrm>
            <a:off x="838200" y="1524000"/>
            <a:ext cx="7543800" cy="3886200"/>
          </a:xfrm>
        </p:spPr>
        <p:txBody>
          <a:bodyPr>
            <a:normAutofit/>
          </a:bodyPr>
          <a:lstStyle/>
          <a:p>
            <a:pPr>
              <a:spcBef>
                <a:spcPts val="2000"/>
              </a:spcBef>
            </a:pPr>
            <a:r>
              <a:rPr lang="en-US" sz="2800" dirty="0"/>
              <a:t>Bubble Sort</a:t>
            </a:r>
          </a:p>
          <a:p>
            <a:pPr lvl="1">
              <a:spcBef>
                <a:spcPts val="2000"/>
              </a:spcBef>
            </a:pPr>
            <a:r>
              <a:rPr lang="en-US" sz="2400" dirty="0"/>
              <a:t>A simple sorting algorithm that works well for small </a:t>
            </a:r>
            <a:r>
              <a:rPr lang="en-US" sz="2400" dirty="0" smtClean="0"/>
              <a:t>arrays</a:t>
            </a:r>
            <a:endParaRPr lang="en-US" sz="2400" dirty="0"/>
          </a:p>
        </p:txBody>
      </p:sp>
    </p:spTree>
    <p:extLst>
      <p:ext uri="{BB962C8B-B14F-4D97-AF65-F5344CB8AC3E}">
        <p14:creationId xmlns:p14="http://schemas.microsoft.com/office/powerpoint/2010/main" val="30866634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Bubble Sort</a:t>
            </a:r>
            <a:endParaRPr lang="en-US" sz="2400"/>
          </a:p>
        </p:txBody>
      </p:sp>
      <p:graphicFrame>
        <p:nvGraphicFramePr>
          <p:cNvPr id="95236" name="Object 4"/>
          <p:cNvGraphicFramePr>
            <a:graphicFrameLocks noChangeAspect="1"/>
          </p:cNvGraphicFramePr>
          <p:nvPr>
            <p:extLst>
              <p:ext uri="{D42A27DB-BD31-4B8C-83A1-F6EECF244321}">
                <p14:modId xmlns:p14="http://schemas.microsoft.com/office/powerpoint/2010/main" val="2244162091"/>
              </p:ext>
            </p:extLst>
          </p:nvPr>
        </p:nvGraphicFramePr>
        <p:xfrm>
          <a:off x="304292" y="2133600"/>
          <a:ext cx="8534908" cy="4495800"/>
        </p:xfrm>
        <a:graphic>
          <a:graphicData uri="http://schemas.openxmlformats.org/presentationml/2006/ole">
            <mc:AlternateContent xmlns:mc="http://schemas.openxmlformats.org/markup-compatibility/2006">
              <mc:Choice xmlns:v="urn:schemas-microsoft-com:vml" Requires="v">
                <p:oleObj spid="_x0000_s106599" name="VISIO" r:id="rId3" imgW="3593592" imgH="1933956" progId="">
                  <p:embed/>
                </p:oleObj>
              </mc:Choice>
              <mc:Fallback>
                <p:oleObj name="VISIO" r:id="rId3" imgW="3593592" imgH="1933956" progId="">
                  <p:embed/>
                  <p:pic>
                    <p:nvPicPr>
                      <p:cNvPr id="0" name="Picture 76"/>
                      <p:cNvPicPr>
                        <a:picLocks noChangeAspect="1" noChangeArrowheads="1"/>
                      </p:cNvPicPr>
                      <p:nvPr/>
                    </p:nvPicPr>
                    <p:blipFill>
                      <a:blip r:embed="rId4">
                        <a:extLst>
                          <a:ext uri="{28A0092B-C50C-407E-A947-70E740481C1C}">
                            <a14:useLocalDpi xmlns:a14="http://schemas.microsoft.com/office/drawing/2010/main" val="0"/>
                          </a:ext>
                        </a:extLst>
                      </a:blip>
                      <a:srcRect r="-2150"/>
                      <a:stretch>
                        <a:fillRect/>
                      </a:stretch>
                    </p:blipFill>
                    <p:spPr bwMode="auto">
                      <a:xfrm>
                        <a:off x="304292" y="2133600"/>
                        <a:ext cx="8534908" cy="4495800"/>
                      </a:xfrm>
                      <a:prstGeom prst="rect">
                        <a:avLst/>
                      </a:prstGeom>
                      <a:solidFill>
                        <a:srgbClr val="FFFFFF"/>
                      </a:solidFill>
                    </p:spPr>
                  </p:pic>
                </p:oleObj>
              </mc:Fallback>
            </mc:AlternateContent>
          </a:graphicData>
        </a:graphic>
      </p:graphicFrame>
      <p:sp>
        <p:nvSpPr>
          <p:cNvPr id="95237" name="Text Box 5"/>
          <p:cNvSpPr txBox="1">
            <a:spLocks noChangeArrowheads="1"/>
          </p:cNvSpPr>
          <p:nvPr/>
        </p:nvSpPr>
        <p:spPr bwMode="auto">
          <a:xfrm>
            <a:off x="533400" y="914400"/>
            <a:ext cx="8229600" cy="11387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p>
            <a:pPr>
              <a:spcBef>
                <a:spcPct val="50000"/>
              </a:spcBef>
            </a:pPr>
            <a:r>
              <a:rPr lang="en-US" sz="2800" dirty="0">
                <a:latin typeface="Arial"/>
                <a:cs typeface="Arial"/>
              </a:rPr>
              <a:t>Each pair of adjacent values is compared, and exchanged if the values are not ordered correctly:</a:t>
            </a:r>
          </a:p>
        </p:txBody>
      </p:sp>
      <mc:AlternateContent xmlns:mc="http://schemas.openxmlformats.org/markup-compatibility/2006">
        <mc:Choice xmlns:p14="http://schemas.microsoft.com/office/powerpoint/2010/main" Requires="p14">
          <p:contentPart p14:bwMode="auto" r:id="rId5">
            <p14:nvContentPartPr>
              <p14:cNvPr id="106573" name="Ink 77"/>
              <p14:cNvContentPartPr>
                <a14:cpLocks xmlns:a14="http://schemas.microsoft.com/office/drawing/2010/main" noRot="1" noChangeAspect="1" noEditPoints="1" noChangeArrowheads="1" noChangeShapeType="1"/>
              </p14:cNvContentPartPr>
              <p14:nvPr/>
            </p14:nvContentPartPr>
            <p14:xfrm>
              <a:off x="6130925" y="18680113"/>
              <a:ext cx="0" cy="0"/>
            </p14:xfrm>
          </p:contentPart>
        </mc:Choice>
        <mc:Fallback>
          <p:pic>
            <p:nvPicPr>
              <p:cNvPr id="106573" name="Ink 77"/>
              <p:cNvPicPr>
                <a:picLocks noRot="1" noChangeAspect="1" noEditPoints="1" noChangeArrowheads="1" noChangeShapeType="1"/>
              </p:cNvPicPr>
              <p:nvPr/>
            </p:nvPicPr>
            <p:blipFill>
              <a:blip r:embed="rId6"/>
              <a:stretch>
                <a:fillRect/>
              </a:stretch>
            </p:blipFill>
            <p:spPr>
              <a:xfrm>
                <a:off x="6130925" y="18680113"/>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6574" name="Ink 78"/>
              <p14:cNvContentPartPr>
                <a14:cpLocks xmlns:a14="http://schemas.microsoft.com/office/drawing/2010/main" noRot="1" noChangeAspect="1" noEditPoints="1" noChangeArrowheads="1" noChangeShapeType="1"/>
              </p14:cNvContentPartPr>
              <p14:nvPr/>
            </p14:nvContentPartPr>
            <p14:xfrm>
              <a:off x="220663" y="2836863"/>
              <a:ext cx="2217737" cy="1062037"/>
            </p14:xfrm>
          </p:contentPart>
        </mc:Choice>
        <mc:Fallback>
          <p:pic>
            <p:nvPicPr>
              <p:cNvPr id="106574" name="Ink 78"/>
              <p:cNvPicPr>
                <a:picLocks noRot="1" noChangeAspect="1" noEditPoints="1" noChangeArrowheads="1" noChangeShapeType="1"/>
              </p:cNvPicPr>
              <p:nvPr/>
            </p:nvPicPr>
            <p:blipFill>
              <a:blip r:embed="rId8"/>
              <a:stretch>
                <a:fillRect/>
              </a:stretch>
            </p:blipFill>
            <p:spPr>
              <a:xfrm>
                <a:off x="217783" y="2834341"/>
                <a:ext cx="2223497" cy="1067441"/>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6575" name="Ink 79"/>
              <p14:cNvContentPartPr>
                <a14:cpLocks xmlns:a14="http://schemas.microsoft.com/office/drawing/2010/main" noRot="1" noChangeAspect="1" noEditPoints="1" noChangeArrowheads="1" noChangeShapeType="1"/>
              </p14:cNvContentPartPr>
              <p14:nvPr/>
            </p14:nvContentPartPr>
            <p14:xfrm>
              <a:off x="217488" y="6056313"/>
              <a:ext cx="500062" cy="12700"/>
            </p14:xfrm>
          </p:contentPart>
        </mc:Choice>
        <mc:Fallback>
          <p:pic>
            <p:nvPicPr>
              <p:cNvPr id="106575" name="Ink 79"/>
              <p:cNvPicPr>
                <a:picLocks noRot="1" noChangeAspect="1" noEditPoints="1" noChangeArrowheads="1" noChangeShapeType="1"/>
              </p:cNvPicPr>
              <p:nvPr/>
            </p:nvPicPr>
            <p:blipFill>
              <a:blip r:embed="rId10"/>
              <a:stretch>
                <a:fillRect/>
              </a:stretch>
            </p:blipFill>
            <p:spPr>
              <a:xfrm>
                <a:off x="214604" y="6053708"/>
                <a:ext cx="505470" cy="1791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6576" name="Ink 80"/>
              <p14:cNvContentPartPr>
                <a14:cpLocks xmlns:a14="http://schemas.microsoft.com/office/drawing/2010/main" noRot="1" noChangeAspect="1" noEditPoints="1" noChangeArrowheads="1" noChangeShapeType="1"/>
              </p14:cNvContentPartPr>
              <p14:nvPr/>
            </p14:nvContentPartPr>
            <p14:xfrm>
              <a:off x="266700" y="1655763"/>
              <a:ext cx="14288" cy="109537"/>
            </p14:xfrm>
          </p:contentPart>
        </mc:Choice>
        <mc:Fallback>
          <p:pic>
            <p:nvPicPr>
              <p:cNvPr id="106576" name="Ink 80"/>
              <p:cNvPicPr>
                <a:picLocks noRot="1" noChangeAspect="1" noEditPoints="1" noChangeArrowheads="1" noChangeShapeType="1"/>
              </p:cNvPicPr>
              <p:nvPr/>
            </p:nvPicPr>
            <p:blipFill>
              <a:blip r:embed="rId12"/>
              <a:stretch>
                <a:fillRect/>
              </a:stretch>
            </p:blipFill>
            <p:spPr>
              <a:xfrm>
                <a:off x="264068" y="1653241"/>
                <a:ext cx="19928" cy="114942"/>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6577" name="Ink 81"/>
              <p14:cNvContentPartPr>
                <a14:cpLocks xmlns:a14="http://schemas.microsoft.com/office/drawing/2010/main" noRot="1" noChangeAspect="1" noEditPoints="1" noChangeArrowheads="1" noChangeShapeType="1"/>
              </p14:cNvContentPartPr>
              <p14:nvPr/>
            </p14:nvContentPartPr>
            <p14:xfrm>
              <a:off x="239713" y="1922463"/>
              <a:ext cx="122237" cy="103187"/>
            </p14:xfrm>
          </p:contentPart>
        </mc:Choice>
        <mc:Fallback>
          <p:pic>
            <p:nvPicPr>
              <p:cNvPr id="106577" name="Ink 81"/>
              <p:cNvPicPr>
                <a:picLocks noRot="1" noChangeAspect="1" noEditPoints="1" noChangeArrowheads="1" noChangeShapeType="1"/>
              </p:cNvPicPr>
              <p:nvPr/>
            </p:nvPicPr>
            <p:blipFill>
              <a:blip r:embed="rId14"/>
              <a:stretch>
                <a:fillRect/>
              </a:stretch>
            </p:blipFill>
            <p:spPr>
              <a:xfrm>
                <a:off x="237181" y="1919911"/>
                <a:ext cx="127662" cy="108656"/>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6578" name="Ink 82"/>
              <p14:cNvContentPartPr>
                <a14:cpLocks xmlns:a14="http://schemas.microsoft.com/office/drawing/2010/main" noRot="1" noChangeAspect="1" noEditPoints="1" noChangeArrowheads="1" noChangeShapeType="1"/>
              </p14:cNvContentPartPr>
              <p14:nvPr/>
            </p14:nvContentPartPr>
            <p14:xfrm>
              <a:off x="252413" y="2205038"/>
              <a:ext cx="166687" cy="638175"/>
            </p14:xfrm>
          </p:contentPart>
        </mc:Choice>
        <mc:Fallback>
          <p:pic>
            <p:nvPicPr>
              <p:cNvPr id="106578" name="Ink 82"/>
              <p:cNvPicPr>
                <a:picLocks noRot="1" noChangeAspect="1" noEditPoints="1" noChangeArrowheads="1" noChangeShapeType="1"/>
              </p:cNvPicPr>
              <p:nvPr/>
            </p:nvPicPr>
            <p:blipFill>
              <a:blip r:embed="rId16"/>
              <a:stretch>
                <a:fillRect/>
              </a:stretch>
            </p:blipFill>
            <p:spPr>
              <a:xfrm>
                <a:off x="249533" y="2202158"/>
                <a:ext cx="172087" cy="643934"/>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6579" name="Ink 83"/>
              <p14:cNvContentPartPr>
                <a14:cpLocks xmlns:a14="http://schemas.microsoft.com/office/drawing/2010/main" noRot="1" noChangeAspect="1" noEditPoints="1" noChangeArrowheads="1" noChangeShapeType="1"/>
              </p14:cNvContentPartPr>
              <p14:nvPr/>
            </p14:nvContentPartPr>
            <p14:xfrm>
              <a:off x="266700" y="3000375"/>
              <a:ext cx="161925" cy="784225"/>
            </p14:xfrm>
          </p:contentPart>
        </mc:Choice>
        <mc:Fallback>
          <p:pic>
            <p:nvPicPr>
              <p:cNvPr id="106579" name="Ink 83"/>
              <p:cNvPicPr>
                <a:picLocks noRot="1" noChangeAspect="1" noEditPoints="1" noChangeArrowheads="1" noChangeShapeType="1"/>
              </p:cNvPicPr>
              <p:nvPr/>
            </p:nvPicPr>
            <p:blipFill>
              <a:blip r:embed="rId18"/>
              <a:stretch>
                <a:fillRect/>
              </a:stretch>
            </p:blipFill>
            <p:spPr>
              <a:xfrm>
                <a:off x="263828" y="2997855"/>
                <a:ext cx="167670" cy="789626"/>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6580" name="Ink 84"/>
              <p14:cNvContentPartPr>
                <a14:cpLocks xmlns:a14="http://schemas.microsoft.com/office/drawing/2010/main" noRot="1" noChangeAspect="1" noEditPoints="1" noChangeArrowheads="1" noChangeShapeType="1"/>
              </p14:cNvContentPartPr>
              <p14:nvPr/>
            </p14:nvContentPartPr>
            <p14:xfrm>
              <a:off x="3744913" y="3794125"/>
              <a:ext cx="207962" cy="465138"/>
            </p14:xfrm>
          </p:contentPart>
        </mc:Choice>
        <mc:Fallback>
          <p:pic>
            <p:nvPicPr>
              <p:cNvPr id="106580" name="Ink 84"/>
              <p:cNvPicPr>
                <a:picLocks noRot="1" noChangeAspect="1" noEditPoints="1" noChangeArrowheads="1" noChangeShapeType="1"/>
              </p:cNvPicPr>
              <p:nvPr/>
            </p:nvPicPr>
            <p:blipFill>
              <a:blip r:embed="rId20"/>
              <a:stretch>
                <a:fillRect/>
              </a:stretch>
            </p:blipFill>
            <p:spPr>
              <a:xfrm>
                <a:off x="3740942" y="3791243"/>
                <a:ext cx="214461" cy="471984"/>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06581" name="Ink 85"/>
              <p14:cNvContentPartPr>
                <a14:cpLocks xmlns:a14="http://schemas.microsoft.com/office/drawing/2010/main" noRot="1" noChangeAspect="1" noEditPoints="1" noChangeArrowheads="1" noChangeShapeType="1"/>
              </p14:cNvContentPartPr>
              <p14:nvPr/>
            </p14:nvContentPartPr>
            <p14:xfrm>
              <a:off x="3414713" y="2997200"/>
              <a:ext cx="80962" cy="106363"/>
            </p14:xfrm>
          </p:contentPart>
        </mc:Choice>
        <mc:Fallback>
          <p:pic>
            <p:nvPicPr>
              <p:cNvPr id="106581" name="Ink 85"/>
              <p:cNvPicPr>
                <a:picLocks noRot="1" noChangeAspect="1" noEditPoints="1" noChangeArrowheads="1" noChangeShapeType="1"/>
              </p:cNvPicPr>
              <p:nvPr/>
            </p:nvPicPr>
            <p:blipFill>
              <a:blip r:embed="rId22"/>
              <a:stretch>
                <a:fillRect/>
              </a:stretch>
            </p:blipFill>
            <p:spPr>
              <a:xfrm>
                <a:off x="3411834" y="2994693"/>
                <a:ext cx="86719" cy="111735"/>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6582" name="Ink 86"/>
              <p14:cNvContentPartPr>
                <a14:cpLocks xmlns:a14="http://schemas.microsoft.com/office/drawing/2010/main" noRot="1" noChangeAspect="1" noEditPoints="1" noChangeArrowheads="1" noChangeShapeType="1"/>
              </p14:cNvContentPartPr>
              <p14:nvPr/>
            </p14:nvContentPartPr>
            <p14:xfrm>
              <a:off x="3297238" y="3408363"/>
              <a:ext cx="295275" cy="547687"/>
            </p14:xfrm>
          </p:contentPart>
        </mc:Choice>
        <mc:Fallback>
          <p:pic>
            <p:nvPicPr>
              <p:cNvPr id="106582" name="Ink 86"/>
              <p:cNvPicPr>
                <a:picLocks noRot="1" noChangeAspect="1" noEditPoints="1" noChangeArrowheads="1" noChangeShapeType="1"/>
              </p:cNvPicPr>
              <p:nvPr/>
            </p:nvPicPr>
            <p:blipFill>
              <a:blip r:embed="rId24"/>
              <a:stretch>
                <a:fillRect/>
              </a:stretch>
            </p:blipFill>
            <p:spPr>
              <a:xfrm>
                <a:off x="3294347" y="3405484"/>
                <a:ext cx="301058" cy="553445"/>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06583" name="Ink 87"/>
              <p14:cNvContentPartPr>
                <a14:cpLocks xmlns:a14="http://schemas.microsoft.com/office/drawing/2010/main" noRot="1" noChangeAspect="1" noEditPoints="1" noChangeArrowheads="1" noChangeShapeType="1"/>
              </p14:cNvContentPartPr>
              <p14:nvPr/>
            </p14:nvContentPartPr>
            <p14:xfrm>
              <a:off x="3308350" y="4149725"/>
              <a:ext cx="266700" cy="265113"/>
            </p14:xfrm>
          </p:contentPart>
        </mc:Choice>
        <mc:Fallback>
          <p:pic>
            <p:nvPicPr>
              <p:cNvPr id="106583" name="Ink 87"/>
              <p:cNvPicPr>
                <a:picLocks noRot="1" noChangeAspect="1" noEditPoints="1" noChangeArrowheads="1" noChangeShapeType="1"/>
              </p:cNvPicPr>
              <p:nvPr/>
            </p:nvPicPr>
            <p:blipFill>
              <a:blip r:embed="rId26"/>
              <a:stretch>
                <a:fillRect/>
              </a:stretch>
            </p:blipFill>
            <p:spPr>
              <a:xfrm>
                <a:off x="3305459" y="4146847"/>
                <a:ext cx="272482" cy="270869"/>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06584" name="Ink 88"/>
              <p14:cNvContentPartPr>
                <a14:cpLocks xmlns:a14="http://schemas.microsoft.com/office/drawing/2010/main" noRot="1" noChangeAspect="1" noEditPoints="1" noChangeArrowheads="1" noChangeShapeType="1"/>
              </p14:cNvContentPartPr>
              <p14:nvPr/>
            </p14:nvContentPartPr>
            <p14:xfrm>
              <a:off x="1282700" y="2295525"/>
              <a:ext cx="223838" cy="207963"/>
            </p14:xfrm>
          </p:contentPart>
        </mc:Choice>
        <mc:Fallback>
          <p:pic>
            <p:nvPicPr>
              <p:cNvPr id="106584" name="Ink 88"/>
              <p:cNvPicPr>
                <a:picLocks noRot="1" noChangeAspect="1" noEditPoints="1" noChangeArrowheads="1" noChangeShapeType="1"/>
              </p:cNvPicPr>
              <p:nvPr/>
            </p:nvPicPr>
            <p:blipFill>
              <a:blip r:embed="rId28"/>
              <a:stretch>
                <a:fillRect/>
              </a:stretch>
            </p:blipFill>
            <p:spPr>
              <a:xfrm>
                <a:off x="1280177" y="2292642"/>
                <a:ext cx="229245" cy="21373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06585" name="Ink 89"/>
              <p14:cNvContentPartPr>
                <a14:cpLocks xmlns:a14="http://schemas.microsoft.com/office/drawing/2010/main" noRot="1" noChangeAspect="1" noEditPoints="1" noChangeArrowheads="1" noChangeShapeType="1"/>
              </p14:cNvContentPartPr>
              <p14:nvPr/>
            </p14:nvContentPartPr>
            <p14:xfrm>
              <a:off x="1106488" y="3021013"/>
              <a:ext cx="242887" cy="2868612"/>
            </p14:xfrm>
          </p:contentPart>
        </mc:Choice>
        <mc:Fallback>
          <p:pic>
            <p:nvPicPr>
              <p:cNvPr id="106585" name="Ink 89"/>
              <p:cNvPicPr>
                <a:picLocks noRot="1" noChangeAspect="1" noEditPoints="1" noChangeArrowheads="1" noChangeShapeType="1"/>
              </p:cNvPicPr>
              <p:nvPr/>
            </p:nvPicPr>
            <p:blipFill>
              <a:blip r:embed="rId30"/>
              <a:stretch>
                <a:fillRect/>
              </a:stretch>
            </p:blipFill>
            <p:spPr>
              <a:xfrm>
                <a:off x="1103245" y="3018132"/>
                <a:ext cx="249013" cy="2874734"/>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6586" name="Ink 90"/>
              <p14:cNvContentPartPr>
                <a14:cpLocks xmlns:a14="http://schemas.microsoft.com/office/drawing/2010/main" noRot="1" noChangeAspect="1" noEditPoints="1" noChangeArrowheads="1" noChangeShapeType="1"/>
              </p14:cNvContentPartPr>
              <p14:nvPr/>
            </p14:nvContentPartPr>
            <p14:xfrm>
              <a:off x="4510088" y="4360863"/>
              <a:ext cx="1587" cy="1587"/>
            </p14:xfrm>
          </p:contentPart>
        </mc:Choice>
        <mc:Fallback>
          <p:pic>
            <p:nvPicPr>
              <p:cNvPr id="106586" name="Ink 90"/>
              <p:cNvPicPr>
                <a:picLocks noRot="1" noChangeAspect="1" noEditPoints="1" noChangeArrowheads="1" noChangeShapeType="1"/>
              </p:cNvPicPr>
              <p:nvPr/>
            </p:nvPicPr>
            <p:blipFill>
              <a:blip r:embed="rId32"/>
              <a:stretch>
                <a:fillRect/>
              </a:stretch>
            </p:blipFill>
            <p:spPr>
              <a:xfrm>
                <a:off x="4506385" y="4355308"/>
                <a:ext cx="8993" cy="12696"/>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06587" name="Ink 91"/>
              <p14:cNvContentPartPr>
                <a14:cpLocks xmlns:a14="http://schemas.microsoft.com/office/drawing/2010/main" noRot="1" noChangeAspect="1" noEditPoints="1" noChangeArrowheads="1" noChangeShapeType="1"/>
              </p14:cNvContentPartPr>
              <p14:nvPr/>
            </p14:nvContentPartPr>
            <p14:xfrm>
              <a:off x="8256588" y="5649913"/>
              <a:ext cx="433387" cy="333375"/>
            </p14:xfrm>
          </p:contentPart>
        </mc:Choice>
        <mc:Fallback>
          <p:pic>
            <p:nvPicPr>
              <p:cNvPr id="106587" name="Ink 91"/>
              <p:cNvPicPr>
                <a:picLocks noRot="1" noChangeAspect="1" noEditPoints="1" noChangeArrowheads="1" noChangeShapeType="1"/>
              </p:cNvPicPr>
              <p:nvPr/>
            </p:nvPicPr>
            <p:blipFill>
              <a:blip r:embed="rId34"/>
              <a:stretch>
                <a:fillRect/>
              </a:stretch>
            </p:blipFill>
            <p:spPr>
              <a:xfrm>
                <a:off x="8250093" y="5645583"/>
                <a:ext cx="447821" cy="345281"/>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6588" name="Ink 92"/>
              <p14:cNvContentPartPr>
                <a14:cpLocks xmlns:a14="http://schemas.microsoft.com/office/drawing/2010/main" noRot="1" noChangeAspect="1" noEditPoints="1" noChangeArrowheads="1" noChangeShapeType="1"/>
              </p14:cNvContentPartPr>
              <p14:nvPr/>
            </p14:nvContentPartPr>
            <p14:xfrm>
              <a:off x="8766175" y="4338638"/>
              <a:ext cx="350838" cy="357187"/>
            </p14:xfrm>
          </p:contentPart>
        </mc:Choice>
        <mc:Fallback>
          <p:pic>
            <p:nvPicPr>
              <p:cNvPr id="106588" name="Ink 92"/>
              <p:cNvPicPr>
                <a:picLocks noRot="1" noChangeAspect="1" noEditPoints="1" noChangeArrowheads="1" noChangeShapeType="1"/>
              </p:cNvPicPr>
              <p:nvPr/>
            </p:nvPicPr>
            <p:blipFill>
              <a:blip r:embed="rId36"/>
              <a:stretch>
                <a:fillRect/>
              </a:stretch>
            </p:blipFill>
            <p:spPr>
              <a:xfrm>
                <a:off x="8763287" y="4336125"/>
                <a:ext cx="356613" cy="362572"/>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06589" name="Ink 93"/>
              <p14:cNvContentPartPr>
                <a14:cpLocks xmlns:a14="http://schemas.microsoft.com/office/drawing/2010/main" noRot="1" noChangeAspect="1" noEditPoints="1" noChangeArrowheads="1" noChangeShapeType="1"/>
              </p14:cNvContentPartPr>
              <p14:nvPr/>
            </p14:nvContentPartPr>
            <p14:xfrm>
              <a:off x="8812213" y="5716588"/>
              <a:ext cx="119062" cy="206375"/>
            </p14:xfrm>
          </p:contentPart>
        </mc:Choice>
        <mc:Fallback>
          <p:pic>
            <p:nvPicPr>
              <p:cNvPr id="106589" name="Ink 93"/>
              <p:cNvPicPr>
                <a:picLocks noRot="1" noChangeAspect="1" noEditPoints="1" noChangeArrowheads="1" noChangeShapeType="1"/>
              </p:cNvPicPr>
              <p:nvPr/>
            </p:nvPicPr>
            <p:blipFill>
              <a:blip r:embed="rId38"/>
              <a:stretch>
                <a:fillRect/>
              </a:stretch>
            </p:blipFill>
            <p:spPr>
              <a:xfrm>
                <a:off x="8808572" y="5713341"/>
                <a:ext cx="125980" cy="213591"/>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6590" name="Ink 94"/>
              <p14:cNvContentPartPr>
                <a14:cpLocks xmlns:a14="http://schemas.microsoft.com/office/drawing/2010/main" noRot="1" noChangeAspect="1" noEditPoints="1" noChangeArrowheads="1" noChangeShapeType="1"/>
              </p14:cNvContentPartPr>
              <p14:nvPr/>
            </p14:nvContentPartPr>
            <p14:xfrm>
              <a:off x="8750300" y="5327650"/>
              <a:ext cx="200025" cy="230188"/>
            </p14:xfrm>
          </p:contentPart>
        </mc:Choice>
        <mc:Fallback>
          <p:pic>
            <p:nvPicPr>
              <p:cNvPr id="106590" name="Ink 94"/>
              <p:cNvPicPr>
                <a:picLocks noRot="1" noChangeAspect="1" noEditPoints="1" noChangeArrowheads="1" noChangeShapeType="1"/>
              </p:cNvPicPr>
              <p:nvPr/>
            </p:nvPicPr>
            <p:blipFill>
              <a:blip r:embed="rId40"/>
              <a:stretch>
                <a:fillRect/>
              </a:stretch>
            </p:blipFill>
            <p:spPr>
              <a:xfrm>
                <a:off x="8747422" y="5325120"/>
                <a:ext cx="209019" cy="239222"/>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6591" name="Ink 95"/>
              <p14:cNvContentPartPr>
                <a14:cpLocks xmlns:a14="http://schemas.microsoft.com/office/drawing/2010/main" noRot="1" noChangeAspect="1" noEditPoints="1" noChangeArrowheads="1" noChangeShapeType="1"/>
              </p14:cNvContentPartPr>
              <p14:nvPr/>
            </p14:nvContentPartPr>
            <p14:xfrm>
              <a:off x="8875713" y="4651375"/>
              <a:ext cx="192087" cy="525463"/>
            </p14:xfrm>
          </p:contentPart>
        </mc:Choice>
        <mc:Fallback>
          <p:pic>
            <p:nvPicPr>
              <p:cNvPr id="106591" name="Ink 95"/>
              <p:cNvPicPr>
                <a:picLocks noRot="1" noChangeAspect="1" noEditPoints="1" noChangeArrowheads="1" noChangeShapeType="1"/>
              </p:cNvPicPr>
              <p:nvPr/>
            </p:nvPicPr>
            <p:blipFill>
              <a:blip r:embed="rId42"/>
              <a:stretch>
                <a:fillRect/>
              </a:stretch>
            </p:blipFill>
            <p:spPr>
              <a:xfrm>
                <a:off x="8872463" y="4648488"/>
                <a:ext cx="198225" cy="533403"/>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6592" name="Ink 96"/>
              <p14:cNvContentPartPr>
                <a14:cpLocks xmlns:a14="http://schemas.microsoft.com/office/drawing/2010/main" noRot="1" noChangeAspect="1" noEditPoints="1" noChangeArrowheads="1" noChangeShapeType="1"/>
              </p14:cNvContentPartPr>
              <p14:nvPr/>
            </p14:nvContentPartPr>
            <p14:xfrm>
              <a:off x="9091613" y="4194175"/>
              <a:ext cx="14287" cy="157163"/>
            </p14:xfrm>
          </p:contentPart>
        </mc:Choice>
        <mc:Fallback>
          <p:pic>
            <p:nvPicPr>
              <p:cNvPr id="106592" name="Ink 96"/>
              <p:cNvPicPr>
                <a:picLocks noRot="1" noChangeAspect="1" noEditPoints="1" noChangeArrowheads="1" noChangeShapeType="1"/>
              </p:cNvPicPr>
              <p:nvPr/>
            </p:nvPicPr>
            <p:blipFill>
              <a:blip r:embed="rId44"/>
              <a:stretch>
                <a:fillRect/>
              </a:stretch>
            </p:blipFill>
            <p:spPr>
              <a:xfrm>
                <a:off x="9088910" y="4191652"/>
                <a:ext cx="19693" cy="16221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6593" name="Ink 97"/>
              <p14:cNvContentPartPr>
                <a14:cpLocks xmlns:a14="http://schemas.microsoft.com/office/drawing/2010/main" noRot="1" noChangeAspect="1" noEditPoints="1" noChangeArrowheads="1" noChangeShapeType="1"/>
              </p14:cNvContentPartPr>
              <p14:nvPr/>
            </p14:nvContentPartPr>
            <p14:xfrm>
              <a:off x="9007475" y="3930650"/>
              <a:ext cx="4763" cy="34925"/>
            </p14:xfrm>
          </p:contentPart>
        </mc:Choice>
        <mc:Fallback>
          <p:pic>
            <p:nvPicPr>
              <p:cNvPr id="106593" name="Ink 97"/>
              <p:cNvPicPr>
                <a:picLocks noRot="1" noChangeAspect="1" noEditPoints="1" noChangeArrowheads="1" noChangeShapeType="1"/>
              </p:cNvPicPr>
              <p:nvPr/>
            </p:nvPicPr>
            <p:blipFill>
              <a:blip r:embed="rId46"/>
              <a:stretch>
                <a:fillRect/>
              </a:stretch>
            </p:blipFill>
            <p:spPr>
              <a:xfrm>
                <a:off x="9004697" y="3928049"/>
                <a:ext cx="10320" cy="40127"/>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6594" name="Ink 98"/>
              <p14:cNvContentPartPr>
                <a14:cpLocks xmlns:a14="http://schemas.microsoft.com/office/drawing/2010/main" noRot="1" noChangeAspect="1" noEditPoints="1" noChangeArrowheads="1" noChangeShapeType="1"/>
              </p14:cNvContentPartPr>
              <p14:nvPr/>
            </p14:nvContentPartPr>
            <p14:xfrm>
              <a:off x="8991600" y="2754313"/>
              <a:ext cx="26988" cy="881062"/>
            </p14:xfrm>
          </p:contentPart>
        </mc:Choice>
        <mc:Fallback>
          <p:pic>
            <p:nvPicPr>
              <p:cNvPr id="106594" name="Ink 98"/>
              <p:cNvPicPr>
                <a:picLocks noRot="1" noChangeAspect="1" noEditPoints="1" noChangeArrowheads="1" noChangeShapeType="1"/>
              </p:cNvPicPr>
              <p:nvPr/>
            </p:nvPicPr>
            <p:blipFill>
              <a:blip r:embed="rId48"/>
              <a:stretch>
                <a:fillRect/>
              </a:stretch>
            </p:blipFill>
            <p:spPr>
              <a:xfrm>
                <a:off x="8989147" y="2751797"/>
                <a:ext cx="31895" cy="886095"/>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6595" name="Ink 99"/>
              <p14:cNvContentPartPr>
                <a14:cpLocks xmlns:a14="http://schemas.microsoft.com/office/drawing/2010/main" noRot="1" noChangeAspect="1" noEditPoints="1" noChangeArrowheads="1" noChangeShapeType="1"/>
              </p14:cNvContentPartPr>
              <p14:nvPr/>
            </p14:nvContentPartPr>
            <p14:xfrm>
              <a:off x="8264525" y="2257425"/>
              <a:ext cx="179388" cy="374650"/>
            </p14:xfrm>
          </p:contentPart>
        </mc:Choice>
        <mc:Fallback>
          <p:pic>
            <p:nvPicPr>
              <p:cNvPr id="106595" name="Ink 99"/>
              <p:cNvPicPr>
                <a:picLocks noRot="1" noChangeAspect="1" noEditPoints="1" noChangeArrowheads="1" noChangeShapeType="1"/>
              </p:cNvPicPr>
              <p:nvPr/>
            </p:nvPicPr>
            <p:blipFill>
              <a:blip r:embed="rId50"/>
              <a:stretch>
                <a:fillRect/>
              </a:stretch>
            </p:blipFill>
            <p:spPr>
              <a:xfrm>
                <a:off x="8262003" y="2254543"/>
                <a:ext cx="184431" cy="380414"/>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6596" name="Ink 100"/>
              <p14:cNvContentPartPr>
                <a14:cpLocks xmlns:a14="http://schemas.microsoft.com/office/drawing/2010/main" noRot="1" noChangeAspect="1" noEditPoints="1" noChangeArrowheads="1" noChangeShapeType="1"/>
              </p14:cNvContentPartPr>
              <p14:nvPr/>
            </p14:nvContentPartPr>
            <p14:xfrm>
              <a:off x="7926388" y="3070225"/>
              <a:ext cx="274637" cy="2314575"/>
            </p14:xfrm>
          </p:contentPart>
        </mc:Choice>
        <mc:Fallback>
          <p:pic>
            <p:nvPicPr>
              <p:cNvPr id="106596" name="Ink 100"/>
              <p:cNvPicPr>
                <a:picLocks noRot="1" noChangeAspect="1" noEditPoints="1" noChangeArrowheads="1" noChangeShapeType="1"/>
              </p:cNvPicPr>
              <p:nvPr/>
            </p:nvPicPr>
            <p:blipFill>
              <a:blip r:embed="rId52"/>
              <a:stretch>
                <a:fillRect/>
              </a:stretch>
            </p:blipFill>
            <p:spPr>
              <a:xfrm>
                <a:off x="7921342" y="3067704"/>
                <a:ext cx="282566" cy="2326461"/>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6597" name="Ink 101"/>
              <p14:cNvContentPartPr>
                <a14:cpLocks xmlns:a14="http://schemas.microsoft.com/office/drawing/2010/main" noRot="1" noChangeAspect="1" noEditPoints="1" noChangeArrowheads="1" noChangeShapeType="1"/>
              </p14:cNvContentPartPr>
              <p14:nvPr/>
            </p14:nvContentPartPr>
            <p14:xfrm>
              <a:off x="114300" y="1527175"/>
              <a:ext cx="528638" cy="2259013"/>
            </p14:xfrm>
          </p:contentPart>
        </mc:Choice>
        <mc:Fallback>
          <p:pic>
            <p:nvPicPr>
              <p:cNvPr id="106597" name="Ink 101"/>
              <p:cNvPicPr>
                <a:picLocks noRot="1" noChangeAspect="1" noEditPoints="1" noChangeArrowheads="1" noChangeShapeType="1"/>
              </p:cNvPicPr>
              <p:nvPr/>
            </p:nvPicPr>
            <p:blipFill>
              <a:blip r:embed="rId54"/>
              <a:stretch>
                <a:fillRect/>
              </a:stretch>
            </p:blipFill>
            <p:spPr>
              <a:xfrm>
                <a:off x="108325" y="1524296"/>
                <a:ext cx="543752" cy="2268728"/>
              </a:xfrm>
              <a:prstGeom prst="rect">
                <a:avLst/>
              </a:prstGeom>
            </p:spPr>
          </p:pic>
        </mc:Fallback>
      </mc:AlternateContent>
    </p:spTree>
    <p:extLst>
      <p:ext uri="{BB962C8B-B14F-4D97-AF65-F5344CB8AC3E}">
        <p14:creationId xmlns:p14="http://schemas.microsoft.com/office/powerpoint/2010/main" val="863134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t>Bubble Sort Pseudocode</a:t>
            </a:r>
          </a:p>
        </p:txBody>
      </p:sp>
      <p:sp>
        <p:nvSpPr>
          <p:cNvPr id="131075" name="Text Box 3"/>
          <p:cNvSpPr txBox="1">
            <a:spLocks noChangeArrowheads="1"/>
          </p:cNvSpPr>
          <p:nvPr/>
        </p:nvSpPr>
        <p:spPr bwMode="auto">
          <a:xfrm>
            <a:off x="685800" y="990600"/>
            <a:ext cx="7848600"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p>
            <a:pPr>
              <a:spcBef>
                <a:spcPct val="50000"/>
              </a:spcBef>
            </a:pPr>
            <a:r>
              <a:rPr lang="en-US" sz="2000" b="1" dirty="0">
                <a:solidFill>
                  <a:srgbClr val="0000FF"/>
                </a:solidFill>
                <a:latin typeface="Arial"/>
                <a:cs typeface="Arial"/>
              </a:rPr>
              <a:t>N</a:t>
            </a:r>
            <a:r>
              <a:rPr lang="en-US" sz="2000" dirty="0">
                <a:latin typeface="Arial"/>
                <a:cs typeface="Arial"/>
              </a:rPr>
              <a:t> = </a:t>
            </a:r>
            <a:r>
              <a:rPr lang="en-US" sz="2000" i="1" dirty="0">
                <a:latin typeface="Arial"/>
                <a:cs typeface="Arial"/>
              </a:rPr>
              <a:t>array size</a:t>
            </a:r>
            <a:r>
              <a:rPr lang="en-US" sz="2000" dirty="0">
                <a:latin typeface="Arial"/>
                <a:cs typeface="Arial"/>
              </a:rPr>
              <a:t>, </a:t>
            </a:r>
            <a:r>
              <a:rPr lang="en-US" sz="2000" b="1" dirty="0">
                <a:solidFill>
                  <a:srgbClr val="0000FF"/>
                </a:solidFill>
                <a:latin typeface="Arial"/>
                <a:cs typeface="Arial"/>
              </a:rPr>
              <a:t>cx1</a:t>
            </a:r>
            <a:r>
              <a:rPr lang="en-US" sz="2000" dirty="0">
                <a:latin typeface="Arial"/>
                <a:cs typeface="Arial"/>
              </a:rPr>
              <a:t> = </a:t>
            </a:r>
            <a:r>
              <a:rPr lang="en-US" sz="2000" i="1" dirty="0">
                <a:latin typeface="Arial"/>
                <a:cs typeface="Arial"/>
              </a:rPr>
              <a:t>outer loop counter</a:t>
            </a:r>
            <a:r>
              <a:rPr lang="en-US" sz="2000" dirty="0">
                <a:latin typeface="Arial"/>
                <a:cs typeface="Arial"/>
              </a:rPr>
              <a:t>, </a:t>
            </a:r>
            <a:r>
              <a:rPr lang="en-US" sz="2000" b="1" dirty="0">
                <a:solidFill>
                  <a:srgbClr val="0000FF"/>
                </a:solidFill>
                <a:latin typeface="Arial"/>
                <a:cs typeface="Arial"/>
              </a:rPr>
              <a:t>cx2</a:t>
            </a:r>
            <a:r>
              <a:rPr lang="en-US" sz="2000" dirty="0">
                <a:latin typeface="Arial"/>
                <a:cs typeface="Arial"/>
              </a:rPr>
              <a:t> = </a:t>
            </a:r>
            <a:r>
              <a:rPr lang="en-US" sz="2000" i="1" dirty="0">
                <a:latin typeface="Arial"/>
                <a:cs typeface="Arial"/>
              </a:rPr>
              <a:t>inner loop counter</a:t>
            </a:r>
            <a:r>
              <a:rPr lang="en-US" sz="2000" dirty="0">
                <a:latin typeface="Arial"/>
                <a:cs typeface="Arial"/>
              </a:rPr>
              <a:t>:</a:t>
            </a:r>
          </a:p>
        </p:txBody>
      </p:sp>
      <p:sp>
        <p:nvSpPr>
          <p:cNvPr id="131076" name="Text Box 4"/>
          <p:cNvSpPr txBox="1">
            <a:spLocks noChangeArrowheads="1"/>
          </p:cNvSpPr>
          <p:nvPr/>
        </p:nvSpPr>
        <p:spPr bwMode="auto">
          <a:xfrm>
            <a:off x="1219200" y="1905000"/>
            <a:ext cx="7086600" cy="4585871"/>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p>
            <a:r>
              <a:rPr lang="en-US" sz="2000" b="1" dirty="0">
                <a:latin typeface="Courier New" charset="0"/>
              </a:rPr>
              <a:t>cx1 = N - 1</a:t>
            </a:r>
          </a:p>
          <a:p>
            <a:r>
              <a:rPr lang="en-US" sz="2000" b="1" dirty="0">
                <a:latin typeface="Courier New" charset="0"/>
              </a:rPr>
              <a:t>while( cx1 &gt; 0 )</a:t>
            </a:r>
          </a:p>
          <a:p>
            <a:r>
              <a:rPr lang="en-US" sz="2000" b="1" dirty="0">
                <a:latin typeface="Courier New" charset="0"/>
              </a:rPr>
              <a:t>{</a:t>
            </a:r>
          </a:p>
          <a:p>
            <a:r>
              <a:rPr lang="en-US" sz="2000" b="1" dirty="0">
                <a:latin typeface="Courier New" charset="0"/>
              </a:rPr>
              <a:t>  </a:t>
            </a:r>
            <a:r>
              <a:rPr lang="en-US" sz="2000" b="1" dirty="0" err="1">
                <a:latin typeface="Courier New" charset="0"/>
              </a:rPr>
              <a:t>esi</a:t>
            </a:r>
            <a:r>
              <a:rPr lang="en-US" sz="2000" b="1" dirty="0">
                <a:latin typeface="Courier New" charset="0"/>
              </a:rPr>
              <a:t> = </a:t>
            </a:r>
            <a:r>
              <a:rPr lang="en-US" sz="2000" b="1" dirty="0" err="1">
                <a:latin typeface="Courier New" charset="0"/>
              </a:rPr>
              <a:t>addr</a:t>
            </a:r>
            <a:r>
              <a:rPr lang="en-US" sz="2000" b="1" dirty="0">
                <a:latin typeface="Courier New" charset="0"/>
              </a:rPr>
              <a:t>(array)</a:t>
            </a:r>
          </a:p>
          <a:p>
            <a:r>
              <a:rPr lang="en-US" sz="2000" b="1" dirty="0">
                <a:latin typeface="Courier New" charset="0"/>
              </a:rPr>
              <a:t>  cx2 = cx1</a:t>
            </a:r>
          </a:p>
          <a:p>
            <a:r>
              <a:rPr lang="en-US" sz="2000" b="1" dirty="0">
                <a:latin typeface="Courier New" charset="0"/>
              </a:rPr>
              <a:t>  while( cx2 &gt; 0 )</a:t>
            </a:r>
          </a:p>
          <a:p>
            <a:r>
              <a:rPr lang="en-US" sz="2000" b="1" dirty="0">
                <a:latin typeface="Courier New" charset="0"/>
              </a:rPr>
              <a:t>  {</a:t>
            </a:r>
          </a:p>
          <a:p>
            <a:r>
              <a:rPr lang="en-US" sz="2000" b="1" dirty="0">
                <a:latin typeface="Courier New" charset="0"/>
              </a:rPr>
              <a:t>    if( array[</a:t>
            </a:r>
            <a:r>
              <a:rPr lang="en-US" sz="2000" b="1" dirty="0" err="1">
                <a:latin typeface="Courier New" charset="0"/>
              </a:rPr>
              <a:t>esi</a:t>
            </a:r>
            <a:r>
              <a:rPr lang="en-US" sz="2000" b="1" dirty="0">
                <a:latin typeface="Courier New" charset="0"/>
              </a:rPr>
              <a:t>] &lt; array[esi+4] )</a:t>
            </a:r>
          </a:p>
          <a:p>
            <a:r>
              <a:rPr lang="en-US" sz="2000" b="1" dirty="0">
                <a:latin typeface="Courier New" charset="0"/>
              </a:rPr>
              <a:t>      exchange( array[</a:t>
            </a:r>
            <a:r>
              <a:rPr lang="en-US" sz="2000" b="1" dirty="0" err="1">
                <a:latin typeface="Courier New" charset="0"/>
              </a:rPr>
              <a:t>esi</a:t>
            </a:r>
            <a:r>
              <a:rPr lang="en-US" sz="2000" b="1" dirty="0">
                <a:latin typeface="Courier New" charset="0"/>
              </a:rPr>
              <a:t>], array[esi+4] )</a:t>
            </a:r>
          </a:p>
          <a:p>
            <a:r>
              <a:rPr lang="en-US" sz="2000" b="1" dirty="0">
                <a:latin typeface="Courier New" charset="0"/>
              </a:rPr>
              <a:t>    add esi,4</a:t>
            </a:r>
          </a:p>
          <a:p>
            <a:r>
              <a:rPr lang="en-US" sz="2000" b="1" dirty="0">
                <a:latin typeface="Courier New" charset="0"/>
              </a:rPr>
              <a:t>    </a:t>
            </a:r>
            <a:r>
              <a:rPr lang="en-US" sz="2000" b="1" dirty="0" err="1">
                <a:latin typeface="Courier New" charset="0"/>
              </a:rPr>
              <a:t>dec</a:t>
            </a:r>
            <a:r>
              <a:rPr lang="en-US" sz="2000" b="1" dirty="0">
                <a:latin typeface="Courier New" charset="0"/>
              </a:rPr>
              <a:t> cx2</a:t>
            </a:r>
          </a:p>
          <a:p>
            <a:r>
              <a:rPr lang="en-US" sz="2000" b="1" dirty="0">
                <a:latin typeface="Courier New" charset="0"/>
              </a:rPr>
              <a:t>  }</a:t>
            </a:r>
          </a:p>
          <a:p>
            <a:r>
              <a:rPr lang="en-US" sz="2000" b="1" dirty="0">
                <a:latin typeface="Courier New" charset="0"/>
              </a:rPr>
              <a:t>  </a:t>
            </a:r>
            <a:r>
              <a:rPr lang="en-US" sz="2000" b="1" dirty="0" err="1">
                <a:latin typeface="Courier New" charset="0"/>
              </a:rPr>
              <a:t>dec</a:t>
            </a:r>
            <a:r>
              <a:rPr lang="en-US" sz="2000" b="1" dirty="0">
                <a:latin typeface="Courier New" charset="0"/>
              </a:rPr>
              <a:t> cx1</a:t>
            </a:r>
          </a:p>
          <a:p>
            <a:r>
              <a:rPr lang="en-US" sz="2000" b="1" dirty="0">
                <a:latin typeface="Courier New" charset="0"/>
              </a:rPr>
              <a:t>}</a:t>
            </a:r>
          </a:p>
        </p:txBody>
      </p:sp>
      <mc:AlternateContent xmlns:mc="http://schemas.openxmlformats.org/markup-compatibility/2006">
        <mc:Choice xmlns:p14="http://schemas.microsoft.com/office/powerpoint/2010/main" Requires="p14">
          <p:contentPart p14:bwMode="auto" r:id="rId2">
            <p14:nvContentPartPr>
              <p14:cNvPr id="150529" name="Ink 1"/>
              <p14:cNvContentPartPr>
                <a14:cpLocks xmlns:a14="http://schemas.microsoft.com/office/drawing/2010/main" noRot="1" noChangeAspect="1" noEditPoints="1" noChangeArrowheads="1" noChangeShapeType="1"/>
              </p14:cNvContentPartPr>
              <p14:nvPr/>
            </p14:nvContentPartPr>
            <p14:xfrm>
              <a:off x="620713" y="1057275"/>
              <a:ext cx="457200" cy="698500"/>
            </p14:xfrm>
          </p:contentPart>
        </mc:Choice>
        <mc:Fallback>
          <p:pic>
            <p:nvPicPr>
              <p:cNvPr id="150529" name="Ink 1"/>
              <p:cNvPicPr>
                <a:picLocks noRot="1" noChangeAspect="1" noEditPoints="1" noChangeArrowheads="1" noChangeShapeType="1"/>
              </p:cNvPicPr>
              <p:nvPr/>
            </p:nvPicPr>
            <p:blipFill>
              <a:blip r:embed="rId3"/>
              <a:stretch>
                <a:fillRect/>
              </a:stretch>
            </p:blipFill>
            <p:spPr>
              <a:xfrm>
                <a:off x="617452" y="1054392"/>
                <a:ext cx="463359" cy="704267"/>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0530" name="Ink 2"/>
              <p14:cNvContentPartPr>
                <a14:cpLocks xmlns:a14="http://schemas.microsoft.com/office/drawing/2010/main" noRot="1" noChangeAspect="1" noEditPoints="1" noChangeArrowheads="1" noChangeShapeType="1"/>
              </p14:cNvContentPartPr>
              <p14:nvPr/>
            </p14:nvContentPartPr>
            <p14:xfrm>
              <a:off x="2549525" y="1393825"/>
              <a:ext cx="3200400" cy="422275"/>
            </p14:xfrm>
          </p:contentPart>
        </mc:Choice>
        <mc:Fallback>
          <p:pic>
            <p:nvPicPr>
              <p:cNvPr id="150530" name="Ink 2"/>
              <p:cNvPicPr>
                <a:picLocks noRot="1" noChangeAspect="1" noEditPoints="1" noChangeArrowheads="1" noChangeShapeType="1"/>
              </p:cNvPicPr>
              <p:nvPr/>
            </p:nvPicPr>
            <p:blipFill>
              <a:blip r:embed="rId5"/>
              <a:stretch>
                <a:fillRect/>
              </a:stretch>
            </p:blipFill>
            <p:spPr>
              <a:xfrm>
                <a:off x="2546643" y="1389516"/>
                <a:ext cx="3206884" cy="429457"/>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0531" name="Ink 3"/>
              <p14:cNvContentPartPr>
                <a14:cpLocks xmlns:a14="http://schemas.microsoft.com/office/drawing/2010/main" noRot="1" noChangeAspect="1" noEditPoints="1" noChangeArrowheads="1" noChangeShapeType="1"/>
              </p14:cNvContentPartPr>
              <p14:nvPr/>
            </p14:nvContentPartPr>
            <p14:xfrm>
              <a:off x="4375150" y="1839913"/>
              <a:ext cx="782638" cy="265112"/>
            </p14:xfrm>
          </p:contentPart>
        </mc:Choice>
        <mc:Fallback>
          <p:pic>
            <p:nvPicPr>
              <p:cNvPr id="150531" name="Ink 3"/>
              <p:cNvPicPr>
                <a:picLocks noRot="1" noChangeAspect="1" noEditPoints="1" noChangeArrowheads="1" noChangeShapeType="1"/>
              </p:cNvPicPr>
              <p:nvPr/>
            </p:nvPicPr>
            <p:blipFill>
              <a:blip r:embed="rId7"/>
              <a:stretch>
                <a:fillRect/>
              </a:stretch>
            </p:blipFill>
            <p:spPr>
              <a:xfrm>
                <a:off x="4372627" y="1837039"/>
                <a:ext cx="788045" cy="2708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0532" name="Ink 4"/>
              <p14:cNvContentPartPr>
                <a14:cpLocks xmlns:a14="http://schemas.microsoft.com/office/drawing/2010/main" noRot="1" noChangeAspect="1" noEditPoints="1" noChangeArrowheads="1" noChangeShapeType="1"/>
              </p14:cNvContentPartPr>
              <p14:nvPr/>
            </p14:nvContentPartPr>
            <p14:xfrm>
              <a:off x="4335463" y="2432050"/>
              <a:ext cx="1673225" cy="703263"/>
            </p14:xfrm>
          </p:contentPart>
        </mc:Choice>
        <mc:Fallback>
          <p:pic>
            <p:nvPicPr>
              <p:cNvPr id="150532" name="Ink 4"/>
              <p:cNvPicPr>
                <a:picLocks noRot="1" noChangeAspect="1" noEditPoints="1" noChangeArrowheads="1" noChangeShapeType="1"/>
              </p:cNvPicPr>
              <p:nvPr/>
            </p:nvPicPr>
            <p:blipFill>
              <a:blip r:embed="rId9"/>
              <a:stretch>
                <a:fillRect/>
              </a:stretch>
            </p:blipFill>
            <p:spPr>
              <a:xfrm>
                <a:off x="4331140" y="2429175"/>
                <a:ext cx="1680429" cy="71081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0533" name="Ink 5"/>
              <p14:cNvContentPartPr>
                <a14:cpLocks xmlns:a14="http://schemas.microsoft.com/office/drawing/2010/main" noRot="1" noChangeAspect="1" noEditPoints="1" noChangeArrowheads="1" noChangeShapeType="1"/>
              </p14:cNvContentPartPr>
              <p14:nvPr/>
            </p14:nvContentPartPr>
            <p14:xfrm>
              <a:off x="6129338" y="1430338"/>
              <a:ext cx="1871662" cy="100012"/>
            </p14:xfrm>
          </p:contentPart>
        </mc:Choice>
        <mc:Fallback>
          <p:pic>
            <p:nvPicPr>
              <p:cNvPr id="150533" name="Ink 5"/>
              <p:cNvPicPr>
                <a:picLocks noRot="1" noChangeAspect="1" noEditPoints="1" noChangeArrowheads="1" noChangeShapeType="1"/>
              </p:cNvPicPr>
              <p:nvPr/>
            </p:nvPicPr>
            <p:blipFill>
              <a:blip r:embed="rId11"/>
              <a:stretch>
                <a:fillRect/>
              </a:stretch>
            </p:blipFill>
            <p:spPr>
              <a:xfrm>
                <a:off x="6126457" y="1426005"/>
                <a:ext cx="1879944" cy="107233"/>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0534" name="Ink 6"/>
              <p14:cNvContentPartPr>
                <a14:cpLocks xmlns:a14="http://schemas.microsoft.com/office/drawing/2010/main" noRot="1" noChangeAspect="1" noEditPoints="1" noChangeArrowheads="1" noChangeShapeType="1"/>
              </p14:cNvContentPartPr>
              <p14:nvPr/>
            </p14:nvContentPartPr>
            <p14:xfrm>
              <a:off x="6761163" y="1530350"/>
              <a:ext cx="1793875" cy="704850"/>
            </p14:xfrm>
          </p:contentPart>
        </mc:Choice>
        <mc:Fallback>
          <p:pic>
            <p:nvPicPr>
              <p:cNvPr id="150534" name="Ink 6"/>
              <p:cNvPicPr>
                <a:picLocks noRot="1" noChangeAspect="1" noEditPoints="1" noChangeArrowheads="1" noChangeShapeType="1"/>
              </p:cNvPicPr>
              <p:nvPr/>
            </p:nvPicPr>
            <p:blipFill>
              <a:blip r:embed="rId13"/>
              <a:stretch>
                <a:fillRect/>
              </a:stretch>
            </p:blipFill>
            <p:spPr>
              <a:xfrm>
                <a:off x="6758643" y="1527837"/>
                <a:ext cx="1798915" cy="710236"/>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0535" name="Ink 7"/>
              <p14:cNvContentPartPr>
                <a14:cpLocks xmlns:a14="http://schemas.microsoft.com/office/drawing/2010/main" noRot="1" noChangeAspect="1" noEditPoints="1" noChangeArrowheads="1" noChangeShapeType="1"/>
              </p14:cNvContentPartPr>
              <p14:nvPr/>
            </p14:nvContentPartPr>
            <p14:xfrm>
              <a:off x="7551738" y="2616200"/>
              <a:ext cx="811212" cy="309563"/>
            </p14:xfrm>
          </p:contentPart>
        </mc:Choice>
        <mc:Fallback>
          <p:pic>
            <p:nvPicPr>
              <p:cNvPr id="150535" name="Ink 7"/>
              <p:cNvPicPr>
                <a:picLocks noRot="1" noChangeAspect="1" noEditPoints="1" noChangeArrowheads="1" noChangeShapeType="1"/>
              </p:cNvPicPr>
              <p:nvPr/>
            </p:nvPicPr>
            <p:blipFill>
              <a:blip r:embed="rId15"/>
              <a:stretch>
                <a:fillRect/>
              </a:stretch>
            </p:blipFill>
            <p:spPr>
              <a:xfrm>
                <a:off x="7548139" y="2613324"/>
                <a:ext cx="818050" cy="31711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0536" name="Ink 8"/>
              <p14:cNvContentPartPr>
                <a14:cpLocks xmlns:a14="http://schemas.microsoft.com/office/drawing/2010/main" noRot="1" noChangeAspect="1" noEditPoints="1" noChangeArrowheads="1" noChangeShapeType="1"/>
              </p14:cNvContentPartPr>
              <p14:nvPr/>
            </p14:nvContentPartPr>
            <p14:xfrm>
              <a:off x="7835900" y="3030538"/>
              <a:ext cx="1335088" cy="835025"/>
            </p14:xfrm>
          </p:contentPart>
        </mc:Choice>
        <mc:Fallback>
          <p:pic>
            <p:nvPicPr>
              <p:cNvPr id="150536" name="Ink 8"/>
              <p:cNvPicPr>
                <a:picLocks noRot="1" noChangeAspect="1" noEditPoints="1" noChangeArrowheads="1" noChangeShapeType="1"/>
              </p:cNvPicPr>
              <p:nvPr/>
            </p:nvPicPr>
            <p:blipFill>
              <a:blip r:embed="rId17"/>
              <a:stretch>
                <a:fillRect/>
              </a:stretch>
            </p:blipFill>
            <p:spPr>
              <a:xfrm>
                <a:off x="7831579" y="3024051"/>
                <a:ext cx="1342649" cy="844756"/>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0537" name="Ink 9"/>
              <p14:cNvContentPartPr>
                <a14:cpLocks xmlns:a14="http://schemas.microsoft.com/office/drawing/2010/main" noRot="1" noChangeAspect="1" noEditPoints="1" noChangeArrowheads="1" noChangeShapeType="1"/>
              </p14:cNvContentPartPr>
              <p14:nvPr/>
            </p14:nvContentPartPr>
            <p14:xfrm>
              <a:off x="1003300" y="1962150"/>
              <a:ext cx="2697163" cy="727075"/>
            </p14:xfrm>
          </p:contentPart>
        </mc:Choice>
        <mc:Fallback>
          <p:pic>
            <p:nvPicPr>
              <p:cNvPr id="150537" name="Ink 9"/>
              <p:cNvPicPr>
                <a:picLocks noRot="1" noChangeAspect="1" noEditPoints="1" noChangeArrowheads="1" noChangeShapeType="1"/>
              </p:cNvPicPr>
              <p:nvPr/>
            </p:nvPicPr>
            <p:blipFill>
              <a:blip r:embed="rId19"/>
              <a:stretch>
                <a:fillRect/>
              </a:stretch>
            </p:blipFill>
            <p:spPr>
              <a:xfrm>
                <a:off x="1000781" y="1959273"/>
                <a:ext cx="2704720" cy="73462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0538" name="Ink 10"/>
              <p14:cNvContentPartPr>
                <a14:cpLocks xmlns:a14="http://schemas.microsoft.com/office/drawing/2010/main" noRot="1" noChangeAspect="1" noEditPoints="1" noChangeArrowheads="1" noChangeShapeType="1"/>
              </p14:cNvContentPartPr>
              <p14:nvPr/>
            </p14:nvContentPartPr>
            <p14:xfrm>
              <a:off x="2981325" y="3124200"/>
              <a:ext cx="165100" cy="265113"/>
            </p14:xfrm>
          </p:contentPart>
        </mc:Choice>
        <mc:Fallback>
          <p:pic>
            <p:nvPicPr>
              <p:cNvPr id="150538" name="Ink 10"/>
              <p:cNvPicPr>
                <a:picLocks noRot="1" noChangeAspect="1" noEditPoints="1" noChangeArrowheads="1" noChangeShapeType="1"/>
              </p:cNvPicPr>
              <p:nvPr/>
            </p:nvPicPr>
            <p:blipFill>
              <a:blip r:embed="rId21"/>
              <a:stretch>
                <a:fillRect/>
              </a:stretch>
            </p:blipFill>
            <p:spPr>
              <a:xfrm>
                <a:off x="2978441" y="3121314"/>
                <a:ext cx="170507" cy="270523"/>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0539" name="Ink 11"/>
              <p14:cNvContentPartPr>
                <a14:cpLocks xmlns:a14="http://schemas.microsoft.com/office/drawing/2010/main" noRot="1" noChangeAspect="1" noEditPoints="1" noChangeArrowheads="1" noChangeShapeType="1"/>
              </p14:cNvContentPartPr>
              <p14:nvPr/>
            </p14:nvContentPartPr>
            <p14:xfrm>
              <a:off x="1504950" y="2897188"/>
              <a:ext cx="2667000" cy="646112"/>
            </p14:xfrm>
          </p:contentPart>
        </mc:Choice>
        <mc:Fallback>
          <p:pic>
            <p:nvPicPr>
              <p:cNvPr id="150539" name="Ink 11"/>
              <p:cNvPicPr>
                <a:picLocks noRot="1" noChangeAspect="1" noEditPoints="1" noChangeArrowheads="1" noChangeShapeType="1"/>
              </p:cNvPicPr>
              <p:nvPr/>
            </p:nvPicPr>
            <p:blipFill>
              <a:blip r:embed="rId23"/>
              <a:stretch>
                <a:fillRect/>
              </a:stretch>
            </p:blipFill>
            <p:spPr>
              <a:xfrm>
                <a:off x="1502069" y="2893588"/>
                <a:ext cx="2672761" cy="652591"/>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0540" name="Ink 12"/>
              <p14:cNvContentPartPr>
                <a14:cpLocks xmlns:a14="http://schemas.microsoft.com/office/drawing/2010/main" noRot="1" noChangeAspect="1" noEditPoints="1" noChangeArrowheads="1" noChangeShapeType="1"/>
              </p14:cNvContentPartPr>
              <p14:nvPr/>
            </p14:nvContentPartPr>
            <p14:xfrm>
              <a:off x="5973763" y="3060700"/>
              <a:ext cx="1135062" cy="439738"/>
            </p14:xfrm>
          </p:contentPart>
        </mc:Choice>
        <mc:Fallback>
          <p:pic>
            <p:nvPicPr>
              <p:cNvPr id="150540" name="Ink 12"/>
              <p:cNvPicPr>
                <a:picLocks noRot="1" noChangeAspect="1" noEditPoints="1" noChangeArrowheads="1" noChangeShapeType="1"/>
              </p:cNvPicPr>
              <p:nvPr/>
            </p:nvPicPr>
            <p:blipFill>
              <a:blip r:embed="rId25"/>
              <a:stretch>
                <a:fillRect/>
              </a:stretch>
            </p:blipFill>
            <p:spPr>
              <a:xfrm>
                <a:off x="5970883" y="3057814"/>
                <a:ext cx="1141902" cy="446231"/>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0541" name="Ink 13"/>
              <p14:cNvContentPartPr>
                <a14:cpLocks xmlns:a14="http://schemas.microsoft.com/office/drawing/2010/main" noRot="1" noChangeAspect="1" noEditPoints="1" noChangeArrowheads="1" noChangeShapeType="1"/>
              </p14:cNvContentPartPr>
              <p14:nvPr/>
            </p14:nvContentPartPr>
            <p14:xfrm>
              <a:off x="7078663" y="3422650"/>
              <a:ext cx="336550" cy="936625"/>
            </p14:xfrm>
          </p:contentPart>
        </mc:Choice>
        <mc:Fallback>
          <p:pic>
            <p:nvPicPr>
              <p:cNvPr id="150541" name="Ink 13"/>
              <p:cNvPicPr>
                <a:picLocks noRot="1" noChangeAspect="1" noEditPoints="1" noChangeArrowheads="1" noChangeShapeType="1"/>
              </p:cNvPicPr>
              <p:nvPr/>
            </p:nvPicPr>
            <p:blipFill>
              <a:blip r:embed="rId27"/>
              <a:stretch>
                <a:fillRect/>
              </a:stretch>
            </p:blipFill>
            <p:spPr>
              <a:xfrm>
                <a:off x="7076141" y="3419768"/>
                <a:ext cx="341955" cy="942029"/>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0542" name="Ink 14"/>
              <p14:cNvContentPartPr>
                <a14:cpLocks xmlns:a14="http://schemas.microsoft.com/office/drawing/2010/main" noRot="1" noChangeAspect="1" noEditPoints="1" noChangeArrowheads="1" noChangeShapeType="1"/>
              </p14:cNvContentPartPr>
              <p14:nvPr/>
            </p14:nvContentPartPr>
            <p14:xfrm>
              <a:off x="441325" y="4314825"/>
              <a:ext cx="2432050" cy="1771650"/>
            </p14:xfrm>
          </p:contentPart>
        </mc:Choice>
        <mc:Fallback>
          <p:pic>
            <p:nvPicPr>
              <p:cNvPr id="150542" name="Ink 14"/>
              <p:cNvPicPr>
                <a:picLocks noRot="1" noChangeAspect="1" noEditPoints="1" noChangeArrowheads="1" noChangeShapeType="1"/>
              </p:cNvPicPr>
              <p:nvPr/>
            </p:nvPicPr>
            <p:blipFill>
              <a:blip r:embed="rId29"/>
              <a:stretch>
                <a:fillRect/>
              </a:stretch>
            </p:blipFill>
            <p:spPr>
              <a:xfrm>
                <a:off x="438443" y="4311944"/>
                <a:ext cx="2444659" cy="1784616"/>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0543" name="Ink 15"/>
              <p14:cNvContentPartPr>
                <a14:cpLocks xmlns:a14="http://schemas.microsoft.com/office/drawing/2010/main" noRot="1" noChangeAspect="1" noEditPoints="1" noChangeArrowheads="1" noChangeShapeType="1"/>
              </p14:cNvContentPartPr>
              <p14:nvPr/>
            </p14:nvContentPartPr>
            <p14:xfrm>
              <a:off x="4530725" y="3965575"/>
              <a:ext cx="617538" cy="485775"/>
            </p14:xfrm>
          </p:contentPart>
        </mc:Choice>
        <mc:Fallback>
          <p:pic>
            <p:nvPicPr>
              <p:cNvPr id="150543" name="Ink 15"/>
              <p:cNvPicPr>
                <a:picLocks noRot="1" noChangeAspect="1" noEditPoints="1" noChangeArrowheads="1" noChangeShapeType="1"/>
              </p:cNvPicPr>
              <p:nvPr/>
            </p:nvPicPr>
            <p:blipFill>
              <a:blip r:embed="rId31"/>
              <a:stretch>
                <a:fillRect/>
              </a:stretch>
            </p:blipFill>
            <p:spPr>
              <a:xfrm>
                <a:off x="4527843" y="3962701"/>
                <a:ext cx="623303" cy="491165"/>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0544" name="Ink 16"/>
              <p14:cNvContentPartPr>
                <a14:cpLocks xmlns:a14="http://schemas.microsoft.com/office/drawing/2010/main" noRot="1" noChangeAspect="1" noEditPoints="1" noChangeArrowheads="1" noChangeShapeType="1"/>
              </p14:cNvContentPartPr>
              <p14:nvPr/>
            </p14:nvContentPartPr>
            <p14:xfrm>
              <a:off x="5468938" y="3970338"/>
              <a:ext cx="347662" cy="438150"/>
            </p14:xfrm>
          </p:contentPart>
        </mc:Choice>
        <mc:Fallback>
          <p:pic>
            <p:nvPicPr>
              <p:cNvPr id="150544" name="Ink 16"/>
              <p:cNvPicPr>
                <a:picLocks noRot="1" noChangeAspect="1" noEditPoints="1" noChangeArrowheads="1" noChangeShapeType="1"/>
              </p:cNvPicPr>
              <p:nvPr/>
            </p:nvPicPr>
            <p:blipFill>
              <a:blip r:embed="rId33"/>
              <a:stretch>
                <a:fillRect/>
              </a:stretch>
            </p:blipFill>
            <p:spPr>
              <a:xfrm>
                <a:off x="5466421" y="3967463"/>
                <a:ext cx="353055" cy="443901"/>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0545" name="Ink 17"/>
              <p14:cNvContentPartPr>
                <a14:cpLocks xmlns:a14="http://schemas.microsoft.com/office/drawing/2010/main" noRot="1" noChangeAspect="1" noEditPoints="1" noChangeArrowheads="1" noChangeShapeType="1"/>
              </p14:cNvContentPartPr>
              <p14:nvPr/>
            </p14:nvContentPartPr>
            <p14:xfrm>
              <a:off x="6088063" y="4006850"/>
              <a:ext cx="131762" cy="452438"/>
            </p14:xfrm>
          </p:contentPart>
        </mc:Choice>
        <mc:Fallback>
          <p:pic>
            <p:nvPicPr>
              <p:cNvPr id="150545" name="Ink 17"/>
              <p:cNvPicPr>
                <a:picLocks noRot="1" noChangeAspect="1" noEditPoints="1" noChangeArrowheads="1" noChangeShapeType="1"/>
              </p:cNvPicPr>
              <p:nvPr/>
            </p:nvPicPr>
            <p:blipFill>
              <a:blip r:embed="rId35"/>
              <a:stretch>
                <a:fillRect/>
              </a:stretch>
            </p:blipFill>
            <p:spPr>
              <a:xfrm>
                <a:off x="6084403" y="4003968"/>
                <a:ext cx="138350" cy="458202"/>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0546" name="Ink 18"/>
              <p14:cNvContentPartPr>
                <a14:cpLocks xmlns:a14="http://schemas.microsoft.com/office/drawing/2010/main" noRot="1" noChangeAspect="1" noEditPoints="1" noChangeArrowheads="1" noChangeShapeType="1"/>
              </p14:cNvContentPartPr>
              <p14:nvPr/>
            </p14:nvContentPartPr>
            <p14:xfrm>
              <a:off x="4106863" y="3932238"/>
              <a:ext cx="349250" cy="482600"/>
            </p14:xfrm>
          </p:contentPart>
        </mc:Choice>
        <mc:Fallback>
          <p:pic>
            <p:nvPicPr>
              <p:cNvPr id="150546" name="Ink 18"/>
              <p:cNvPicPr>
                <a:picLocks noRot="1" noChangeAspect="1" noEditPoints="1" noChangeArrowheads="1" noChangeShapeType="1"/>
              </p:cNvPicPr>
              <p:nvPr/>
            </p:nvPicPr>
            <p:blipFill>
              <a:blip r:embed="rId37"/>
              <a:stretch>
                <a:fillRect/>
              </a:stretch>
            </p:blipFill>
            <p:spPr>
              <a:xfrm>
                <a:off x="4103986" y="3929359"/>
                <a:ext cx="355005" cy="488358"/>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0547" name="Ink 19"/>
              <p14:cNvContentPartPr>
                <a14:cpLocks xmlns:a14="http://schemas.microsoft.com/office/drawing/2010/main" noRot="1" noChangeAspect="1" noEditPoints="1" noChangeArrowheads="1" noChangeShapeType="1"/>
              </p14:cNvContentPartPr>
              <p14:nvPr/>
            </p14:nvContentPartPr>
            <p14:xfrm>
              <a:off x="3319463" y="5010150"/>
              <a:ext cx="349250" cy="112713"/>
            </p14:xfrm>
          </p:contentPart>
        </mc:Choice>
        <mc:Fallback>
          <p:pic>
            <p:nvPicPr>
              <p:cNvPr id="150547" name="Ink 19"/>
              <p:cNvPicPr>
                <a:picLocks noRot="1" noChangeAspect="1" noEditPoints="1" noChangeArrowheads="1" noChangeShapeType="1"/>
              </p:cNvPicPr>
              <p:nvPr/>
            </p:nvPicPr>
            <p:blipFill>
              <a:blip r:embed="rId39"/>
              <a:stretch>
                <a:fillRect/>
              </a:stretch>
            </p:blipFill>
            <p:spPr>
              <a:xfrm>
                <a:off x="3316945" y="5006919"/>
                <a:ext cx="354645" cy="118815"/>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50548" name="Ink 20"/>
              <p14:cNvContentPartPr>
                <a14:cpLocks xmlns:a14="http://schemas.microsoft.com/office/drawing/2010/main" noRot="1" noChangeAspect="1" noEditPoints="1" noChangeArrowheads="1" noChangeShapeType="1"/>
              </p14:cNvContentPartPr>
              <p14:nvPr/>
            </p14:nvContentPartPr>
            <p14:xfrm>
              <a:off x="5456238" y="4410075"/>
              <a:ext cx="414337" cy="82550"/>
            </p14:xfrm>
          </p:contentPart>
        </mc:Choice>
        <mc:Fallback>
          <p:pic>
            <p:nvPicPr>
              <p:cNvPr id="150548" name="Ink 20"/>
              <p:cNvPicPr>
                <a:picLocks noRot="1" noChangeAspect="1" noEditPoints="1" noChangeArrowheads="1" noChangeShapeType="1"/>
              </p:cNvPicPr>
              <p:nvPr/>
            </p:nvPicPr>
            <p:blipFill>
              <a:blip r:embed="rId41"/>
              <a:stretch>
                <a:fillRect/>
              </a:stretch>
            </p:blipFill>
            <p:spPr>
              <a:xfrm>
                <a:off x="5453351" y="4407191"/>
                <a:ext cx="420112" cy="87957"/>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50549" name="Ink 21"/>
              <p14:cNvContentPartPr>
                <a14:cpLocks xmlns:a14="http://schemas.microsoft.com/office/drawing/2010/main" noRot="1" noChangeAspect="1" noEditPoints="1" noChangeArrowheads="1" noChangeShapeType="1"/>
              </p14:cNvContentPartPr>
              <p14:nvPr/>
            </p14:nvContentPartPr>
            <p14:xfrm>
              <a:off x="1244600" y="3100388"/>
              <a:ext cx="204788" cy="2662237"/>
            </p14:xfrm>
          </p:contentPart>
        </mc:Choice>
        <mc:Fallback>
          <p:pic>
            <p:nvPicPr>
              <p:cNvPr id="150549" name="Ink 21"/>
              <p:cNvPicPr>
                <a:picLocks noRot="1" noChangeAspect="1" noEditPoints="1" noChangeArrowheads="1" noChangeShapeType="1"/>
              </p:cNvPicPr>
              <p:nvPr/>
            </p:nvPicPr>
            <p:blipFill>
              <a:blip r:embed="rId43"/>
              <a:stretch>
                <a:fillRect/>
              </a:stretch>
            </p:blipFill>
            <p:spPr>
              <a:xfrm>
                <a:off x="1240124" y="3097502"/>
                <a:ext cx="219336" cy="2674863"/>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50550" name="Ink 22"/>
              <p14:cNvContentPartPr>
                <a14:cpLocks xmlns:a14="http://schemas.microsoft.com/office/drawing/2010/main" noRot="1" noChangeAspect="1" noEditPoints="1" noChangeArrowheads="1" noChangeShapeType="1"/>
              </p14:cNvContentPartPr>
              <p14:nvPr/>
            </p14:nvContentPartPr>
            <p14:xfrm>
              <a:off x="1639888" y="3535363"/>
              <a:ext cx="311150" cy="36512"/>
            </p14:xfrm>
          </p:contentPart>
        </mc:Choice>
        <mc:Fallback>
          <p:pic>
            <p:nvPicPr>
              <p:cNvPr id="150550" name="Ink 22"/>
              <p:cNvPicPr>
                <a:picLocks noRot="1" noChangeAspect="1" noEditPoints="1" noChangeArrowheads="1" noChangeShapeType="1"/>
              </p:cNvPicPr>
              <p:nvPr/>
            </p:nvPicPr>
            <p:blipFill>
              <a:blip r:embed="rId45"/>
              <a:stretch>
                <a:fillRect/>
              </a:stretch>
            </p:blipFill>
            <p:spPr>
              <a:xfrm>
                <a:off x="1637364" y="3532929"/>
                <a:ext cx="316919" cy="41728"/>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50551" name="Ink 23"/>
              <p14:cNvContentPartPr>
                <a14:cpLocks xmlns:a14="http://schemas.microsoft.com/office/drawing/2010/main" noRot="1" noChangeAspect="1" noEditPoints="1" noChangeArrowheads="1" noChangeShapeType="1"/>
              </p14:cNvContentPartPr>
              <p14:nvPr/>
            </p14:nvContentPartPr>
            <p14:xfrm>
              <a:off x="2724150" y="3838575"/>
              <a:ext cx="374650" cy="38100"/>
            </p14:xfrm>
          </p:contentPart>
        </mc:Choice>
        <mc:Fallback>
          <p:pic>
            <p:nvPicPr>
              <p:cNvPr id="150551" name="Ink 23"/>
              <p:cNvPicPr>
                <a:picLocks noRot="1" noChangeAspect="1" noEditPoints="1" noChangeArrowheads="1" noChangeShapeType="1"/>
              </p:cNvPicPr>
              <p:nvPr/>
            </p:nvPicPr>
            <p:blipFill>
              <a:blip r:embed="rId47"/>
              <a:stretch>
                <a:fillRect/>
              </a:stretch>
            </p:blipFill>
            <p:spPr>
              <a:xfrm>
                <a:off x="2721274" y="3835986"/>
                <a:ext cx="381841" cy="45128"/>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50552" name="Ink 24"/>
              <p14:cNvContentPartPr>
                <a14:cpLocks xmlns:a14="http://schemas.microsoft.com/office/drawing/2010/main" noRot="1" noChangeAspect="1" noEditPoints="1" noChangeArrowheads="1" noChangeShapeType="1"/>
              </p14:cNvContentPartPr>
              <p14:nvPr/>
            </p14:nvContentPartPr>
            <p14:xfrm>
              <a:off x="2763838" y="3894138"/>
              <a:ext cx="336550" cy="17462"/>
            </p14:xfrm>
          </p:contentPart>
        </mc:Choice>
        <mc:Fallback>
          <p:pic>
            <p:nvPicPr>
              <p:cNvPr id="150552" name="Ink 24"/>
              <p:cNvPicPr>
                <a:picLocks noRot="1" noChangeAspect="1" noEditPoints="1" noChangeArrowheads="1" noChangeShapeType="1"/>
              </p:cNvPicPr>
              <p:nvPr/>
            </p:nvPicPr>
            <p:blipFill>
              <a:blip r:embed="rId49"/>
              <a:stretch>
                <a:fillRect/>
              </a:stretch>
            </p:blipFill>
            <p:spPr>
              <a:xfrm>
                <a:off x="2761313" y="3891101"/>
                <a:ext cx="342321" cy="23915"/>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50553" name="Ink 25"/>
              <p14:cNvContentPartPr>
                <a14:cpLocks xmlns:a14="http://schemas.microsoft.com/office/drawing/2010/main" noRot="1" noChangeAspect="1" noEditPoints="1" noChangeArrowheads="1" noChangeShapeType="1"/>
              </p14:cNvContentPartPr>
              <p14:nvPr/>
            </p14:nvContentPartPr>
            <p14:xfrm>
              <a:off x="1611313" y="4305300"/>
              <a:ext cx="200025" cy="903288"/>
            </p14:xfrm>
          </p:contentPart>
        </mc:Choice>
        <mc:Fallback>
          <p:pic>
            <p:nvPicPr>
              <p:cNvPr id="150553" name="Ink 25"/>
              <p:cNvPicPr>
                <a:picLocks noRot="1" noChangeAspect="1" noEditPoints="1" noChangeArrowheads="1" noChangeShapeType="1"/>
              </p:cNvPicPr>
              <p:nvPr/>
            </p:nvPicPr>
            <p:blipFill>
              <a:blip r:embed="rId51"/>
              <a:stretch>
                <a:fillRect/>
              </a:stretch>
            </p:blipFill>
            <p:spPr>
              <a:xfrm>
                <a:off x="1608450" y="4302423"/>
                <a:ext cx="206824" cy="911199"/>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50554" name="Ink 26"/>
              <p14:cNvContentPartPr>
                <a14:cpLocks xmlns:a14="http://schemas.microsoft.com/office/drawing/2010/main" noRot="1" noChangeAspect="1" noEditPoints="1" noChangeArrowheads="1" noChangeShapeType="1"/>
              </p14:cNvContentPartPr>
              <p14:nvPr/>
            </p14:nvContentPartPr>
            <p14:xfrm>
              <a:off x="1811338" y="4991100"/>
              <a:ext cx="1220787" cy="514350"/>
            </p14:xfrm>
          </p:contentPart>
        </mc:Choice>
        <mc:Fallback>
          <p:pic>
            <p:nvPicPr>
              <p:cNvPr id="150554" name="Ink 26"/>
              <p:cNvPicPr>
                <a:picLocks noRot="1" noChangeAspect="1" noEditPoints="1" noChangeArrowheads="1" noChangeShapeType="1"/>
              </p:cNvPicPr>
              <p:nvPr/>
            </p:nvPicPr>
            <p:blipFill>
              <a:blip r:embed="rId53"/>
              <a:stretch>
                <a:fillRect/>
              </a:stretch>
            </p:blipFill>
            <p:spPr>
              <a:xfrm>
                <a:off x="1805943" y="4986411"/>
                <a:ext cx="1228700" cy="527335"/>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50555" name="Ink 27"/>
              <p14:cNvContentPartPr>
                <a14:cpLocks xmlns:a14="http://schemas.microsoft.com/office/drawing/2010/main" noRot="1" noChangeAspect="1" noEditPoints="1" noChangeArrowheads="1" noChangeShapeType="1"/>
              </p14:cNvContentPartPr>
              <p14:nvPr/>
            </p14:nvContentPartPr>
            <p14:xfrm>
              <a:off x="2266950" y="4706938"/>
              <a:ext cx="1081088" cy="53975"/>
            </p14:xfrm>
          </p:contentPart>
        </mc:Choice>
        <mc:Fallback>
          <p:pic>
            <p:nvPicPr>
              <p:cNvPr id="150555" name="Ink 27"/>
              <p:cNvPicPr>
                <a:picLocks noRot="1" noChangeAspect="1" noEditPoints="1" noChangeArrowheads="1" noChangeShapeType="1"/>
              </p:cNvPicPr>
              <p:nvPr/>
            </p:nvPicPr>
            <p:blipFill>
              <a:blip r:embed="rId55"/>
              <a:stretch>
                <a:fillRect/>
              </a:stretch>
            </p:blipFill>
            <p:spPr>
              <a:xfrm>
                <a:off x="2264069" y="4704350"/>
                <a:ext cx="1087210" cy="59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50556" name="Ink 28"/>
              <p14:cNvContentPartPr>
                <a14:cpLocks xmlns:a14="http://schemas.microsoft.com/office/drawing/2010/main" noRot="1" noChangeAspect="1" noEditPoints="1" noChangeArrowheads="1" noChangeShapeType="1"/>
              </p14:cNvContentPartPr>
              <p14:nvPr/>
            </p14:nvContentPartPr>
            <p14:xfrm>
              <a:off x="3130550" y="4803775"/>
              <a:ext cx="301625" cy="271463"/>
            </p14:xfrm>
          </p:contentPart>
        </mc:Choice>
        <mc:Fallback>
          <p:pic>
            <p:nvPicPr>
              <p:cNvPr id="150556" name="Ink 28"/>
              <p:cNvPicPr>
                <a:picLocks noRot="1" noChangeAspect="1" noEditPoints="1" noChangeArrowheads="1" noChangeShapeType="1"/>
              </p:cNvPicPr>
              <p:nvPr/>
            </p:nvPicPr>
            <p:blipFill>
              <a:blip r:embed="rId57"/>
              <a:stretch>
                <a:fillRect/>
              </a:stretch>
            </p:blipFill>
            <p:spPr>
              <a:xfrm>
                <a:off x="3127671" y="4800899"/>
                <a:ext cx="308104" cy="277216"/>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50557" name="Ink 29"/>
              <p14:cNvContentPartPr>
                <a14:cpLocks xmlns:a14="http://schemas.microsoft.com/office/drawing/2010/main" noRot="1" noChangeAspect="1" noEditPoints="1" noChangeArrowheads="1" noChangeShapeType="1"/>
              </p14:cNvContentPartPr>
              <p14:nvPr/>
            </p14:nvContentPartPr>
            <p14:xfrm>
              <a:off x="2533650" y="5057775"/>
              <a:ext cx="595313" cy="328613"/>
            </p14:xfrm>
          </p:contentPart>
        </mc:Choice>
        <mc:Fallback>
          <p:pic>
            <p:nvPicPr>
              <p:cNvPr id="150557" name="Ink 29"/>
              <p:cNvPicPr>
                <a:picLocks noRot="1" noChangeAspect="1" noEditPoints="1" noChangeArrowheads="1" noChangeShapeType="1"/>
              </p:cNvPicPr>
              <p:nvPr/>
            </p:nvPicPr>
            <p:blipFill>
              <a:blip r:embed="rId59"/>
              <a:stretch>
                <a:fillRect/>
              </a:stretch>
            </p:blipFill>
            <p:spPr>
              <a:xfrm>
                <a:off x="2530765" y="5052753"/>
                <a:ext cx="602525" cy="336505"/>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50558" name="Ink 30"/>
              <p14:cNvContentPartPr>
                <a14:cpLocks xmlns:a14="http://schemas.microsoft.com/office/drawing/2010/main" noRot="1" noChangeAspect="1" noEditPoints="1" noChangeArrowheads="1" noChangeShapeType="1"/>
              </p14:cNvContentPartPr>
              <p14:nvPr/>
            </p14:nvContentPartPr>
            <p14:xfrm>
              <a:off x="174625" y="2225675"/>
              <a:ext cx="1231900" cy="3659188"/>
            </p14:xfrm>
          </p:contentPart>
        </mc:Choice>
        <mc:Fallback>
          <p:pic>
            <p:nvPicPr>
              <p:cNvPr id="150558" name="Ink 30"/>
              <p:cNvPicPr>
                <a:picLocks noRot="1" noChangeAspect="1" noEditPoints="1" noChangeArrowheads="1" noChangeShapeType="1"/>
              </p:cNvPicPr>
              <p:nvPr/>
            </p:nvPicPr>
            <p:blipFill>
              <a:blip r:embed="rId61"/>
              <a:stretch>
                <a:fillRect/>
              </a:stretch>
            </p:blipFill>
            <p:spPr>
              <a:xfrm>
                <a:off x="171388" y="2222434"/>
                <a:ext cx="1237655" cy="3665311"/>
              </a:xfrm>
              <a:prstGeom prst="rect">
                <a:avLst/>
              </a:prstGeom>
            </p:spPr>
          </p:pic>
        </mc:Fallback>
      </mc:AlternateContent>
    </p:spTree>
    <p:extLst>
      <p:ext uri="{BB962C8B-B14F-4D97-AF65-F5344CB8AC3E}">
        <p14:creationId xmlns:p14="http://schemas.microsoft.com/office/powerpoint/2010/main" val="158023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Outline</a:t>
            </a:r>
            <a:endParaRPr lang="en-US" dirty="0"/>
          </a:p>
        </p:txBody>
      </p:sp>
      <p:sp>
        <p:nvSpPr>
          <p:cNvPr id="3" name="Content Placeholder 2"/>
          <p:cNvSpPr>
            <a:spLocks noGrp="1"/>
          </p:cNvSpPr>
          <p:nvPr>
            <p:ph idx="1"/>
          </p:nvPr>
        </p:nvSpPr>
        <p:spPr>
          <a:xfrm>
            <a:off x="457200" y="990600"/>
            <a:ext cx="8229600" cy="5638800"/>
          </a:xfrm>
        </p:spPr>
        <p:txBody>
          <a:bodyPr>
            <a:normAutofit fontScale="92500" lnSpcReduction="10000"/>
          </a:bodyPr>
          <a:lstStyle/>
          <a:p>
            <a:pPr>
              <a:spcBef>
                <a:spcPts val="2400"/>
              </a:spcBef>
            </a:pPr>
            <a:r>
              <a:rPr lang="en-US" sz="3200" dirty="0" smtClean="0"/>
              <a:t>Two Dimensional Arrays</a:t>
            </a:r>
          </a:p>
          <a:p>
            <a:pPr lvl="1">
              <a:spcBef>
                <a:spcPts val="2400"/>
              </a:spcBef>
            </a:pPr>
            <a:r>
              <a:rPr lang="en-US" sz="3200" dirty="0"/>
              <a:t>Basic </a:t>
            </a:r>
            <a:r>
              <a:rPr lang="en-US" sz="3200" dirty="0" smtClean="0"/>
              <a:t>Concept</a:t>
            </a:r>
          </a:p>
          <a:p>
            <a:pPr lvl="1">
              <a:spcBef>
                <a:spcPts val="2400"/>
              </a:spcBef>
            </a:pPr>
            <a:r>
              <a:rPr lang="en-US" sz="3200" dirty="0" smtClean="0"/>
              <a:t>2-D Array Representation</a:t>
            </a:r>
            <a:endParaRPr lang="en-US" sz="3200" dirty="0"/>
          </a:p>
          <a:p>
            <a:pPr lvl="1">
              <a:spcBef>
                <a:spcPts val="2400"/>
              </a:spcBef>
            </a:pPr>
            <a:r>
              <a:rPr lang="en-US" sz="3200" dirty="0"/>
              <a:t>Base-Index </a:t>
            </a:r>
            <a:r>
              <a:rPr lang="en-US" sz="3200" dirty="0" smtClean="0"/>
              <a:t>Operands</a:t>
            </a:r>
          </a:p>
          <a:p>
            <a:pPr lvl="2">
              <a:spcBef>
                <a:spcPts val="2400"/>
              </a:spcBef>
            </a:pPr>
            <a:r>
              <a:rPr lang="en-US" sz="3000" dirty="0" smtClean="0"/>
              <a:t>Row-Sum Example</a:t>
            </a:r>
            <a:endParaRPr lang="en-US" sz="3000" dirty="0"/>
          </a:p>
          <a:p>
            <a:pPr lvl="1">
              <a:spcBef>
                <a:spcPts val="2400"/>
              </a:spcBef>
            </a:pPr>
            <a:r>
              <a:rPr lang="en-US" sz="3200" dirty="0"/>
              <a:t>Base-Index </a:t>
            </a:r>
            <a:r>
              <a:rPr lang="en-US" sz="3200" dirty="0" smtClean="0"/>
              <a:t>Displacement</a:t>
            </a:r>
          </a:p>
          <a:p>
            <a:pPr lvl="3">
              <a:spcBef>
                <a:spcPts val="2400"/>
              </a:spcBef>
            </a:pPr>
            <a:r>
              <a:rPr lang="en-US" sz="2800" dirty="0"/>
              <a:t>Bubble Sort </a:t>
            </a:r>
            <a:r>
              <a:rPr lang="en-US" sz="2800" dirty="0" smtClean="0"/>
              <a:t>Algorithm</a:t>
            </a:r>
          </a:p>
          <a:p>
            <a:pPr>
              <a:spcBef>
                <a:spcPts val="2400"/>
              </a:spcBef>
            </a:pPr>
            <a:r>
              <a:rPr lang="en-US" sz="3600" dirty="0" smtClean="0"/>
              <a:t>Structures</a:t>
            </a:r>
            <a:endParaRPr lang="en-US" sz="3600" dirty="0"/>
          </a:p>
          <a:p>
            <a:pPr lvl="1">
              <a:spcBef>
                <a:spcPts val="1400"/>
              </a:spcBef>
            </a:pPr>
            <a:endParaRPr lang="en-US" sz="2800" dirty="0"/>
          </a:p>
        </p:txBody>
      </p:sp>
    </p:spTree>
    <p:extLst>
      <p:ext uri="{BB962C8B-B14F-4D97-AF65-F5344CB8AC3E}">
        <p14:creationId xmlns:p14="http://schemas.microsoft.com/office/powerpoint/2010/main" val="22126259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t>Bubble Sort Implementation</a:t>
            </a:r>
          </a:p>
        </p:txBody>
      </p:sp>
      <p:sp>
        <p:nvSpPr>
          <p:cNvPr id="132100" name="Text Box 4"/>
          <p:cNvSpPr txBox="1">
            <a:spLocks noChangeArrowheads="1"/>
          </p:cNvSpPr>
          <p:nvPr/>
        </p:nvSpPr>
        <p:spPr bwMode="auto">
          <a:xfrm>
            <a:off x="685800" y="990600"/>
            <a:ext cx="8001000" cy="5509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a:tabLst>
                <a:tab pos="568325" algn="l"/>
                <a:tab pos="3200400" algn="l"/>
              </a:tabLst>
              <a:defRPr sz="2400">
                <a:solidFill>
                  <a:schemeClr val="tx1"/>
                </a:solidFill>
                <a:latin typeface="Times New Roman" charset="0"/>
                <a:ea typeface="ＭＳ Ｐゴシック" charset="0"/>
              </a:defRPr>
            </a:lvl1pPr>
            <a:lvl2pPr>
              <a:tabLst>
                <a:tab pos="568325" algn="l"/>
                <a:tab pos="3200400" algn="l"/>
              </a:tabLst>
              <a:defRPr sz="2400">
                <a:solidFill>
                  <a:schemeClr val="tx1"/>
                </a:solidFill>
                <a:latin typeface="Times New Roman" charset="0"/>
                <a:ea typeface="ＭＳ Ｐゴシック" charset="0"/>
              </a:defRPr>
            </a:lvl2pPr>
            <a:lvl3pPr>
              <a:tabLst>
                <a:tab pos="568325" algn="l"/>
                <a:tab pos="3200400" algn="l"/>
              </a:tabLst>
              <a:defRPr sz="2400">
                <a:solidFill>
                  <a:schemeClr val="tx1"/>
                </a:solidFill>
                <a:latin typeface="Times New Roman" charset="0"/>
                <a:ea typeface="ＭＳ Ｐゴシック" charset="0"/>
              </a:defRPr>
            </a:lvl3pPr>
            <a:lvl4pPr>
              <a:tabLst>
                <a:tab pos="568325" algn="l"/>
                <a:tab pos="3200400" algn="l"/>
              </a:tabLst>
              <a:defRPr sz="2400">
                <a:solidFill>
                  <a:schemeClr val="tx1"/>
                </a:solidFill>
                <a:latin typeface="Times New Roman" charset="0"/>
                <a:ea typeface="ＭＳ Ｐゴシック" charset="0"/>
              </a:defRPr>
            </a:lvl4pPr>
            <a:lvl5pPr>
              <a:tabLst>
                <a:tab pos="568325" algn="l"/>
                <a:tab pos="3200400" algn="l"/>
              </a:tabLst>
              <a:defRPr sz="2400">
                <a:solidFill>
                  <a:schemeClr val="tx1"/>
                </a:solidFill>
                <a:latin typeface="Times New Roman" charset="0"/>
                <a:ea typeface="ＭＳ Ｐゴシック" charset="0"/>
              </a:defRPr>
            </a:lvl5pPr>
            <a:lvl6pPr fontAlgn="base">
              <a:spcBef>
                <a:spcPct val="0"/>
              </a:spcBef>
              <a:spcAft>
                <a:spcPct val="0"/>
              </a:spcAft>
              <a:tabLst>
                <a:tab pos="568325" algn="l"/>
                <a:tab pos="3200400" algn="l"/>
              </a:tabLst>
              <a:defRPr sz="2400">
                <a:solidFill>
                  <a:schemeClr val="tx1"/>
                </a:solidFill>
                <a:latin typeface="Times New Roman" charset="0"/>
                <a:ea typeface="ＭＳ Ｐゴシック" charset="0"/>
              </a:defRPr>
            </a:lvl6pPr>
            <a:lvl7pPr fontAlgn="base">
              <a:spcBef>
                <a:spcPct val="0"/>
              </a:spcBef>
              <a:spcAft>
                <a:spcPct val="0"/>
              </a:spcAft>
              <a:tabLst>
                <a:tab pos="568325" algn="l"/>
                <a:tab pos="3200400" algn="l"/>
              </a:tabLst>
              <a:defRPr sz="2400">
                <a:solidFill>
                  <a:schemeClr val="tx1"/>
                </a:solidFill>
                <a:latin typeface="Times New Roman" charset="0"/>
                <a:ea typeface="ＭＳ Ｐゴシック" charset="0"/>
              </a:defRPr>
            </a:lvl7pPr>
            <a:lvl8pPr fontAlgn="base">
              <a:spcBef>
                <a:spcPct val="0"/>
              </a:spcBef>
              <a:spcAft>
                <a:spcPct val="0"/>
              </a:spcAft>
              <a:tabLst>
                <a:tab pos="568325" algn="l"/>
                <a:tab pos="3200400" algn="l"/>
              </a:tabLst>
              <a:defRPr sz="2400">
                <a:solidFill>
                  <a:schemeClr val="tx1"/>
                </a:solidFill>
                <a:latin typeface="Times New Roman" charset="0"/>
                <a:ea typeface="ＭＳ Ｐゴシック" charset="0"/>
              </a:defRPr>
            </a:lvl8pPr>
            <a:lvl9pPr fontAlgn="base">
              <a:spcBef>
                <a:spcPct val="0"/>
              </a:spcBef>
              <a:spcAft>
                <a:spcPct val="0"/>
              </a:spcAft>
              <a:tabLst>
                <a:tab pos="568325" algn="l"/>
                <a:tab pos="3200400" algn="l"/>
              </a:tabLst>
              <a:defRPr sz="2400">
                <a:solidFill>
                  <a:schemeClr val="tx1"/>
                </a:solidFill>
                <a:latin typeface="Times New Roman" charset="0"/>
                <a:ea typeface="ＭＳ Ｐゴシック" charset="0"/>
              </a:defRPr>
            </a:lvl9pPr>
          </a:lstStyle>
          <a:p>
            <a:r>
              <a:rPr lang="en-US" sz="2000" b="1" dirty="0" err="1">
                <a:solidFill>
                  <a:srgbClr val="0000FF"/>
                </a:solidFill>
                <a:latin typeface="Courier New" charset="0"/>
              </a:rPr>
              <a:t>BubbleSort</a:t>
            </a:r>
            <a:r>
              <a:rPr lang="en-US" sz="2000" b="1" dirty="0">
                <a:solidFill>
                  <a:srgbClr val="0000FF"/>
                </a:solidFill>
                <a:latin typeface="Courier New" charset="0"/>
              </a:rPr>
              <a:t> PROC USES </a:t>
            </a:r>
            <a:r>
              <a:rPr lang="en-US" sz="2000" b="1" dirty="0" err="1">
                <a:solidFill>
                  <a:srgbClr val="0000FF"/>
                </a:solidFill>
                <a:latin typeface="Courier New" charset="0"/>
              </a:rPr>
              <a:t>eax</a:t>
            </a:r>
            <a:r>
              <a:rPr lang="en-US" sz="2000" b="1" dirty="0">
                <a:solidFill>
                  <a:srgbClr val="0000FF"/>
                </a:solidFill>
                <a:latin typeface="Courier New" charset="0"/>
              </a:rPr>
              <a:t> </a:t>
            </a:r>
            <a:r>
              <a:rPr lang="en-US" sz="2000" b="1" dirty="0" err="1">
                <a:solidFill>
                  <a:srgbClr val="0000FF"/>
                </a:solidFill>
                <a:latin typeface="Courier New" charset="0"/>
              </a:rPr>
              <a:t>ecx</a:t>
            </a:r>
            <a:r>
              <a:rPr lang="en-US" sz="2000" b="1" dirty="0">
                <a:solidFill>
                  <a:srgbClr val="0000FF"/>
                </a:solidFill>
                <a:latin typeface="Courier New" charset="0"/>
              </a:rPr>
              <a:t> </a:t>
            </a:r>
            <a:r>
              <a:rPr lang="en-US" sz="2000" b="1" dirty="0" err="1">
                <a:solidFill>
                  <a:srgbClr val="0000FF"/>
                </a:solidFill>
                <a:latin typeface="Courier New" charset="0"/>
              </a:rPr>
              <a:t>esi</a:t>
            </a:r>
            <a:r>
              <a:rPr lang="en-US" sz="2000" b="1" dirty="0">
                <a:solidFill>
                  <a:srgbClr val="0000FF"/>
                </a:solidFill>
                <a:latin typeface="Courier New" charset="0"/>
              </a:rPr>
              <a:t>,</a:t>
            </a:r>
          </a:p>
          <a:p>
            <a:r>
              <a:rPr lang="en-US" sz="2000" b="1" dirty="0">
                <a:solidFill>
                  <a:srgbClr val="0000FF"/>
                </a:solidFill>
                <a:latin typeface="Courier New" charset="0"/>
              </a:rPr>
              <a:t>	</a:t>
            </a:r>
            <a:r>
              <a:rPr lang="en-US" sz="2000" b="1" dirty="0" err="1">
                <a:solidFill>
                  <a:srgbClr val="0000FF"/>
                </a:solidFill>
                <a:latin typeface="Courier New" charset="0"/>
              </a:rPr>
              <a:t>pArray:PTR</a:t>
            </a:r>
            <a:r>
              <a:rPr lang="en-US" sz="2000" b="1" dirty="0">
                <a:solidFill>
                  <a:srgbClr val="0000FF"/>
                </a:solidFill>
                <a:latin typeface="Courier New" charset="0"/>
              </a:rPr>
              <a:t> </a:t>
            </a:r>
            <a:r>
              <a:rPr lang="en-US" sz="2000" b="1" dirty="0" err="1">
                <a:solidFill>
                  <a:srgbClr val="0000FF"/>
                </a:solidFill>
                <a:latin typeface="Courier New" charset="0"/>
              </a:rPr>
              <a:t>DWORD,Count:DWORD</a:t>
            </a:r>
            <a:endParaRPr lang="en-US" sz="2000" b="1" dirty="0">
              <a:solidFill>
                <a:srgbClr val="0000FF"/>
              </a:solidFill>
              <a:latin typeface="Courier New" charset="0"/>
            </a:endParaRPr>
          </a:p>
          <a:p>
            <a:r>
              <a:rPr lang="en-US" sz="2000" b="1" dirty="0">
                <a:latin typeface="Courier New" charset="0"/>
              </a:rPr>
              <a:t>	</a:t>
            </a:r>
            <a:r>
              <a:rPr lang="en-US" sz="2000" b="1" dirty="0" err="1">
                <a:latin typeface="Courier New" charset="0"/>
              </a:rPr>
              <a:t>mov</a:t>
            </a:r>
            <a:r>
              <a:rPr lang="en-US" sz="2000" b="1" dirty="0">
                <a:latin typeface="Courier New" charset="0"/>
              </a:rPr>
              <a:t>  </a:t>
            </a:r>
            <a:r>
              <a:rPr lang="en-US" sz="2000" b="1" dirty="0" err="1">
                <a:latin typeface="Courier New" charset="0"/>
              </a:rPr>
              <a:t>ecx,Count</a:t>
            </a:r>
            <a:endParaRPr lang="en-US" sz="2000" b="1" dirty="0">
              <a:latin typeface="Courier New" charset="0"/>
            </a:endParaRPr>
          </a:p>
          <a:p>
            <a:r>
              <a:rPr lang="en-US" sz="2000" b="1" dirty="0">
                <a:latin typeface="Courier New" charset="0"/>
              </a:rPr>
              <a:t>	</a:t>
            </a:r>
            <a:r>
              <a:rPr lang="en-US" sz="2000" b="1" dirty="0" err="1">
                <a:latin typeface="Courier New" charset="0"/>
              </a:rPr>
              <a:t>dec</a:t>
            </a:r>
            <a:r>
              <a:rPr lang="en-US" sz="2000" b="1" dirty="0">
                <a:latin typeface="Courier New" charset="0"/>
              </a:rPr>
              <a:t>  </a:t>
            </a:r>
            <a:r>
              <a:rPr lang="en-US" sz="2000" b="1" dirty="0" err="1">
                <a:latin typeface="Courier New" charset="0"/>
              </a:rPr>
              <a:t>ecx</a:t>
            </a:r>
            <a:r>
              <a:rPr lang="en-US" sz="2000" b="1" dirty="0">
                <a:latin typeface="Courier New" charset="0"/>
              </a:rPr>
              <a:t>	; decrement count by 1</a:t>
            </a:r>
          </a:p>
          <a:p>
            <a:r>
              <a:rPr lang="en-US" sz="2000" b="1" dirty="0">
                <a:latin typeface="Courier New" charset="0"/>
              </a:rPr>
              <a:t>L1:	push </a:t>
            </a:r>
            <a:r>
              <a:rPr lang="en-US" sz="2000" b="1" dirty="0" err="1">
                <a:latin typeface="Courier New" charset="0"/>
              </a:rPr>
              <a:t>ecx</a:t>
            </a:r>
            <a:r>
              <a:rPr lang="en-US" sz="2000" b="1" dirty="0">
                <a:latin typeface="Courier New" charset="0"/>
              </a:rPr>
              <a:t>	; save outer loop count</a:t>
            </a:r>
          </a:p>
          <a:p>
            <a:r>
              <a:rPr lang="en-US" sz="2000" b="1" dirty="0">
                <a:latin typeface="Courier New" charset="0"/>
              </a:rPr>
              <a:t>	</a:t>
            </a:r>
            <a:r>
              <a:rPr lang="en-US" sz="2000" b="1" dirty="0" err="1">
                <a:latin typeface="Courier New" charset="0"/>
              </a:rPr>
              <a:t>mov</a:t>
            </a:r>
            <a:r>
              <a:rPr lang="en-US" sz="2000" b="1" dirty="0">
                <a:latin typeface="Courier New" charset="0"/>
              </a:rPr>
              <a:t>  </a:t>
            </a:r>
            <a:r>
              <a:rPr lang="en-US" sz="2000" b="1" dirty="0" err="1">
                <a:latin typeface="Courier New" charset="0"/>
              </a:rPr>
              <a:t>esi,pArray</a:t>
            </a:r>
            <a:r>
              <a:rPr lang="en-US" sz="2000" b="1" dirty="0">
                <a:latin typeface="Courier New" charset="0"/>
              </a:rPr>
              <a:t>	; point to first value</a:t>
            </a:r>
          </a:p>
          <a:p>
            <a:r>
              <a:rPr lang="en-US" sz="2000" b="1" dirty="0">
                <a:latin typeface="Courier New" charset="0"/>
              </a:rPr>
              <a:t>L2:	</a:t>
            </a:r>
            <a:r>
              <a:rPr lang="en-US" sz="2000" b="1" dirty="0" err="1">
                <a:latin typeface="Courier New" charset="0"/>
              </a:rPr>
              <a:t>mov</a:t>
            </a:r>
            <a:r>
              <a:rPr lang="en-US" sz="2000" b="1" dirty="0">
                <a:latin typeface="Courier New" charset="0"/>
              </a:rPr>
              <a:t>  </a:t>
            </a:r>
            <a:r>
              <a:rPr lang="en-US" sz="2000" b="1" dirty="0" err="1">
                <a:latin typeface="Courier New" charset="0"/>
              </a:rPr>
              <a:t>eax</a:t>
            </a:r>
            <a:r>
              <a:rPr lang="en-US" sz="2000" b="1" dirty="0">
                <a:latin typeface="Courier New" charset="0"/>
              </a:rPr>
              <a:t>,[</a:t>
            </a:r>
            <a:r>
              <a:rPr lang="en-US" sz="2000" b="1" dirty="0" err="1">
                <a:latin typeface="Courier New" charset="0"/>
              </a:rPr>
              <a:t>esi</a:t>
            </a:r>
            <a:r>
              <a:rPr lang="en-US" sz="2000" b="1" dirty="0">
                <a:latin typeface="Courier New" charset="0"/>
              </a:rPr>
              <a:t>]	; get array value</a:t>
            </a:r>
          </a:p>
          <a:p>
            <a:r>
              <a:rPr lang="en-US" sz="2000" b="1" dirty="0">
                <a:latin typeface="Courier New" charset="0"/>
              </a:rPr>
              <a:t>	</a:t>
            </a:r>
            <a:r>
              <a:rPr lang="en-US" sz="2000" b="1" dirty="0" err="1">
                <a:latin typeface="Courier New" charset="0"/>
              </a:rPr>
              <a:t>cmp</a:t>
            </a:r>
            <a:r>
              <a:rPr lang="en-US" sz="2000" b="1" dirty="0">
                <a:latin typeface="Courier New" charset="0"/>
              </a:rPr>
              <a:t>  [esi+4],</a:t>
            </a:r>
            <a:r>
              <a:rPr lang="en-US" sz="2000" b="1" dirty="0" err="1">
                <a:latin typeface="Courier New" charset="0"/>
              </a:rPr>
              <a:t>eax</a:t>
            </a:r>
            <a:r>
              <a:rPr lang="en-US" sz="2000" b="1" dirty="0">
                <a:latin typeface="Courier New" charset="0"/>
              </a:rPr>
              <a:t>	; compare a pair of values</a:t>
            </a:r>
          </a:p>
          <a:p>
            <a:r>
              <a:rPr lang="en-US" sz="2000" b="1" dirty="0">
                <a:latin typeface="Courier New" charset="0"/>
              </a:rPr>
              <a:t>	</a:t>
            </a:r>
            <a:r>
              <a:rPr lang="en-US" sz="2000" b="1" dirty="0" err="1">
                <a:latin typeface="Courier New" charset="0"/>
              </a:rPr>
              <a:t>jge</a:t>
            </a:r>
            <a:r>
              <a:rPr lang="en-US" sz="2000" b="1" dirty="0">
                <a:latin typeface="Courier New" charset="0"/>
              </a:rPr>
              <a:t>  L3	; if [</a:t>
            </a:r>
            <a:r>
              <a:rPr lang="en-US" sz="2000" b="1" dirty="0" err="1">
                <a:latin typeface="Courier New" charset="0"/>
              </a:rPr>
              <a:t>esi</a:t>
            </a:r>
            <a:r>
              <a:rPr lang="en-US" sz="2000" b="1" dirty="0">
                <a:latin typeface="Courier New" charset="0"/>
              </a:rPr>
              <a:t>] &lt;= [</a:t>
            </a:r>
            <a:r>
              <a:rPr lang="en-US" sz="2000" b="1" dirty="0" err="1">
                <a:latin typeface="Courier New" charset="0"/>
              </a:rPr>
              <a:t>edi</a:t>
            </a:r>
            <a:r>
              <a:rPr lang="en-US" sz="2000" b="1" dirty="0">
                <a:latin typeface="Courier New" charset="0"/>
              </a:rPr>
              <a:t>], skip</a:t>
            </a:r>
          </a:p>
          <a:p>
            <a:r>
              <a:rPr lang="en-US" sz="2000" b="1" dirty="0">
                <a:latin typeface="Courier New" charset="0"/>
              </a:rPr>
              <a:t>	</a:t>
            </a:r>
            <a:r>
              <a:rPr lang="en-US" sz="2000" b="1" dirty="0" err="1">
                <a:latin typeface="Courier New" charset="0"/>
              </a:rPr>
              <a:t>xchg</a:t>
            </a:r>
            <a:r>
              <a:rPr lang="en-US" sz="2000" b="1" dirty="0">
                <a:latin typeface="Courier New" charset="0"/>
              </a:rPr>
              <a:t> </a:t>
            </a:r>
            <a:r>
              <a:rPr lang="en-US" sz="2000" b="1" dirty="0" err="1">
                <a:latin typeface="Courier New" charset="0"/>
              </a:rPr>
              <a:t>eax</a:t>
            </a:r>
            <a:r>
              <a:rPr lang="en-US" sz="2000" b="1" dirty="0">
                <a:latin typeface="Courier New" charset="0"/>
              </a:rPr>
              <a:t>,[esi+4]	; else exchange the pair</a:t>
            </a:r>
          </a:p>
          <a:p>
            <a:r>
              <a:rPr lang="en-US" sz="2000" b="1" dirty="0">
                <a:latin typeface="Courier New" charset="0"/>
              </a:rPr>
              <a:t>	</a:t>
            </a:r>
            <a:r>
              <a:rPr lang="en-US" sz="2000" b="1" dirty="0" err="1">
                <a:latin typeface="Courier New" charset="0"/>
              </a:rPr>
              <a:t>mov</a:t>
            </a:r>
            <a:r>
              <a:rPr lang="en-US" sz="2000" b="1" dirty="0">
                <a:latin typeface="Courier New" charset="0"/>
              </a:rPr>
              <a:t>  [</a:t>
            </a:r>
            <a:r>
              <a:rPr lang="en-US" sz="2000" b="1" dirty="0" err="1">
                <a:latin typeface="Courier New" charset="0"/>
              </a:rPr>
              <a:t>esi</a:t>
            </a:r>
            <a:r>
              <a:rPr lang="en-US" sz="2000" b="1" dirty="0">
                <a:latin typeface="Courier New" charset="0"/>
              </a:rPr>
              <a:t>],</a:t>
            </a:r>
            <a:r>
              <a:rPr lang="en-US" sz="2000" b="1" dirty="0" err="1">
                <a:latin typeface="Courier New" charset="0"/>
              </a:rPr>
              <a:t>eax</a:t>
            </a:r>
            <a:endParaRPr lang="en-US" sz="2000" b="1" dirty="0">
              <a:latin typeface="Courier New" charset="0"/>
            </a:endParaRPr>
          </a:p>
          <a:p>
            <a:r>
              <a:rPr lang="en-US" sz="2000" b="1" dirty="0">
                <a:latin typeface="Courier New" charset="0"/>
              </a:rPr>
              <a:t>L3:	add  esi,4	; move both pointers forward</a:t>
            </a:r>
          </a:p>
          <a:p>
            <a:r>
              <a:rPr lang="en-US" sz="2000" b="1" dirty="0">
                <a:latin typeface="Courier New" charset="0"/>
              </a:rPr>
              <a:t>	loop L2	; inner loop</a:t>
            </a:r>
          </a:p>
          <a:p>
            <a:r>
              <a:rPr lang="en-US" sz="2000" b="1" dirty="0">
                <a:latin typeface="Courier New" charset="0"/>
              </a:rPr>
              <a:t>	pop  </a:t>
            </a:r>
            <a:r>
              <a:rPr lang="en-US" sz="2000" b="1" dirty="0" err="1">
                <a:latin typeface="Courier New" charset="0"/>
              </a:rPr>
              <a:t>ecx</a:t>
            </a:r>
            <a:r>
              <a:rPr lang="en-US" sz="2000" b="1" dirty="0">
                <a:latin typeface="Courier New" charset="0"/>
              </a:rPr>
              <a:t>	; retrieve outer loop count</a:t>
            </a:r>
          </a:p>
          <a:p>
            <a:r>
              <a:rPr lang="en-US" sz="2000" b="1" dirty="0">
                <a:latin typeface="Courier New" charset="0"/>
              </a:rPr>
              <a:t>	loop L1	; else repeat outer loop</a:t>
            </a:r>
          </a:p>
          <a:p>
            <a:r>
              <a:rPr lang="en-US" sz="2000" b="1" dirty="0">
                <a:latin typeface="Courier New" charset="0"/>
              </a:rPr>
              <a:t>L4:	ret</a:t>
            </a:r>
          </a:p>
          <a:p>
            <a:r>
              <a:rPr lang="en-US" sz="2000" b="1" dirty="0" err="1">
                <a:latin typeface="Courier New" charset="0"/>
              </a:rPr>
              <a:t>BubbleSort</a:t>
            </a:r>
            <a:r>
              <a:rPr lang="en-US" sz="2000" b="1" dirty="0">
                <a:latin typeface="Courier New" charset="0"/>
              </a:rPr>
              <a:t> ENDP</a:t>
            </a:r>
          </a:p>
        </p:txBody>
      </p:sp>
      <mc:AlternateContent xmlns:mc="http://schemas.openxmlformats.org/markup-compatibility/2006">
        <mc:Choice xmlns:p14="http://schemas.microsoft.com/office/powerpoint/2010/main" Requires="p14">
          <p:contentPart p14:bwMode="auto" r:id="rId2">
            <p14:nvContentPartPr>
              <p14:cNvPr id="149505" name="Ink 1"/>
              <p14:cNvContentPartPr>
                <a14:cpLocks xmlns:a14="http://schemas.microsoft.com/office/drawing/2010/main" noRot="1" noChangeAspect="1" noEditPoints="1" noChangeArrowheads="1" noChangeShapeType="1"/>
              </p14:cNvContentPartPr>
              <p14:nvPr/>
            </p14:nvContentPartPr>
            <p14:xfrm>
              <a:off x="990600" y="1373188"/>
              <a:ext cx="4672013" cy="388937"/>
            </p14:xfrm>
          </p:contentPart>
        </mc:Choice>
        <mc:Fallback>
          <p:pic>
            <p:nvPicPr>
              <p:cNvPr id="149505" name="Ink 1"/>
              <p:cNvPicPr>
                <a:picLocks noRot="1" noChangeAspect="1" noEditPoints="1" noChangeArrowheads="1" noChangeShapeType="1"/>
              </p:cNvPicPr>
              <p:nvPr/>
            </p:nvPicPr>
            <p:blipFill>
              <a:blip r:embed="rId3"/>
              <a:stretch>
                <a:fillRect/>
              </a:stretch>
            </p:blipFill>
            <p:spPr>
              <a:xfrm>
                <a:off x="988080" y="1369234"/>
                <a:ext cx="4679213" cy="395767"/>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9506" name="Ink 2"/>
              <p14:cNvContentPartPr>
                <a14:cpLocks xmlns:a14="http://schemas.microsoft.com/office/drawing/2010/main" noRot="1" noChangeAspect="1" noEditPoints="1" noChangeArrowheads="1" noChangeShapeType="1"/>
              </p14:cNvContentPartPr>
              <p14:nvPr/>
            </p14:nvContentPartPr>
            <p14:xfrm>
              <a:off x="6553200" y="842963"/>
              <a:ext cx="2420938" cy="560387"/>
            </p14:xfrm>
          </p:contentPart>
        </mc:Choice>
        <mc:Fallback>
          <p:pic>
            <p:nvPicPr>
              <p:cNvPr id="149506" name="Ink 2"/>
              <p:cNvPicPr>
                <a:picLocks noRot="1" noChangeAspect="1" noEditPoints="1" noChangeArrowheads="1" noChangeShapeType="1"/>
              </p:cNvPicPr>
              <p:nvPr/>
            </p:nvPicPr>
            <p:blipFill>
              <a:blip r:embed="rId5"/>
              <a:stretch>
                <a:fillRect/>
              </a:stretch>
            </p:blipFill>
            <p:spPr>
              <a:xfrm>
                <a:off x="6549598" y="840093"/>
                <a:ext cx="2428141" cy="56576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9507" name="Ink 3"/>
              <p14:cNvContentPartPr>
                <a14:cpLocks xmlns:a14="http://schemas.microsoft.com/office/drawing/2010/main" noRot="1" noChangeAspect="1" noEditPoints="1" noChangeArrowheads="1" noChangeShapeType="1"/>
              </p14:cNvContentPartPr>
              <p14:nvPr/>
            </p14:nvContentPartPr>
            <p14:xfrm>
              <a:off x="7693025" y="1506538"/>
              <a:ext cx="374650" cy="265112"/>
            </p14:xfrm>
          </p:contentPart>
        </mc:Choice>
        <mc:Fallback>
          <p:pic>
            <p:nvPicPr>
              <p:cNvPr id="149507" name="Ink 3"/>
              <p:cNvPicPr>
                <a:picLocks noRot="1" noChangeAspect="1" noEditPoints="1" noChangeArrowheads="1" noChangeShapeType="1"/>
              </p:cNvPicPr>
              <p:nvPr/>
            </p:nvPicPr>
            <p:blipFill>
              <a:blip r:embed="rId7"/>
              <a:stretch>
                <a:fillRect/>
              </a:stretch>
            </p:blipFill>
            <p:spPr>
              <a:xfrm>
                <a:off x="7686907" y="1502554"/>
                <a:ext cx="384367" cy="274891"/>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9508" name="Ink 4"/>
              <p14:cNvContentPartPr>
                <a14:cpLocks xmlns:a14="http://schemas.microsoft.com/office/drawing/2010/main" noRot="1" noChangeAspect="1" noEditPoints="1" noChangeArrowheads="1" noChangeShapeType="1"/>
              </p14:cNvContentPartPr>
              <p14:nvPr/>
            </p14:nvContentPartPr>
            <p14:xfrm>
              <a:off x="8253413" y="1328738"/>
              <a:ext cx="909637" cy="403225"/>
            </p14:xfrm>
          </p:contentPart>
        </mc:Choice>
        <mc:Fallback>
          <p:pic>
            <p:nvPicPr>
              <p:cNvPr id="149508" name="Ink 4"/>
              <p:cNvPicPr>
                <a:picLocks noRot="1" noChangeAspect="1" noEditPoints="1" noChangeArrowheads="1" noChangeShapeType="1"/>
              </p:cNvPicPr>
              <p:nvPr/>
            </p:nvPicPr>
            <p:blipFill>
              <a:blip r:embed="rId9"/>
              <a:stretch>
                <a:fillRect/>
              </a:stretch>
            </p:blipFill>
            <p:spPr>
              <a:xfrm>
                <a:off x="8249452" y="1325501"/>
                <a:ext cx="918280" cy="41077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9509" name="Ink 5"/>
              <p14:cNvContentPartPr>
                <a14:cpLocks xmlns:a14="http://schemas.microsoft.com/office/drawing/2010/main" noRot="1" noChangeAspect="1" noEditPoints="1" noChangeArrowheads="1" noChangeShapeType="1"/>
              </p14:cNvContentPartPr>
              <p14:nvPr/>
            </p14:nvContentPartPr>
            <p14:xfrm>
              <a:off x="7704138" y="1919288"/>
              <a:ext cx="354012" cy="265112"/>
            </p14:xfrm>
          </p:contentPart>
        </mc:Choice>
        <mc:Fallback>
          <p:pic>
            <p:nvPicPr>
              <p:cNvPr id="149509" name="Ink 5"/>
              <p:cNvPicPr>
                <a:picLocks noRot="1" noChangeAspect="1" noEditPoints="1" noChangeArrowheads="1" noChangeShapeType="1"/>
              </p:cNvPicPr>
              <p:nvPr/>
            </p:nvPicPr>
            <p:blipFill>
              <a:blip r:embed="rId11"/>
              <a:stretch>
                <a:fillRect/>
              </a:stretch>
            </p:blipFill>
            <p:spPr>
              <a:xfrm>
                <a:off x="7698730" y="1914960"/>
                <a:ext cx="362664" cy="275933"/>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9510" name="Ink 6"/>
              <p14:cNvContentPartPr>
                <a14:cpLocks xmlns:a14="http://schemas.microsoft.com/office/drawing/2010/main" noRot="1" noChangeAspect="1" noEditPoints="1" noChangeArrowheads="1" noChangeShapeType="1"/>
              </p14:cNvContentPartPr>
              <p14:nvPr/>
            </p14:nvContentPartPr>
            <p14:xfrm>
              <a:off x="8164513" y="1868488"/>
              <a:ext cx="176212" cy="236537"/>
            </p14:xfrm>
          </p:contentPart>
        </mc:Choice>
        <mc:Fallback>
          <p:pic>
            <p:nvPicPr>
              <p:cNvPr id="149510" name="Ink 6"/>
              <p:cNvPicPr>
                <a:picLocks noRot="1" noChangeAspect="1" noEditPoints="1" noChangeArrowheads="1" noChangeShapeType="1"/>
              </p:cNvPicPr>
              <p:nvPr/>
            </p:nvPicPr>
            <p:blipFill>
              <a:blip r:embed="rId13"/>
              <a:stretch>
                <a:fillRect/>
              </a:stretch>
            </p:blipFill>
            <p:spPr>
              <a:xfrm>
                <a:off x="8160215" y="1864168"/>
                <a:ext cx="183017" cy="245898"/>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9511" name="Ink 7"/>
              <p14:cNvContentPartPr>
                <a14:cpLocks xmlns:a14="http://schemas.microsoft.com/office/drawing/2010/main" noRot="1" noChangeAspect="1" noEditPoints="1" noChangeArrowheads="1" noChangeShapeType="1"/>
              </p14:cNvContentPartPr>
              <p14:nvPr/>
            </p14:nvContentPartPr>
            <p14:xfrm>
              <a:off x="8489950" y="1758950"/>
              <a:ext cx="371475" cy="277813"/>
            </p14:xfrm>
          </p:contentPart>
        </mc:Choice>
        <mc:Fallback>
          <p:pic>
            <p:nvPicPr>
              <p:cNvPr id="149511" name="Ink 7"/>
              <p:cNvPicPr>
                <a:picLocks noRot="1" noChangeAspect="1" noEditPoints="1" noChangeArrowheads="1" noChangeShapeType="1"/>
              </p:cNvPicPr>
              <p:nvPr/>
            </p:nvPicPr>
            <p:blipFill>
              <a:blip r:embed="rId15"/>
              <a:stretch>
                <a:fillRect/>
              </a:stretch>
            </p:blipFill>
            <p:spPr>
              <a:xfrm>
                <a:off x="8484185" y="1754260"/>
                <a:ext cx="381564" cy="288637"/>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9512" name="Ink 8"/>
              <p14:cNvContentPartPr>
                <a14:cpLocks xmlns:a14="http://schemas.microsoft.com/office/drawing/2010/main" noRot="1" noChangeAspect="1" noEditPoints="1" noChangeArrowheads="1" noChangeShapeType="1"/>
              </p14:cNvContentPartPr>
              <p14:nvPr/>
            </p14:nvContentPartPr>
            <p14:xfrm>
              <a:off x="8958263" y="1706563"/>
              <a:ext cx="182562" cy="215900"/>
            </p14:xfrm>
          </p:contentPart>
        </mc:Choice>
        <mc:Fallback>
          <p:pic>
            <p:nvPicPr>
              <p:cNvPr id="149512" name="Ink 8"/>
              <p:cNvPicPr>
                <a:picLocks noRot="1" noChangeAspect="1" noEditPoints="1" noChangeArrowheads="1" noChangeShapeType="1"/>
              </p:cNvPicPr>
              <p:nvPr/>
            </p:nvPicPr>
            <p:blipFill>
              <a:blip r:embed="rId17"/>
              <a:stretch>
                <a:fillRect/>
              </a:stretch>
            </p:blipFill>
            <p:spPr>
              <a:xfrm>
                <a:off x="8955388" y="1702965"/>
                <a:ext cx="190468" cy="22345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9513" name="Ink 9"/>
              <p14:cNvContentPartPr>
                <a14:cpLocks xmlns:a14="http://schemas.microsoft.com/office/drawing/2010/main" noRot="1" noChangeAspect="1" noEditPoints="1" noChangeArrowheads="1" noChangeShapeType="1"/>
              </p14:cNvContentPartPr>
              <p14:nvPr/>
            </p14:nvContentPartPr>
            <p14:xfrm>
              <a:off x="7424738" y="2141538"/>
              <a:ext cx="1400175" cy="1109662"/>
            </p14:xfrm>
          </p:contentPart>
        </mc:Choice>
        <mc:Fallback>
          <p:pic>
            <p:nvPicPr>
              <p:cNvPr id="149513" name="Ink 9"/>
              <p:cNvPicPr>
                <a:picLocks noRot="1" noChangeAspect="1" noEditPoints="1" noChangeArrowheads="1" noChangeShapeType="1"/>
              </p:cNvPicPr>
              <p:nvPr/>
            </p:nvPicPr>
            <p:blipFill>
              <a:blip r:embed="rId19"/>
              <a:stretch>
                <a:fillRect/>
              </a:stretch>
            </p:blipFill>
            <p:spPr>
              <a:xfrm>
                <a:off x="7419326" y="2137938"/>
                <a:ext cx="1411720" cy="1122984"/>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9514" name="Ink 10"/>
              <p14:cNvContentPartPr>
                <a14:cpLocks xmlns:a14="http://schemas.microsoft.com/office/drawing/2010/main" noRot="1" noChangeAspect="1" noEditPoints="1" noChangeArrowheads="1" noChangeShapeType="1"/>
              </p14:cNvContentPartPr>
              <p14:nvPr/>
            </p14:nvContentPartPr>
            <p14:xfrm>
              <a:off x="3559175" y="4984750"/>
              <a:ext cx="361950" cy="517525"/>
            </p14:xfrm>
          </p:contentPart>
        </mc:Choice>
        <mc:Fallback>
          <p:pic>
            <p:nvPicPr>
              <p:cNvPr id="149514" name="Ink 10"/>
              <p:cNvPicPr>
                <a:picLocks noRot="1" noChangeAspect="1" noEditPoints="1" noChangeArrowheads="1" noChangeShapeType="1"/>
              </p:cNvPicPr>
              <p:nvPr/>
            </p:nvPicPr>
            <p:blipFill>
              <a:blip r:embed="rId21"/>
              <a:stretch>
                <a:fillRect/>
              </a:stretch>
            </p:blipFill>
            <p:spPr>
              <a:xfrm>
                <a:off x="3556297" y="4981863"/>
                <a:ext cx="367347" cy="52293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9515" name="Ink 11"/>
              <p14:cNvContentPartPr>
                <a14:cpLocks xmlns:a14="http://schemas.microsoft.com/office/drawing/2010/main" noRot="1" noChangeAspect="1" noEditPoints="1" noChangeArrowheads="1" noChangeShapeType="1"/>
              </p14:cNvContentPartPr>
              <p14:nvPr/>
            </p14:nvContentPartPr>
            <p14:xfrm>
              <a:off x="2916238" y="3546475"/>
              <a:ext cx="849312" cy="973138"/>
            </p14:xfrm>
          </p:contentPart>
        </mc:Choice>
        <mc:Fallback>
          <p:pic>
            <p:nvPicPr>
              <p:cNvPr id="149515" name="Ink 11"/>
              <p:cNvPicPr>
                <a:picLocks noRot="1" noChangeAspect="1" noEditPoints="1" noChangeArrowheads="1" noChangeShapeType="1"/>
              </p:cNvPicPr>
              <p:nvPr/>
            </p:nvPicPr>
            <p:blipFill>
              <a:blip r:embed="rId23"/>
              <a:stretch>
                <a:fillRect/>
              </a:stretch>
            </p:blipFill>
            <p:spPr>
              <a:xfrm>
                <a:off x="2913357" y="3539637"/>
                <a:ext cx="859757" cy="98645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9516" name="Ink 12"/>
              <p14:cNvContentPartPr>
                <a14:cpLocks xmlns:a14="http://schemas.microsoft.com/office/drawing/2010/main" noRot="1" noChangeAspect="1" noEditPoints="1" noChangeArrowheads="1" noChangeShapeType="1"/>
              </p14:cNvContentPartPr>
              <p14:nvPr/>
            </p14:nvContentPartPr>
            <p14:xfrm>
              <a:off x="2174875" y="3552825"/>
              <a:ext cx="633413" cy="22225"/>
            </p14:xfrm>
          </p:contentPart>
        </mc:Choice>
        <mc:Fallback>
          <p:pic>
            <p:nvPicPr>
              <p:cNvPr id="149516" name="Ink 12"/>
              <p:cNvPicPr>
                <a:picLocks noRot="1" noChangeAspect="1" noEditPoints="1" noChangeArrowheads="1" noChangeShapeType="1"/>
              </p:cNvPicPr>
              <p:nvPr/>
            </p:nvPicPr>
            <p:blipFill>
              <a:blip r:embed="rId25"/>
              <a:stretch>
                <a:fillRect/>
              </a:stretch>
            </p:blipFill>
            <p:spPr>
              <a:xfrm>
                <a:off x="2171997" y="3547928"/>
                <a:ext cx="640607" cy="31266"/>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9517" name="Ink 13"/>
              <p14:cNvContentPartPr>
                <a14:cpLocks xmlns:a14="http://schemas.microsoft.com/office/drawing/2010/main" noRot="1" noChangeAspect="1" noEditPoints="1" noChangeArrowheads="1" noChangeShapeType="1"/>
              </p14:cNvContentPartPr>
              <p14:nvPr/>
            </p14:nvContentPartPr>
            <p14:xfrm>
              <a:off x="838200" y="2117725"/>
              <a:ext cx="169863" cy="190500"/>
            </p14:xfrm>
          </p:contentPart>
        </mc:Choice>
        <mc:Fallback>
          <p:pic>
            <p:nvPicPr>
              <p:cNvPr id="149517" name="Ink 13"/>
              <p:cNvPicPr>
                <a:picLocks noRot="1" noChangeAspect="1" noEditPoints="1" noChangeArrowheads="1" noChangeShapeType="1"/>
              </p:cNvPicPr>
              <p:nvPr/>
            </p:nvPicPr>
            <p:blipFill>
              <a:blip r:embed="rId27"/>
              <a:stretch>
                <a:fillRect/>
              </a:stretch>
            </p:blipFill>
            <p:spPr>
              <a:xfrm>
                <a:off x="835309" y="2111930"/>
                <a:ext cx="179982" cy="202814"/>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9518" name="Ink 14"/>
              <p14:cNvContentPartPr>
                <a14:cpLocks xmlns:a14="http://schemas.microsoft.com/office/drawing/2010/main" noRot="1" noChangeAspect="1" noEditPoints="1" noChangeArrowheads="1" noChangeShapeType="1"/>
              </p14:cNvContentPartPr>
              <p14:nvPr/>
            </p14:nvContentPartPr>
            <p14:xfrm>
              <a:off x="339725" y="1736725"/>
              <a:ext cx="228600" cy="203200"/>
            </p14:xfrm>
          </p:contentPart>
        </mc:Choice>
        <mc:Fallback>
          <p:pic>
            <p:nvPicPr>
              <p:cNvPr id="149518" name="Ink 14"/>
              <p:cNvPicPr>
                <a:picLocks noRot="1" noChangeAspect="1" noEditPoints="1" noChangeArrowheads="1" noChangeShapeType="1"/>
              </p:cNvPicPr>
              <p:nvPr/>
            </p:nvPicPr>
            <p:blipFill>
              <a:blip r:embed="rId29"/>
              <a:stretch>
                <a:fillRect/>
              </a:stretch>
            </p:blipFill>
            <p:spPr>
              <a:xfrm>
                <a:off x="336480" y="1732050"/>
                <a:ext cx="236893" cy="21291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49519" name="Ink 15"/>
              <p14:cNvContentPartPr>
                <a14:cpLocks xmlns:a14="http://schemas.microsoft.com/office/drawing/2010/main" noRot="1" noChangeAspect="1" noEditPoints="1" noChangeArrowheads="1" noChangeShapeType="1"/>
              </p14:cNvContentPartPr>
              <p14:nvPr/>
            </p14:nvContentPartPr>
            <p14:xfrm>
              <a:off x="63500" y="3197225"/>
              <a:ext cx="3254375" cy="2382838"/>
            </p14:xfrm>
          </p:contentPart>
        </mc:Choice>
        <mc:Fallback>
          <p:pic>
            <p:nvPicPr>
              <p:cNvPr id="149519" name="Ink 15"/>
              <p:cNvPicPr>
                <a:picLocks noRot="1" noChangeAspect="1" noEditPoints="1" noChangeArrowheads="1" noChangeShapeType="1"/>
              </p:cNvPicPr>
              <p:nvPr/>
            </p:nvPicPr>
            <p:blipFill>
              <a:blip r:embed="rId31"/>
              <a:stretch>
                <a:fillRect/>
              </a:stretch>
            </p:blipFill>
            <p:spPr>
              <a:xfrm>
                <a:off x="53410" y="3192187"/>
                <a:ext cx="3266987" cy="239075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49520" name="Ink 16"/>
              <p14:cNvContentPartPr>
                <a14:cpLocks xmlns:a14="http://schemas.microsoft.com/office/drawing/2010/main" noRot="1" noChangeAspect="1" noEditPoints="1" noChangeArrowheads="1" noChangeShapeType="1"/>
              </p14:cNvContentPartPr>
              <p14:nvPr/>
            </p14:nvContentPartPr>
            <p14:xfrm>
              <a:off x="2584450" y="4365625"/>
              <a:ext cx="654050" cy="1198563"/>
            </p14:xfrm>
          </p:contentPart>
        </mc:Choice>
        <mc:Fallback>
          <p:pic>
            <p:nvPicPr>
              <p:cNvPr id="149520" name="Ink 16"/>
              <p:cNvPicPr>
                <a:picLocks noRot="1" noChangeAspect="1" noEditPoints="1" noChangeArrowheads="1" noChangeShapeType="1"/>
              </p:cNvPicPr>
              <p:nvPr/>
            </p:nvPicPr>
            <p:blipFill>
              <a:blip r:embed="rId33"/>
              <a:stretch>
                <a:fillRect/>
              </a:stretch>
            </p:blipFill>
            <p:spPr>
              <a:xfrm>
                <a:off x="2581925" y="4363105"/>
                <a:ext cx="659101" cy="1203602"/>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49521" name="Ink 17"/>
              <p14:cNvContentPartPr>
                <a14:cpLocks xmlns:a14="http://schemas.microsoft.com/office/drawing/2010/main" noRot="1" noChangeAspect="1" noEditPoints="1" noChangeArrowheads="1" noChangeShapeType="1"/>
              </p14:cNvContentPartPr>
              <p14:nvPr/>
            </p14:nvContentPartPr>
            <p14:xfrm>
              <a:off x="2898775" y="4829175"/>
              <a:ext cx="265113" cy="200025"/>
            </p14:xfrm>
          </p:contentPart>
        </mc:Choice>
        <mc:Fallback>
          <p:pic>
            <p:nvPicPr>
              <p:cNvPr id="149521" name="Ink 17"/>
              <p:cNvPicPr>
                <a:picLocks noRot="1" noChangeAspect="1" noEditPoints="1" noChangeArrowheads="1" noChangeShapeType="1"/>
              </p:cNvPicPr>
              <p:nvPr/>
            </p:nvPicPr>
            <p:blipFill>
              <a:blip r:embed="rId35"/>
              <a:stretch>
                <a:fillRect/>
              </a:stretch>
            </p:blipFill>
            <p:spPr>
              <a:xfrm>
                <a:off x="2896257" y="4826281"/>
                <a:ext cx="270149" cy="205812"/>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9522" name="Ink 18"/>
              <p14:cNvContentPartPr>
                <a14:cpLocks xmlns:a14="http://schemas.microsoft.com/office/drawing/2010/main" noRot="1" noChangeAspect="1" noEditPoints="1" noChangeArrowheads="1" noChangeShapeType="1"/>
              </p14:cNvContentPartPr>
              <p14:nvPr/>
            </p14:nvContentPartPr>
            <p14:xfrm>
              <a:off x="2101850" y="2657475"/>
              <a:ext cx="1549400" cy="614363"/>
            </p14:xfrm>
          </p:contentPart>
        </mc:Choice>
        <mc:Fallback>
          <p:pic>
            <p:nvPicPr>
              <p:cNvPr id="149522" name="Ink 18"/>
              <p:cNvPicPr>
                <a:picLocks noRot="1" noChangeAspect="1" noEditPoints="1" noChangeArrowheads="1" noChangeShapeType="1"/>
              </p:cNvPicPr>
              <p:nvPr/>
            </p:nvPicPr>
            <p:blipFill>
              <a:blip r:embed="rId37"/>
              <a:stretch>
                <a:fillRect/>
              </a:stretch>
            </p:blipFill>
            <p:spPr>
              <a:xfrm>
                <a:off x="2098969" y="2653876"/>
                <a:ext cx="1556963" cy="622281"/>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49523" name="Ink 19"/>
              <p14:cNvContentPartPr>
                <a14:cpLocks xmlns:a14="http://schemas.microsoft.com/office/drawing/2010/main" noRot="1" noChangeAspect="1" noEditPoints="1" noChangeArrowheads="1" noChangeShapeType="1"/>
              </p14:cNvContentPartPr>
              <p14:nvPr/>
            </p14:nvContentPartPr>
            <p14:xfrm>
              <a:off x="588963" y="3730625"/>
              <a:ext cx="731837" cy="1327150"/>
            </p14:xfrm>
          </p:contentPart>
        </mc:Choice>
        <mc:Fallback>
          <p:pic>
            <p:nvPicPr>
              <p:cNvPr id="149523" name="Ink 19"/>
              <p:cNvPicPr>
                <a:picLocks noRot="1" noChangeAspect="1" noEditPoints="1" noChangeArrowheads="1" noChangeShapeType="1"/>
              </p:cNvPicPr>
              <p:nvPr/>
            </p:nvPicPr>
            <p:blipFill>
              <a:blip r:embed="rId39"/>
              <a:stretch>
                <a:fillRect/>
              </a:stretch>
            </p:blipFill>
            <p:spPr>
              <a:xfrm>
                <a:off x="580315" y="3727743"/>
                <a:ext cx="743007" cy="1332914"/>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49524" name="Ink 20"/>
              <p14:cNvContentPartPr>
                <a14:cpLocks xmlns:a14="http://schemas.microsoft.com/office/drawing/2010/main" noRot="1" noChangeAspect="1" noEditPoints="1" noChangeArrowheads="1" noChangeShapeType="1"/>
              </p14:cNvContentPartPr>
              <p14:nvPr/>
            </p14:nvContentPartPr>
            <p14:xfrm>
              <a:off x="195263" y="1724025"/>
              <a:ext cx="3649662" cy="954088"/>
            </p14:xfrm>
          </p:contentPart>
        </mc:Choice>
        <mc:Fallback>
          <p:pic>
            <p:nvPicPr>
              <p:cNvPr id="149524" name="Ink 20"/>
              <p:cNvPicPr>
                <a:picLocks noRot="1" noChangeAspect="1" noEditPoints="1" noChangeArrowheads="1" noChangeShapeType="1"/>
              </p:cNvPicPr>
              <p:nvPr/>
            </p:nvPicPr>
            <p:blipFill>
              <a:blip r:embed="rId41"/>
              <a:stretch>
                <a:fillRect/>
              </a:stretch>
            </p:blipFill>
            <p:spPr>
              <a:xfrm>
                <a:off x="192024" y="1716453"/>
                <a:ext cx="3656141" cy="964905"/>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49525" name="Ink 21"/>
              <p14:cNvContentPartPr>
                <a14:cpLocks xmlns:a14="http://schemas.microsoft.com/office/drawing/2010/main" noRot="1" noChangeAspect="1" noEditPoints="1" noChangeArrowheads="1" noChangeShapeType="1"/>
              </p14:cNvContentPartPr>
              <p14:nvPr/>
            </p14:nvContentPartPr>
            <p14:xfrm>
              <a:off x="300038" y="2495550"/>
              <a:ext cx="184150" cy="188913"/>
            </p14:xfrm>
          </p:contentPart>
        </mc:Choice>
        <mc:Fallback>
          <p:pic>
            <p:nvPicPr>
              <p:cNvPr id="149525" name="Ink 21"/>
              <p:cNvPicPr>
                <a:picLocks noRot="1" noChangeAspect="1" noEditPoints="1" noChangeArrowheads="1" noChangeShapeType="1"/>
              </p:cNvPicPr>
              <p:nvPr/>
            </p:nvPicPr>
            <p:blipFill>
              <a:blip r:embed="rId43"/>
              <a:stretch>
                <a:fillRect/>
              </a:stretch>
            </p:blipFill>
            <p:spPr>
              <a:xfrm>
                <a:off x="296082" y="2490890"/>
                <a:ext cx="192422" cy="197875"/>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49526" name="Ink 22"/>
              <p14:cNvContentPartPr>
                <a14:cpLocks xmlns:a14="http://schemas.microsoft.com/office/drawing/2010/main" noRot="1" noChangeAspect="1" noEditPoints="1" noChangeArrowheads="1" noChangeShapeType="1"/>
              </p14:cNvContentPartPr>
              <p14:nvPr/>
            </p14:nvContentPartPr>
            <p14:xfrm>
              <a:off x="582613" y="3135313"/>
              <a:ext cx="217487" cy="217487"/>
            </p14:xfrm>
          </p:contentPart>
        </mc:Choice>
        <mc:Fallback>
          <p:pic>
            <p:nvPicPr>
              <p:cNvPr id="149526" name="Ink 22"/>
              <p:cNvPicPr>
                <a:picLocks noRot="1" noChangeAspect="1" noEditPoints="1" noChangeArrowheads="1" noChangeShapeType="1"/>
              </p:cNvPicPr>
              <p:nvPr/>
            </p:nvPicPr>
            <p:blipFill>
              <a:blip r:embed="rId45"/>
              <a:stretch>
                <a:fillRect/>
              </a:stretch>
            </p:blipFill>
            <p:spPr>
              <a:xfrm>
                <a:off x="577555" y="3128842"/>
                <a:ext cx="230132" cy="233304"/>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49528" name="Ink 24"/>
              <p14:cNvContentPartPr>
                <a14:cpLocks xmlns:a14="http://schemas.microsoft.com/office/drawing/2010/main" noRot="1" noChangeAspect="1" noEditPoints="1" noChangeArrowheads="1" noChangeShapeType="1"/>
              </p14:cNvContentPartPr>
              <p14:nvPr/>
            </p14:nvContentPartPr>
            <p14:xfrm>
              <a:off x="7839075" y="3513138"/>
              <a:ext cx="1208088" cy="517525"/>
            </p14:xfrm>
          </p:contentPart>
        </mc:Choice>
        <mc:Fallback>
          <p:pic>
            <p:nvPicPr>
              <p:cNvPr id="149528" name="Ink 24"/>
              <p:cNvPicPr>
                <a:picLocks noRot="1" noChangeAspect="1" noEditPoints="1" noChangeArrowheads="1" noChangeShapeType="1"/>
              </p:cNvPicPr>
              <p:nvPr/>
            </p:nvPicPr>
            <p:blipFill>
              <a:blip r:embed="rId47"/>
              <a:stretch>
                <a:fillRect/>
              </a:stretch>
            </p:blipFill>
            <p:spPr>
              <a:xfrm>
                <a:off x="7833308" y="3509176"/>
                <a:ext cx="1216377" cy="52905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49529" name="Ink 25"/>
              <p14:cNvContentPartPr>
                <a14:cpLocks xmlns:a14="http://schemas.microsoft.com/office/drawing/2010/main" noRot="1" noChangeAspect="1" noEditPoints="1" noChangeArrowheads="1" noChangeShapeType="1"/>
              </p14:cNvContentPartPr>
              <p14:nvPr/>
            </p14:nvContentPartPr>
            <p14:xfrm>
              <a:off x="3476625" y="5845175"/>
              <a:ext cx="33338" cy="185738"/>
            </p14:xfrm>
          </p:contentPart>
        </mc:Choice>
        <mc:Fallback>
          <p:pic>
            <p:nvPicPr>
              <p:cNvPr id="149529" name="Ink 25"/>
              <p:cNvPicPr>
                <a:picLocks noRot="1" noChangeAspect="1" noEditPoints="1" noChangeArrowheads="1" noChangeShapeType="1"/>
              </p:cNvPicPr>
              <p:nvPr/>
            </p:nvPicPr>
            <p:blipFill>
              <a:blip r:embed="rId49"/>
              <a:stretch>
                <a:fillRect/>
              </a:stretch>
            </p:blipFill>
            <p:spPr>
              <a:xfrm>
                <a:off x="3474142" y="5842660"/>
                <a:ext cx="38303" cy="191127"/>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49530" name="Ink 26"/>
              <p14:cNvContentPartPr>
                <a14:cpLocks xmlns:a14="http://schemas.microsoft.com/office/drawing/2010/main" noRot="1" noChangeAspect="1" noEditPoints="1" noChangeArrowheads="1" noChangeShapeType="1"/>
              </p14:cNvContentPartPr>
              <p14:nvPr/>
            </p14:nvContentPartPr>
            <p14:xfrm>
              <a:off x="3363913" y="5335588"/>
              <a:ext cx="133350" cy="327025"/>
            </p14:xfrm>
          </p:contentPart>
        </mc:Choice>
        <mc:Fallback>
          <p:pic>
            <p:nvPicPr>
              <p:cNvPr id="149530" name="Ink 26"/>
              <p:cNvPicPr>
                <a:picLocks noRot="1" noChangeAspect="1" noEditPoints="1" noChangeArrowheads="1" noChangeShapeType="1"/>
              </p:cNvPicPr>
              <p:nvPr/>
            </p:nvPicPr>
            <p:blipFill>
              <a:blip r:embed="rId51"/>
              <a:stretch>
                <a:fillRect/>
              </a:stretch>
            </p:blipFill>
            <p:spPr>
              <a:xfrm>
                <a:off x="3359959" y="5332716"/>
                <a:ext cx="143774" cy="33241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49531" name="Ink 27"/>
              <p14:cNvContentPartPr>
                <a14:cpLocks xmlns:a14="http://schemas.microsoft.com/office/drawing/2010/main" noRot="1" noChangeAspect="1" noEditPoints="1" noChangeArrowheads="1" noChangeShapeType="1"/>
              </p14:cNvContentPartPr>
              <p14:nvPr/>
            </p14:nvContentPartPr>
            <p14:xfrm>
              <a:off x="3378200" y="4441825"/>
              <a:ext cx="144463" cy="665163"/>
            </p14:xfrm>
          </p:contentPart>
        </mc:Choice>
        <mc:Fallback>
          <p:pic>
            <p:nvPicPr>
              <p:cNvPr id="149531" name="Ink 27"/>
              <p:cNvPicPr>
                <a:picLocks noRot="1" noChangeAspect="1" noEditPoints="1" noChangeArrowheads="1" noChangeShapeType="1"/>
              </p:cNvPicPr>
              <p:nvPr/>
            </p:nvPicPr>
            <p:blipFill>
              <a:blip r:embed="rId53"/>
              <a:stretch>
                <a:fillRect/>
              </a:stretch>
            </p:blipFill>
            <p:spPr>
              <a:xfrm>
                <a:off x="3372810" y="4439299"/>
                <a:ext cx="153447" cy="671659"/>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9532" name="Ink 28"/>
              <p14:cNvContentPartPr>
                <a14:cpLocks xmlns:a14="http://schemas.microsoft.com/office/drawing/2010/main" noRot="1" noChangeAspect="1" noEditPoints="1" noChangeArrowheads="1" noChangeShapeType="1"/>
              </p14:cNvContentPartPr>
              <p14:nvPr/>
            </p14:nvContentPartPr>
            <p14:xfrm>
              <a:off x="438150" y="5218113"/>
              <a:ext cx="873125" cy="349250"/>
            </p14:xfrm>
          </p:contentPart>
        </mc:Choice>
        <mc:Fallback>
          <p:pic>
            <p:nvPicPr>
              <p:cNvPr id="149532" name="Ink 28"/>
              <p:cNvPicPr>
                <a:picLocks noRot="1" noChangeAspect="1" noEditPoints="1" noChangeArrowheads="1" noChangeShapeType="1"/>
              </p:cNvPicPr>
              <p:nvPr/>
            </p:nvPicPr>
            <p:blipFill>
              <a:blip r:embed="rId55"/>
              <a:stretch>
                <a:fillRect/>
              </a:stretch>
            </p:blipFill>
            <p:spPr>
              <a:xfrm>
                <a:off x="434907" y="5215230"/>
                <a:ext cx="879251" cy="355738"/>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49533" name="Ink 29"/>
              <p14:cNvContentPartPr>
                <a14:cpLocks xmlns:a14="http://schemas.microsoft.com/office/drawing/2010/main" noRot="1" noChangeAspect="1" noEditPoints="1" noChangeArrowheads="1" noChangeShapeType="1"/>
              </p14:cNvContentPartPr>
              <p14:nvPr/>
            </p14:nvContentPartPr>
            <p14:xfrm>
              <a:off x="120650" y="1985963"/>
              <a:ext cx="1243013" cy="3775075"/>
            </p14:xfrm>
          </p:contentPart>
        </mc:Choice>
        <mc:Fallback>
          <p:pic>
            <p:nvPicPr>
              <p:cNvPr id="149533" name="Ink 29"/>
              <p:cNvPicPr>
                <a:picLocks noRot="1" noChangeAspect="1" noEditPoints="1" noChangeArrowheads="1" noChangeShapeType="1"/>
              </p:cNvPicPr>
              <p:nvPr/>
            </p:nvPicPr>
            <p:blipFill>
              <a:blip r:embed="rId57"/>
              <a:stretch>
                <a:fillRect/>
              </a:stretch>
            </p:blipFill>
            <p:spPr>
              <a:xfrm>
                <a:off x="112733" y="1978400"/>
                <a:ext cx="1253449" cy="3788400"/>
              </a:xfrm>
              <a:prstGeom prst="rect">
                <a:avLst/>
              </a:prstGeom>
            </p:spPr>
          </p:pic>
        </mc:Fallback>
      </mc:AlternateContent>
    </p:spTree>
    <p:extLst>
      <p:ext uri="{BB962C8B-B14F-4D97-AF65-F5344CB8AC3E}">
        <p14:creationId xmlns:p14="http://schemas.microsoft.com/office/powerpoint/2010/main" val="2885354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Structures - Overview</a:t>
            </a:r>
          </a:p>
        </p:txBody>
      </p:sp>
      <p:sp>
        <p:nvSpPr>
          <p:cNvPr id="78851" name="Rectangle 3"/>
          <p:cNvSpPr>
            <a:spLocks noGrp="1" noChangeArrowheads="1"/>
          </p:cNvSpPr>
          <p:nvPr>
            <p:ph type="body" idx="1"/>
          </p:nvPr>
        </p:nvSpPr>
        <p:spPr>
          <a:xfrm>
            <a:off x="1828800" y="1600200"/>
            <a:ext cx="6096000" cy="3352800"/>
          </a:xfrm>
        </p:spPr>
        <p:txBody>
          <a:bodyPr>
            <a:normAutofit/>
          </a:bodyPr>
          <a:lstStyle/>
          <a:p>
            <a:r>
              <a:rPr lang="en-US" sz="2800" dirty="0"/>
              <a:t>Defining Structures</a:t>
            </a:r>
          </a:p>
          <a:p>
            <a:r>
              <a:rPr lang="en-US" sz="2800" dirty="0"/>
              <a:t>Declaring Structure Variables</a:t>
            </a:r>
          </a:p>
          <a:p>
            <a:r>
              <a:rPr lang="en-US" sz="2800" dirty="0"/>
              <a:t>Referencing Structure </a:t>
            </a:r>
            <a:r>
              <a:rPr lang="en-US" sz="2800" dirty="0" smtClean="0"/>
              <a:t>Variables</a:t>
            </a:r>
            <a:endParaRPr lang="en-US" sz="2800" dirty="0"/>
          </a:p>
        </p:txBody>
      </p:sp>
    </p:spTree>
    <p:extLst>
      <p:ext uri="{BB962C8B-B14F-4D97-AF65-F5344CB8AC3E}">
        <p14:creationId xmlns:p14="http://schemas.microsoft.com/office/powerpoint/2010/main" val="1944411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Structure</a:t>
            </a:r>
          </a:p>
        </p:txBody>
      </p:sp>
      <p:sp>
        <p:nvSpPr>
          <p:cNvPr id="79875" name="Rectangle 3"/>
          <p:cNvSpPr>
            <a:spLocks noGrp="1" noChangeArrowheads="1"/>
          </p:cNvSpPr>
          <p:nvPr>
            <p:ph type="body" idx="1"/>
          </p:nvPr>
        </p:nvSpPr>
        <p:spPr>
          <a:xfrm>
            <a:off x="762000" y="1371600"/>
            <a:ext cx="7772400" cy="5105400"/>
          </a:xfrm>
        </p:spPr>
        <p:txBody>
          <a:bodyPr>
            <a:normAutofit/>
          </a:bodyPr>
          <a:lstStyle/>
          <a:p>
            <a:pPr>
              <a:spcBef>
                <a:spcPts val="1500"/>
              </a:spcBef>
            </a:pPr>
            <a:r>
              <a:rPr lang="en-US" dirty="0"/>
              <a:t>A template or pattern given to a logically related group of variables. </a:t>
            </a:r>
          </a:p>
          <a:p>
            <a:pPr>
              <a:spcBef>
                <a:spcPts val="1500"/>
              </a:spcBef>
            </a:pPr>
            <a:r>
              <a:rPr lang="en-US" dirty="0">
                <a:solidFill>
                  <a:srgbClr val="0000FF"/>
                </a:solidFill>
              </a:rPr>
              <a:t>field</a:t>
            </a:r>
            <a:r>
              <a:rPr lang="en-US" dirty="0"/>
              <a:t> - structure member containing data</a:t>
            </a:r>
          </a:p>
          <a:p>
            <a:pPr>
              <a:spcBef>
                <a:spcPts val="1500"/>
              </a:spcBef>
            </a:pPr>
            <a:r>
              <a:rPr lang="en-US" dirty="0"/>
              <a:t>Program access to a structure:</a:t>
            </a:r>
          </a:p>
          <a:p>
            <a:pPr lvl="1">
              <a:spcBef>
                <a:spcPts val="1500"/>
              </a:spcBef>
            </a:pPr>
            <a:r>
              <a:rPr lang="en-US" dirty="0"/>
              <a:t>entire structure as a complete unit</a:t>
            </a:r>
          </a:p>
          <a:p>
            <a:pPr lvl="1">
              <a:spcBef>
                <a:spcPts val="1500"/>
              </a:spcBef>
            </a:pPr>
            <a:r>
              <a:rPr lang="en-US" dirty="0"/>
              <a:t>individual fields</a:t>
            </a:r>
          </a:p>
          <a:p>
            <a:pPr>
              <a:spcBef>
                <a:spcPts val="1500"/>
              </a:spcBef>
            </a:pPr>
            <a:r>
              <a:rPr lang="en-US" dirty="0"/>
              <a:t>Useful way to pass multiple related arguments to a procedure</a:t>
            </a:r>
          </a:p>
          <a:p>
            <a:pPr lvl="1">
              <a:spcBef>
                <a:spcPts val="1500"/>
              </a:spcBef>
            </a:pPr>
            <a:r>
              <a:rPr lang="en-US" dirty="0"/>
              <a:t>example: file directory information</a:t>
            </a:r>
          </a:p>
        </p:txBody>
      </p:sp>
      <mc:AlternateContent xmlns:mc="http://schemas.openxmlformats.org/markup-compatibility/2006">
        <mc:Choice xmlns:p14="http://schemas.microsoft.com/office/powerpoint/2010/main" Requires="p14">
          <p:contentPart p14:bwMode="auto" r:id="rId3">
            <p14:nvContentPartPr>
              <p14:cNvPr id="146433" name="Ink 1"/>
              <p14:cNvContentPartPr>
                <a14:cpLocks xmlns:a14="http://schemas.microsoft.com/office/drawing/2010/main" noRot="1" noChangeAspect="1" noEditPoints="1" noChangeArrowheads="1" noChangeShapeType="1"/>
              </p14:cNvContentPartPr>
              <p14:nvPr/>
            </p14:nvContentPartPr>
            <p14:xfrm>
              <a:off x="8124825" y="3559175"/>
              <a:ext cx="436563" cy="28575"/>
            </p14:xfrm>
          </p:contentPart>
        </mc:Choice>
        <mc:Fallback>
          <p:pic>
            <p:nvPicPr>
              <p:cNvPr id="146433" name="Ink 1"/>
              <p:cNvPicPr>
                <a:picLocks noRot="1" noChangeAspect="1" noEditPoints="1" noChangeArrowheads="1" noChangeShapeType="1"/>
              </p:cNvPicPr>
              <p:nvPr/>
            </p:nvPicPr>
            <p:blipFill>
              <a:blip r:embed="rId4"/>
              <a:stretch>
                <a:fillRect/>
              </a:stretch>
            </p:blipFill>
            <p:spPr>
              <a:xfrm>
                <a:off x="8122302" y="3556675"/>
                <a:ext cx="441610" cy="3357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6434" name="Ink 2"/>
              <p14:cNvContentPartPr>
                <a14:cpLocks xmlns:a14="http://schemas.microsoft.com/office/drawing/2010/main" noRot="1" noChangeAspect="1" noEditPoints="1" noChangeArrowheads="1" noChangeShapeType="1"/>
              </p14:cNvContentPartPr>
              <p14:nvPr/>
            </p14:nvContentPartPr>
            <p14:xfrm>
              <a:off x="1233488" y="2722563"/>
              <a:ext cx="538162" cy="69850"/>
            </p14:xfrm>
          </p:contentPart>
        </mc:Choice>
        <mc:Fallback>
          <p:pic>
            <p:nvPicPr>
              <p:cNvPr id="146434" name="Ink 2"/>
              <p:cNvPicPr>
                <a:picLocks noRot="1" noChangeAspect="1" noEditPoints="1" noChangeArrowheads="1" noChangeShapeType="1"/>
              </p:cNvPicPr>
              <p:nvPr/>
            </p:nvPicPr>
            <p:blipFill>
              <a:blip r:embed="rId6"/>
              <a:stretch>
                <a:fillRect/>
              </a:stretch>
            </p:blipFill>
            <p:spPr>
              <a:xfrm>
                <a:off x="1230965" y="2719637"/>
                <a:ext cx="543569" cy="75701"/>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6435" name="Ink 3"/>
              <p14:cNvContentPartPr>
                <a14:cpLocks xmlns:a14="http://schemas.microsoft.com/office/drawing/2010/main" noRot="1" noChangeAspect="1" noEditPoints="1" noChangeArrowheads="1" noChangeShapeType="1"/>
              </p14:cNvContentPartPr>
              <p14:nvPr/>
            </p14:nvContentPartPr>
            <p14:xfrm>
              <a:off x="5083175" y="4821238"/>
              <a:ext cx="585788" cy="65087"/>
            </p14:xfrm>
          </p:contentPart>
        </mc:Choice>
        <mc:Fallback>
          <p:pic>
            <p:nvPicPr>
              <p:cNvPr id="146435" name="Ink 3"/>
              <p:cNvPicPr>
                <a:picLocks noRot="1" noChangeAspect="1" noEditPoints="1" noChangeArrowheads="1" noChangeShapeType="1"/>
              </p:cNvPicPr>
              <p:nvPr/>
            </p:nvPicPr>
            <p:blipFill>
              <a:blip r:embed="rId8"/>
              <a:stretch>
                <a:fillRect/>
              </a:stretch>
            </p:blipFill>
            <p:spPr>
              <a:xfrm>
                <a:off x="5080293" y="4818678"/>
                <a:ext cx="591552" cy="70572"/>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6436" name="Ink 4"/>
              <p14:cNvContentPartPr>
                <a14:cpLocks xmlns:a14="http://schemas.microsoft.com/office/drawing/2010/main" noRot="1" noChangeAspect="1" noEditPoints="1" noChangeArrowheads="1" noChangeShapeType="1"/>
              </p14:cNvContentPartPr>
              <p14:nvPr/>
            </p14:nvContentPartPr>
            <p14:xfrm>
              <a:off x="7531100" y="2333625"/>
              <a:ext cx="42863" cy="192088"/>
            </p14:xfrm>
          </p:contentPart>
        </mc:Choice>
        <mc:Fallback>
          <p:pic>
            <p:nvPicPr>
              <p:cNvPr id="146436" name="Ink 4"/>
              <p:cNvPicPr>
                <a:picLocks noRot="1" noChangeAspect="1" noEditPoints="1" noChangeArrowheads="1" noChangeShapeType="1"/>
              </p:cNvPicPr>
              <p:nvPr/>
            </p:nvPicPr>
            <p:blipFill>
              <a:blip r:embed="rId10"/>
              <a:stretch>
                <a:fillRect/>
              </a:stretch>
            </p:blipFill>
            <p:spPr>
              <a:xfrm>
                <a:off x="7528536" y="2330758"/>
                <a:ext cx="48358" cy="197822"/>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6437" name="Ink 5"/>
              <p14:cNvContentPartPr>
                <a14:cpLocks xmlns:a14="http://schemas.microsoft.com/office/drawing/2010/main" noRot="1" noChangeAspect="1" noEditPoints="1" noChangeArrowheads="1" noChangeShapeType="1"/>
              </p14:cNvContentPartPr>
              <p14:nvPr/>
            </p14:nvContentPartPr>
            <p14:xfrm>
              <a:off x="7518400" y="2244725"/>
              <a:ext cx="104775" cy="169863"/>
            </p14:xfrm>
          </p:contentPart>
        </mc:Choice>
        <mc:Fallback>
          <p:pic>
            <p:nvPicPr>
              <p:cNvPr id="146437" name="Ink 5"/>
              <p:cNvPicPr>
                <a:picLocks noRot="1" noChangeAspect="1" noEditPoints="1" noChangeArrowheads="1" noChangeShapeType="1"/>
              </p:cNvPicPr>
              <p:nvPr/>
            </p:nvPicPr>
            <p:blipFill>
              <a:blip r:embed="rId12"/>
              <a:stretch>
                <a:fillRect/>
              </a:stretch>
            </p:blipFill>
            <p:spPr>
              <a:xfrm>
                <a:off x="7515529" y="2241840"/>
                <a:ext cx="110516" cy="175633"/>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6438" name="Ink 6"/>
              <p14:cNvContentPartPr>
                <a14:cpLocks xmlns:a14="http://schemas.microsoft.com/office/drawing/2010/main" noRot="1" noChangeAspect="1" noEditPoints="1" noChangeArrowheads="1" noChangeShapeType="1"/>
              </p14:cNvContentPartPr>
              <p14:nvPr/>
            </p14:nvContentPartPr>
            <p14:xfrm>
              <a:off x="7545388" y="2417763"/>
              <a:ext cx="125412" cy="61912"/>
            </p14:xfrm>
          </p:contentPart>
        </mc:Choice>
        <mc:Fallback>
          <p:pic>
            <p:nvPicPr>
              <p:cNvPr id="146438" name="Ink 6"/>
              <p:cNvPicPr>
                <a:picLocks noRot="1" noChangeAspect="1" noEditPoints="1" noChangeArrowheads="1" noChangeShapeType="1"/>
              </p:cNvPicPr>
              <p:nvPr/>
            </p:nvPicPr>
            <p:blipFill>
              <a:blip r:embed="rId14"/>
              <a:stretch>
                <a:fillRect/>
              </a:stretch>
            </p:blipFill>
            <p:spPr>
              <a:xfrm>
                <a:off x="7542887" y="2415258"/>
                <a:ext cx="130771" cy="67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6439" name="Ink 7"/>
              <p14:cNvContentPartPr>
                <a14:cpLocks xmlns:a14="http://schemas.microsoft.com/office/drawing/2010/main" noRot="1" noChangeAspect="1" noEditPoints="1" noChangeArrowheads="1" noChangeShapeType="1"/>
              </p14:cNvContentPartPr>
              <p14:nvPr/>
            </p14:nvContentPartPr>
            <p14:xfrm>
              <a:off x="7699375" y="2417763"/>
              <a:ext cx="101600" cy="88900"/>
            </p14:xfrm>
          </p:contentPart>
        </mc:Choice>
        <mc:Fallback>
          <p:pic>
            <p:nvPicPr>
              <p:cNvPr id="146439" name="Ink 7"/>
              <p:cNvPicPr>
                <a:picLocks noRot="1" noChangeAspect="1" noEditPoints="1" noChangeArrowheads="1" noChangeShapeType="1"/>
              </p:cNvPicPr>
              <p:nvPr/>
            </p:nvPicPr>
            <p:blipFill>
              <a:blip r:embed="rId16"/>
              <a:stretch>
                <a:fillRect/>
              </a:stretch>
            </p:blipFill>
            <p:spPr>
              <a:xfrm>
                <a:off x="7695785" y="2414872"/>
                <a:ext cx="108062" cy="9540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6440" name="Ink 8"/>
              <p14:cNvContentPartPr>
                <a14:cpLocks xmlns:a14="http://schemas.microsoft.com/office/drawing/2010/main" noRot="1" noChangeAspect="1" noEditPoints="1" noChangeArrowheads="1" noChangeShapeType="1"/>
              </p14:cNvContentPartPr>
              <p14:nvPr/>
            </p14:nvContentPartPr>
            <p14:xfrm>
              <a:off x="7864475" y="2417763"/>
              <a:ext cx="222250" cy="80962"/>
            </p14:xfrm>
          </p:contentPart>
        </mc:Choice>
        <mc:Fallback>
          <p:pic>
            <p:nvPicPr>
              <p:cNvPr id="146440" name="Ink 8"/>
              <p:cNvPicPr>
                <a:picLocks noRot="1" noChangeAspect="1" noEditPoints="1" noChangeArrowheads="1" noChangeShapeType="1"/>
              </p:cNvPicPr>
              <p:nvPr/>
            </p:nvPicPr>
            <p:blipFill>
              <a:blip r:embed="rId18"/>
              <a:stretch>
                <a:fillRect/>
              </a:stretch>
            </p:blipFill>
            <p:spPr>
              <a:xfrm>
                <a:off x="7861238" y="2415222"/>
                <a:ext cx="228364" cy="87134"/>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6441" name="Ink 9"/>
              <p14:cNvContentPartPr>
                <a14:cpLocks xmlns:a14="http://schemas.microsoft.com/office/drawing/2010/main" noRot="1" noChangeAspect="1" noEditPoints="1" noChangeArrowheads="1" noChangeShapeType="1"/>
              </p14:cNvContentPartPr>
              <p14:nvPr/>
            </p14:nvContentPartPr>
            <p14:xfrm>
              <a:off x="8108950" y="2401888"/>
              <a:ext cx="66675" cy="87312"/>
            </p14:xfrm>
          </p:contentPart>
        </mc:Choice>
        <mc:Fallback>
          <p:pic>
            <p:nvPicPr>
              <p:cNvPr id="146441" name="Ink 9"/>
              <p:cNvPicPr>
                <a:picLocks noRot="1" noChangeAspect="1" noEditPoints="1" noChangeArrowheads="1" noChangeShapeType="1"/>
              </p:cNvPicPr>
              <p:nvPr/>
            </p:nvPicPr>
            <p:blipFill>
              <a:blip r:embed="rId20"/>
              <a:stretch>
                <a:fillRect/>
              </a:stretch>
            </p:blipFill>
            <p:spPr>
              <a:xfrm>
                <a:off x="8106128" y="2399404"/>
                <a:ext cx="72672" cy="93701"/>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6442" name="Ink 10"/>
              <p14:cNvContentPartPr>
                <a14:cpLocks xmlns:a14="http://schemas.microsoft.com/office/drawing/2010/main" noRot="1" noChangeAspect="1" noEditPoints="1" noChangeArrowheads="1" noChangeShapeType="1"/>
              </p14:cNvContentPartPr>
              <p14:nvPr/>
            </p14:nvContentPartPr>
            <p14:xfrm>
              <a:off x="8235950" y="2230438"/>
              <a:ext cx="134938" cy="288925"/>
            </p14:xfrm>
          </p:contentPart>
        </mc:Choice>
        <mc:Fallback>
          <p:pic>
            <p:nvPicPr>
              <p:cNvPr id="146442" name="Ink 10"/>
              <p:cNvPicPr>
                <a:picLocks noRot="1" noChangeAspect="1" noEditPoints="1" noChangeArrowheads="1" noChangeShapeType="1"/>
              </p:cNvPicPr>
              <p:nvPr/>
            </p:nvPicPr>
            <p:blipFill>
              <a:blip r:embed="rId22"/>
              <a:stretch>
                <a:fillRect/>
              </a:stretch>
            </p:blipFill>
            <p:spPr>
              <a:xfrm>
                <a:off x="8231234" y="2227212"/>
                <a:ext cx="144369" cy="296094"/>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6443" name="Ink 11"/>
              <p14:cNvContentPartPr>
                <a14:cpLocks xmlns:a14="http://schemas.microsoft.com/office/drawing/2010/main" noRot="1" noChangeAspect="1" noEditPoints="1" noChangeArrowheads="1" noChangeShapeType="1"/>
              </p14:cNvContentPartPr>
              <p14:nvPr/>
            </p14:nvContentPartPr>
            <p14:xfrm>
              <a:off x="7554913" y="2616200"/>
              <a:ext cx="927100" cy="80963"/>
            </p14:xfrm>
          </p:contentPart>
        </mc:Choice>
        <mc:Fallback>
          <p:pic>
            <p:nvPicPr>
              <p:cNvPr id="146443" name="Ink 11"/>
              <p:cNvPicPr>
                <a:picLocks noRot="1" noChangeAspect="1" noEditPoints="1" noChangeArrowheads="1" noChangeShapeType="1"/>
              </p:cNvPicPr>
              <p:nvPr/>
            </p:nvPicPr>
            <p:blipFill>
              <a:blip r:embed="rId24"/>
              <a:stretch>
                <a:fillRect/>
              </a:stretch>
            </p:blipFill>
            <p:spPr>
              <a:xfrm>
                <a:off x="7552029" y="2611584"/>
                <a:ext cx="934670" cy="88775"/>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6444" name="Ink 12"/>
              <p14:cNvContentPartPr>
                <a14:cpLocks xmlns:a14="http://schemas.microsoft.com/office/drawing/2010/main" noRot="1" noChangeAspect="1" noEditPoints="1" noChangeArrowheads="1" noChangeShapeType="1"/>
              </p14:cNvContentPartPr>
              <p14:nvPr/>
            </p14:nvContentPartPr>
            <p14:xfrm>
              <a:off x="8537575" y="2676525"/>
              <a:ext cx="30163" cy="842963"/>
            </p14:xfrm>
          </p:contentPart>
        </mc:Choice>
        <mc:Fallback>
          <p:pic>
            <p:nvPicPr>
              <p:cNvPr id="146444" name="Ink 12"/>
              <p:cNvPicPr>
                <a:picLocks noRot="1" noChangeAspect="1" noEditPoints="1" noChangeArrowheads="1" noChangeShapeType="1"/>
              </p:cNvPicPr>
              <p:nvPr/>
            </p:nvPicPr>
            <p:blipFill>
              <a:blip r:embed="rId26"/>
              <a:stretch>
                <a:fillRect/>
              </a:stretch>
            </p:blipFill>
            <p:spPr>
              <a:xfrm>
                <a:off x="8531617" y="2673642"/>
                <a:ext cx="39100" cy="850171"/>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6445" name="Ink 13"/>
              <p14:cNvContentPartPr>
                <a14:cpLocks xmlns:a14="http://schemas.microsoft.com/office/drawing/2010/main" noRot="1" noChangeAspect="1" noEditPoints="1" noChangeArrowheads="1" noChangeShapeType="1"/>
              </p14:cNvContentPartPr>
              <p14:nvPr/>
            </p14:nvContentPartPr>
            <p14:xfrm>
              <a:off x="7515225" y="2757488"/>
              <a:ext cx="93663" cy="930275"/>
            </p14:xfrm>
          </p:contentPart>
        </mc:Choice>
        <mc:Fallback>
          <p:pic>
            <p:nvPicPr>
              <p:cNvPr id="146445" name="Ink 13"/>
              <p:cNvPicPr>
                <a:picLocks noRot="1" noChangeAspect="1" noEditPoints="1" noChangeArrowheads="1" noChangeShapeType="1"/>
              </p:cNvPicPr>
              <p:nvPr/>
            </p:nvPicPr>
            <p:blipFill>
              <a:blip r:embed="rId28"/>
              <a:stretch>
                <a:fillRect/>
              </a:stretch>
            </p:blipFill>
            <p:spPr>
              <a:xfrm>
                <a:off x="7512298" y="2754967"/>
                <a:ext cx="101712" cy="937838"/>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46446" name="Ink 14"/>
              <p14:cNvContentPartPr>
                <a14:cpLocks xmlns:a14="http://schemas.microsoft.com/office/drawing/2010/main" noRot="1" noChangeAspect="1" noEditPoints="1" noChangeArrowheads="1" noChangeShapeType="1"/>
              </p14:cNvContentPartPr>
              <p14:nvPr/>
            </p14:nvContentPartPr>
            <p14:xfrm>
              <a:off x="7656513" y="2867025"/>
              <a:ext cx="127000" cy="149225"/>
            </p14:xfrm>
          </p:contentPart>
        </mc:Choice>
        <mc:Fallback>
          <p:pic>
            <p:nvPicPr>
              <p:cNvPr id="146446" name="Ink 14"/>
              <p:cNvPicPr>
                <a:picLocks noRot="1" noChangeAspect="1" noEditPoints="1" noChangeArrowheads="1" noChangeShapeType="1"/>
              </p:cNvPicPr>
              <p:nvPr/>
            </p:nvPicPr>
            <p:blipFill>
              <a:blip r:embed="rId30"/>
              <a:stretch>
                <a:fillRect/>
              </a:stretch>
            </p:blipFill>
            <p:spPr>
              <a:xfrm>
                <a:off x="7653275" y="2863797"/>
                <a:ext cx="133476" cy="155323"/>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46447" name="Ink 15"/>
              <p14:cNvContentPartPr>
                <a14:cpLocks xmlns:a14="http://schemas.microsoft.com/office/drawing/2010/main" noRot="1" noChangeAspect="1" noEditPoints="1" noChangeArrowheads="1" noChangeShapeType="1"/>
              </p14:cNvContentPartPr>
              <p14:nvPr/>
            </p14:nvContentPartPr>
            <p14:xfrm>
              <a:off x="7807325" y="2913063"/>
              <a:ext cx="77788" cy="68262"/>
            </p14:xfrm>
          </p:contentPart>
        </mc:Choice>
        <mc:Fallback>
          <p:pic>
            <p:nvPicPr>
              <p:cNvPr id="146447" name="Ink 15"/>
              <p:cNvPicPr>
                <a:picLocks noRot="1" noChangeAspect="1" noEditPoints="1" noChangeArrowheads="1" noChangeShapeType="1"/>
              </p:cNvPicPr>
              <p:nvPr/>
            </p:nvPicPr>
            <p:blipFill>
              <a:blip r:embed="rId32"/>
              <a:stretch>
                <a:fillRect/>
              </a:stretch>
            </p:blipFill>
            <p:spPr>
              <a:xfrm>
                <a:off x="7803773" y="2909812"/>
                <a:ext cx="84182" cy="74402"/>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46448" name="Ink 16"/>
              <p14:cNvContentPartPr>
                <a14:cpLocks xmlns:a14="http://schemas.microsoft.com/office/drawing/2010/main" noRot="1" noChangeAspect="1" noEditPoints="1" noChangeArrowheads="1" noChangeShapeType="1"/>
              </p14:cNvContentPartPr>
              <p14:nvPr/>
            </p14:nvContentPartPr>
            <p14:xfrm>
              <a:off x="7923213" y="2911475"/>
              <a:ext cx="184150" cy="73025"/>
            </p14:xfrm>
          </p:contentPart>
        </mc:Choice>
        <mc:Fallback>
          <p:pic>
            <p:nvPicPr>
              <p:cNvPr id="146448" name="Ink 16"/>
              <p:cNvPicPr>
                <a:picLocks noRot="1" noChangeAspect="1" noEditPoints="1" noChangeArrowheads="1" noChangeShapeType="1"/>
              </p:cNvPicPr>
              <p:nvPr/>
            </p:nvPicPr>
            <p:blipFill>
              <a:blip r:embed="rId34"/>
              <a:stretch>
                <a:fillRect/>
              </a:stretch>
            </p:blipFill>
            <p:spPr>
              <a:xfrm>
                <a:off x="7920695" y="2908583"/>
                <a:ext cx="189545" cy="78809"/>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46449" name="Ink 17"/>
              <p14:cNvContentPartPr>
                <a14:cpLocks xmlns:a14="http://schemas.microsoft.com/office/drawing/2010/main" noRot="1" noChangeAspect="1" noEditPoints="1" noChangeArrowheads="1" noChangeShapeType="1"/>
              </p14:cNvContentPartPr>
              <p14:nvPr/>
            </p14:nvContentPartPr>
            <p14:xfrm>
              <a:off x="8118475" y="2894013"/>
              <a:ext cx="101600" cy="80962"/>
            </p14:xfrm>
          </p:contentPart>
        </mc:Choice>
        <mc:Fallback>
          <p:pic>
            <p:nvPicPr>
              <p:cNvPr id="146449" name="Ink 17"/>
              <p:cNvPicPr>
                <a:picLocks noRot="1" noChangeAspect="1" noEditPoints="1" noChangeArrowheads="1" noChangeShapeType="1"/>
              </p:cNvPicPr>
              <p:nvPr/>
            </p:nvPicPr>
            <p:blipFill>
              <a:blip r:embed="rId36"/>
              <a:stretch>
                <a:fillRect/>
              </a:stretch>
            </p:blipFill>
            <p:spPr>
              <a:xfrm>
                <a:off x="8115603" y="2891134"/>
                <a:ext cx="107344" cy="86719"/>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46450" name="Ink 18"/>
              <p14:cNvContentPartPr>
                <a14:cpLocks xmlns:a14="http://schemas.microsoft.com/office/drawing/2010/main" noRot="1" noChangeAspect="1" noEditPoints="1" noChangeArrowheads="1" noChangeShapeType="1"/>
              </p14:cNvContentPartPr>
              <p14:nvPr/>
            </p14:nvContentPartPr>
            <p14:xfrm>
              <a:off x="7589838" y="3201988"/>
              <a:ext cx="131762" cy="161925"/>
            </p14:xfrm>
          </p:contentPart>
        </mc:Choice>
        <mc:Fallback>
          <p:pic>
            <p:nvPicPr>
              <p:cNvPr id="146450" name="Ink 18"/>
              <p:cNvPicPr>
                <a:picLocks noRot="1" noChangeAspect="1" noEditPoints="1" noChangeArrowheads="1" noChangeShapeType="1"/>
              </p:cNvPicPr>
              <p:nvPr/>
            </p:nvPicPr>
            <p:blipFill>
              <a:blip r:embed="rId38"/>
              <a:stretch>
                <a:fillRect/>
              </a:stretch>
            </p:blipFill>
            <p:spPr>
              <a:xfrm>
                <a:off x="7586966" y="3199122"/>
                <a:ext cx="137506" cy="167657"/>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46451" name="Ink 19"/>
              <p14:cNvContentPartPr>
                <a14:cpLocks xmlns:a14="http://schemas.microsoft.com/office/drawing/2010/main" noRot="1" noChangeAspect="1" noEditPoints="1" noChangeArrowheads="1" noChangeShapeType="1"/>
              </p14:cNvContentPartPr>
              <p14:nvPr/>
            </p14:nvContentPartPr>
            <p14:xfrm>
              <a:off x="7712075" y="3273425"/>
              <a:ext cx="263525" cy="225425"/>
            </p14:xfrm>
          </p:contentPart>
        </mc:Choice>
        <mc:Fallback>
          <p:pic>
            <p:nvPicPr>
              <p:cNvPr id="146451" name="Ink 19"/>
              <p:cNvPicPr>
                <a:picLocks noRot="1" noChangeAspect="1" noEditPoints="1" noChangeArrowheads="1" noChangeShapeType="1"/>
              </p:cNvPicPr>
              <p:nvPr/>
            </p:nvPicPr>
            <p:blipFill>
              <a:blip r:embed="rId40"/>
              <a:stretch>
                <a:fillRect/>
              </a:stretch>
            </p:blipFill>
            <p:spPr>
              <a:xfrm>
                <a:off x="7709545" y="3269830"/>
                <a:ext cx="268947" cy="235132"/>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46452" name="Ink 20"/>
              <p14:cNvContentPartPr>
                <a14:cpLocks xmlns:a14="http://schemas.microsoft.com/office/drawing/2010/main" noRot="1" noChangeAspect="1" noEditPoints="1" noChangeArrowheads="1" noChangeShapeType="1"/>
              </p14:cNvContentPartPr>
              <p14:nvPr/>
            </p14:nvContentPartPr>
            <p14:xfrm>
              <a:off x="8012113" y="3209925"/>
              <a:ext cx="34925" cy="120650"/>
            </p14:xfrm>
          </p:contentPart>
        </mc:Choice>
        <mc:Fallback>
          <p:pic>
            <p:nvPicPr>
              <p:cNvPr id="146452" name="Ink 20"/>
              <p:cNvPicPr>
                <a:picLocks noRot="1" noChangeAspect="1" noEditPoints="1" noChangeArrowheads="1" noChangeShapeType="1"/>
              </p:cNvPicPr>
              <p:nvPr/>
            </p:nvPicPr>
            <p:blipFill>
              <a:blip r:embed="rId42"/>
              <a:stretch>
                <a:fillRect/>
              </a:stretch>
            </p:blipFill>
            <p:spPr>
              <a:xfrm>
                <a:off x="8009566" y="3207044"/>
                <a:ext cx="41837" cy="126412"/>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46453" name="Ink 21"/>
              <p14:cNvContentPartPr>
                <a14:cpLocks xmlns:a14="http://schemas.microsoft.com/office/drawing/2010/main" noRot="1" noChangeAspect="1" noEditPoints="1" noChangeArrowheads="1" noChangeShapeType="1"/>
              </p14:cNvContentPartPr>
              <p14:nvPr/>
            </p14:nvContentPartPr>
            <p14:xfrm>
              <a:off x="7997825" y="3201988"/>
              <a:ext cx="90488" cy="26987"/>
            </p14:xfrm>
          </p:contentPart>
        </mc:Choice>
        <mc:Fallback>
          <p:pic>
            <p:nvPicPr>
              <p:cNvPr id="146453" name="Ink 21"/>
              <p:cNvPicPr>
                <a:picLocks noRot="1" noChangeAspect="1" noEditPoints="1" noChangeArrowheads="1" noChangeShapeType="1"/>
              </p:cNvPicPr>
              <p:nvPr/>
            </p:nvPicPr>
            <p:blipFill>
              <a:blip r:embed="rId44"/>
              <a:stretch>
                <a:fillRect/>
              </a:stretch>
            </p:blipFill>
            <p:spPr>
              <a:xfrm>
                <a:off x="7993844" y="3197976"/>
                <a:ext cx="97727" cy="33551"/>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46454" name="Ink 22"/>
              <p14:cNvContentPartPr>
                <a14:cpLocks xmlns:a14="http://schemas.microsoft.com/office/drawing/2010/main" noRot="1" noChangeAspect="1" noEditPoints="1" noChangeArrowheads="1" noChangeShapeType="1"/>
              </p14:cNvContentPartPr>
              <p14:nvPr/>
            </p14:nvContentPartPr>
            <p14:xfrm>
              <a:off x="8026400" y="3316288"/>
              <a:ext cx="57150" cy="14287"/>
            </p14:xfrm>
          </p:contentPart>
        </mc:Choice>
        <mc:Fallback>
          <p:pic>
            <p:nvPicPr>
              <p:cNvPr id="146454" name="Ink 22"/>
              <p:cNvPicPr>
                <a:picLocks noRot="1" noChangeAspect="1" noEditPoints="1" noChangeArrowheads="1" noChangeShapeType="1"/>
              </p:cNvPicPr>
              <p:nvPr/>
            </p:nvPicPr>
            <p:blipFill>
              <a:blip r:embed="rId46"/>
              <a:stretch>
                <a:fillRect/>
              </a:stretch>
            </p:blipFill>
            <p:spPr>
              <a:xfrm>
                <a:off x="8023868" y="3313431"/>
                <a:ext cx="62576" cy="20002"/>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46455" name="Ink 23"/>
              <p14:cNvContentPartPr>
                <a14:cpLocks xmlns:a14="http://schemas.microsoft.com/office/drawing/2010/main" noRot="1" noChangeAspect="1" noEditPoints="1" noChangeArrowheads="1" noChangeShapeType="1"/>
              </p14:cNvContentPartPr>
              <p14:nvPr/>
            </p14:nvContentPartPr>
            <p14:xfrm>
              <a:off x="8147050" y="3219450"/>
              <a:ext cx="12700" cy="109538"/>
            </p14:xfrm>
          </p:contentPart>
        </mc:Choice>
        <mc:Fallback>
          <p:pic>
            <p:nvPicPr>
              <p:cNvPr id="146455" name="Ink 23"/>
              <p:cNvPicPr>
                <a:picLocks noRot="1" noChangeAspect="1" noEditPoints="1" noChangeArrowheads="1" noChangeShapeType="1"/>
              </p:cNvPicPr>
              <p:nvPr/>
            </p:nvPicPr>
            <p:blipFill>
              <a:blip r:embed="rId48"/>
              <a:stretch>
                <a:fillRect/>
              </a:stretch>
            </p:blipFill>
            <p:spPr>
              <a:xfrm>
                <a:off x="8142817" y="3216567"/>
                <a:ext cx="20397" cy="116384"/>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46456" name="Ink 24"/>
              <p14:cNvContentPartPr>
                <a14:cpLocks xmlns:a14="http://schemas.microsoft.com/office/drawing/2010/main" noRot="1" noChangeAspect="1" noEditPoints="1" noChangeArrowheads="1" noChangeShapeType="1"/>
              </p14:cNvContentPartPr>
              <p14:nvPr/>
            </p14:nvContentPartPr>
            <p14:xfrm>
              <a:off x="8153400" y="3201988"/>
              <a:ext cx="95250" cy="141287"/>
            </p14:xfrm>
          </p:contentPart>
        </mc:Choice>
        <mc:Fallback>
          <p:pic>
            <p:nvPicPr>
              <p:cNvPr id="146456" name="Ink 24"/>
              <p:cNvPicPr>
                <a:picLocks noRot="1" noChangeAspect="1" noEditPoints="1" noChangeArrowheads="1" noChangeShapeType="1"/>
              </p:cNvPicPr>
              <p:nvPr/>
            </p:nvPicPr>
            <p:blipFill>
              <a:blip r:embed="rId50"/>
              <a:stretch>
                <a:fillRect/>
              </a:stretch>
            </p:blipFill>
            <p:spPr>
              <a:xfrm>
                <a:off x="8150855" y="3199090"/>
                <a:ext cx="101430" cy="147808"/>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46457" name="Ink 25"/>
              <p14:cNvContentPartPr>
                <a14:cpLocks xmlns:a14="http://schemas.microsoft.com/office/drawing/2010/main" noRot="1" noChangeAspect="1" noEditPoints="1" noChangeArrowheads="1" noChangeShapeType="1"/>
              </p14:cNvContentPartPr>
              <p14:nvPr/>
            </p14:nvContentPartPr>
            <p14:xfrm>
              <a:off x="7720013" y="3576638"/>
              <a:ext cx="26987" cy="109537"/>
            </p14:xfrm>
          </p:contentPart>
        </mc:Choice>
        <mc:Fallback>
          <p:pic>
            <p:nvPicPr>
              <p:cNvPr id="146457" name="Ink 25"/>
              <p:cNvPicPr>
                <a:picLocks noRot="1" noChangeAspect="1" noEditPoints="1" noChangeArrowheads="1" noChangeShapeType="1"/>
              </p:cNvPicPr>
              <p:nvPr/>
            </p:nvPicPr>
            <p:blipFill>
              <a:blip r:embed="rId52"/>
              <a:stretch>
                <a:fillRect/>
              </a:stretch>
            </p:blipFill>
            <p:spPr>
              <a:xfrm>
                <a:off x="7717527" y="3574099"/>
                <a:ext cx="32668" cy="1153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46458" name="Ink 26"/>
              <p14:cNvContentPartPr>
                <a14:cpLocks xmlns:a14="http://schemas.microsoft.com/office/drawing/2010/main" noRot="1" noChangeAspect="1" noEditPoints="1" noChangeArrowheads="1" noChangeShapeType="1"/>
              </p14:cNvContentPartPr>
              <p14:nvPr/>
            </p14:nvContentPartPr>
            <p14:xfrm>
              <a:off x="7683500" y="3552825"/>
              <a:ext cx="112713" cy="142875"/>
            </p14:xfrm>
          </p:contentPart>
        </mc:Choice>
        <mc:Fallback>
          <p:pic>
            <p:nvPicPr>
              <p:cNvPr id="146458" name="Ink 26"/>
              <p:cNvPicPr>
                <a:picLocks noRot="1" noChangeAspect="1" noEditPoints="1" noChangeArrowheads="1" noChangeShapeType="1"/>
              </p:cNvPicPr>
              <p:nvPr/>
            </p:nvPicPr>
            <p:blipFill>
              <a:blip r:embed="rId54"/>
              <a:stretch>
                <a:fillRect/>
              </a:stretch>
            </p:blipFill>
            <p:spPr>
              <a:xfrm>
                <a:off x="7680955" y="3550299"/>
                <a:ext cx="118167" cy="148648"/>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46459" name="Ink 27"/>
              <p14:cNvContentPartPr>
                <a14:cpLocks xmlns:a14="http://schemas.microsoft.com/office/drawing/2010/main" noRot="1" noChangeAspect="1" noEditPoints="1" noChangeArrowheads="1" noChangeShapeType="1"/>
              </p14:cNvContentPartPr>
              <p14:nvPr/>
            </p14:nvContentPartPr>
            <p14:xfrm>
              <a:off x="7827963" y="3586163"/>
              <a:ext cx="93662" cy="68262"/>
            </p14:xfrm>
          </p:contentPart>
        </mc:Choice>
        <mc:Fallback>
          <p:pic>
            <p:nvPicPr>
              <p:cNvPr id="146459" name="Ink 27"/>
              <p:cNvPicPr>
                <a:picLocks noRot="1" noChangeAspect="1" noEditPoints="1" noChangeArrowheads="1" noChangeShapeType="1"/>
              </p:cNvPicPr>
              <p:nvPr/>
            </p:nvPicPr>
            <p:blipFill>
              <a:blip r:embed="rId56"/>
              <a:stretch>
                <a:fillRect/>
              </a:stretch>
            </p:blipFill>
            <p:spPr>
              <a:xfrm>
                <a:off x="7825070" y="3583211"/>
                <a:ext cx="99448" cy="74166"/>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46460" name="Ink 28"/>
              <p14:cNvContentPartPr>
                <a14:cpLocks xmlns:a14="http://schemas.microsoft.com/office/drawing/2010/main" noRot="1" noChangeAspect="1" noEditPoints="1" noChangeArrowheads="1" noChangeShapeType="1"/>
              </p14:cNvContentPartPr>
              <p14:nvPr/>
            </p14:nvContentPartPr>
            <p14:xfrm>
              <a:off x="7953375" y="3503613"/>
              <a:ext cx="95250" cy="146050"/>
            </p14:xfrm>
          </p:contentPart>
        </mc:Choice>
        <mc:Fallback>
          <p:pic>
            <p:nvPicPr>
              <p:cNvPr id="146460" name="Ink 28"/>
              <p:cNvPicPr>
                <a:picLocks noRot="1" noChangeAspect="1" noEditPoints="1" noChangeArrowheads="1" noChangeShapeType="1"/>
              </p:cNvPicPr>
              <p:nvPr/>
            </p:nvPicPr>
            <p:blipFill>
              <a:blip r:embed="rId58"/>
              <a:stretch>
                <a:fillRect/>
              </a:stretch>
            </p:blipFill>
            <p:spPr>
              <a:xfrm>
                <a:off x="7950489" y="3501089"/>
                <a:ext cx="101384" cy="1518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46461" name="Ink 29"/>
              <p14:cNvContentPartPr>
                <a14:cpLocks xmlns:a14="http://schemas.microsoft.com/office/drawing/2010/main" noRot="1" noChangeAspect="1" noEditPoints="1" noChangeArrowheads="1" noChangeShapeType="1"/>
              </p14:cNvContentPartPr>
              <p14:nvPr/>
            </p14:nvContentPartPr>
            <p14:xfrm>
              <a:off x="7599363" y="3562350"/>
              <a:ext cx="974725" cy="422275"/>
            </p14:xfrm>
          </p:contentPart>
        </mc:Choice>
        <mc:Fallback>
          <p:pic>
            <p:nvPicPr>
              <p:cNvPr id="146461" name="Ink 29"/>
              <p:cNvPicPr>
                <a:picLocks noRot="1" noChangeAspect="1" noEditPoints="1" noChangeArrowheads="1" noChangeShapeType="1"/>
              </p:cNvPicPr>
              <p:nvPr/>
            </p:nvPicPr>
            <p:blipFill>
              <a:blip r:embed="rId60"/>
              <a:stretch>
                <a:fillRect/>
              </a:stretch>
            </p:blipFill>
            <p:spPr>
              <a:xfrm>
                <a:off x="7596483" y="3558747"/>
                <a:ext cx="986243" cy="432003"/>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46462" name="Ink 30"/>
              <p14:cNvContentPartPr>
                <a14:cpLocks xmlns:a14="http://schemas.microsoft.com/office/drawing/2010/main" noRot="1" noChangeAspect="1" noEditPoints="1" noChangeArrowheads="1" noChangeShapeType="1"/>
              </p14:cNvContentPartPr>
              <p14:nvPr/>
            </p14:nvContentPartPr>
            <p14:xfrm>
              <a:off x="8437563" y="2933700"/>
              <a:ext cx="152400" cy="12700"/>
            </p14:xfrm>
          </p:contentPart>
        </mc:Choice>
        <mc:Fallback>
          <p:pic>
            <p:nvPicPr>
              <p:cNvPr id="146462" name="Ink 30"/>
              <p:cNvPicPr>
                <a:picLocks noRot="1" noChangeAspect="1" noEditPoints="1" noChangeArrowheads="1" noChangeShapeType="1"/>
              </p:cNvPicPr>
              <p:nvPr/>
            </p:nvPicPr>
            <p:blipFill>
              <a:blip r:embed="rId62"/>
              <a:stretch>
                <a:fillRect/>
              </a:stretch>
            </p:blipFill>
            <p:spPr>
              <a:xfrm>
                <a:off x="8434351" y="2930434"/>
                <a:ext cx="158467" cy="18506"/>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46463" name="Ink 31"/>
              <p14:cNvContentPartPr>
                <a14:cpLocks xmlns:a14="http://schemas.microsoft.com/office/drawing/2010/main" noRot="1" noChangeAspect="1" noEditPoints="1" noChangeArrowheads="1" noChangeShapeType="1"/>
              </p14:cNvContentPartPr>
              <p14:nvPr/>
            </p14:nvContentPartPr>
            <p14:xfrm>
              <a:off x="8353425" y="3214688"/>
              <a:ext cx="158750" cy="4762"/>
            </p14:xfrm>
          </p:contentPart>
        </mc:Choice>
        <mc:Fallback>
          <p:pic>
            <p:nvPicPr>
              <p:cNvPr id="146463" name="Ink 31"/>
              <p:cNvPicPr>
                <a:picLocks noRot="1" noChangeAspect="1" noEditPoints="1" noChangeArrowheads="1" noChangeShapeType="1"/>
              </p:cNvPicPr>
              <p:nvPr/>
            </p:nvPicPr>
            <p:blipFill>
              <a:blip r:embed="rId64"/>
              <a:stretch>
                <a:fillRect/>
              </a:stretch>
            </p:blipFill>
            <p:spPr>
              <a:xfrm>
                <a:off x="8350552" y="3211758"/>
                <a:ext cx="164497" cy="10257"/>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46464" name="Ink 32"/>
              <p14:cNvContentPartPr>
                <a14:cpLocks xmlns:a14="http://schemas.microsoft.com/office/drawing/2010/main" noRot="1" noChangeAspect="1" noEditPoints="1" noChangeArrowheads="1" noChangeShapeType="1"/>
              </p14:cNvContentPartPr>
              <p14:nvPr/>
            </p14:nvContentPartPr>
            <p14:xfrm>
              <a:off x="8421688" y="3552825"/>
              <a:ext cx="139700" cy="11113"/>
            </p14:xfrm>
          </p:contentPart>
        </mc:Choice>
        <mc:Fallback>
          <p:pic>
            <p:nvPicPr>
              <p:cNvPr id="146464" name="Ink 32"/>
              <p:cNvPicPr>
                <a:picLocks noRot="1" noChangeAspect="1" noEditPoints="1" noChangeArrowheads="1" noChangeShapeType="1"/>
              </p:cNvPicPr>
              <p:nvPr/>
            </p:nvPicPr>
            <p:blipFill>
              <a:blip r:embed="rId66"/>
              <a:stretch>
                <a:fillRect/>
              </a:stretch>
            </p:blipFill>
            <p:spPr>
              <a:xfrm>
                <a:off x="8419181" y="3550047"/>
                <a:ext cx="145073" cy="16322"/>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6465" name="Ink 33"/>
              <p14:cNvContentPartPr>
                <a14:cpLocks xmlns:a14="http://schemas.microsoft.com/office/drawing/2010/main" noRot="1" noChangeAspect="1" noEditPoints="1" noChangeArrowheads="1" noChangeShapeType="1"/>
              </p14:cNvContentPartPr>
              <p14:nvPr/>
            </p14:nvContentPartPr>
            <p14:xfrm>
              <a:off x="7151688" y="3087688"/>
              <a:ext cx="398462" cy="15875"/>
            </p14:xfrm>
          </p:contentPart>
        </mc:Choice>
        <mc:Fallback>
          <p:pic>
            <p:nvPicPr>
              <p:cNvPr id="146465" name="Ink 33"/>
              <p:cNvPicPr>
                <a:picLocks noRot="1" noChangeAspect="1" noEditPoints="1" noChangeArrowheads="1" noChangeShapeType="1"/>
              </p:cNvPicPr>
              <p:nvPr/>
            </p:nvPicPr>
            <p:blipFill>
              <a:blip r:embed="rId68"/>
              <a:stretch>
                <a:fillRect/>
              </a:stretch>
            </p:blipFill>
            <p:spPr>
              <a:xfrm>
                <a:off x="7148790" y="3084978"/>
                <a:ext cx="404258" cy="21683"/>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46466" name="Ink 34"/>
              <p14:cNvContentPartPr>
                <a14:cpLocks xmlns:a14="http://schemas.microsoft.com/office/drawing/2010/main" noRot="1" noChangeAspect="1" noEditPoints="1" noChangeArrowheads="1" noChangeShapeType="1"/>
              </p14:cNvContentPartPr>
              <p14:nvPr/>
            </p14:nvContentPartPr>
            <p14:xfrm>
              <a:off x="7150100" y="3429000"/>
              <a:ext cx="354013" cy="76200"/>
            </p14:xfrm>
          </p:contentPart>
        </mc:Choice>
        <mc:Fallback>
          <p:pic>
            <p:nvPicPr>
              <p:cNvPr id="146466" name="Ink 34"/>
              <p:cNvPicPr>
                <a:picLocks noRot="1" noChangeAspect="1" noEditPoints="1" noChangeArrowheads="1" noChangeShapeType="1"/>
              </p:cNvPicPr>
              <p:nvPr/>
            </p:nvPicPr>
            <p:blipFill>
              <a:blip r:embed="rId70"/>
              <a:stretch>
                <a:fillRect/>
              </a:stretch>
            </p:blipFill>
            <p:spPr>
              <a:xfrm>
                <a:off x="7147219" y="3426484"/>
                <a:ext cx="359415" cy="81592"/>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6467" name="Ink 35"/>
              <p14:cNvContentPartPr>
                <a14:cpLocks xmlns:a14="http://schemas.microsoft.com/office/drawing/2010/main" noRot="1" noChangeAspect="1" noEditPoints="1" noChangeArrowheads="1" noChangeShapeType="1"/>
              </p14:cNvContentPartPr>
              <p14:nvPr/>
            </p14:nvContentPartPr>
            <p14:xfrm>
              <a:off x="7185025" y="3789363"/>
              <a:ext cx="368300" cy="60325"/>
            </p14:xfrm>
          </p:contentPart>
        </mc:Choice>
        <mc:Fallback>
          <p:pic>
            <p:nvPicPr>
              <p:cNvPr id="146467" name="Ink 35"/>
              <p:cNvPicPr>
                <a:picLocks noRot="1" noChangeAspect="1" noEditPoints="1" noChangeArrowheads="1" noChangeShapeType="1"/>
              </p:cNvPicPr>
              <p:nvPr/>
            </p:nvPicPr>
            <p:blipFill>
              <a:blip r:embed="rId72"/>
              <a:stretch>
                <a:fillRect/>
              </a:stretch>
            </p:blipFill>
            <p:spPr>
              <a:xfrm>
                <a:off x="7181425" y="3786052"/>
                <a:ext cx="374780" cy="6805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46468" name="Ink 36"/>
              <p14:cNvContentPartPr>
                <a14:cpLocks xmlns:a14="http://schemas.microsoft.com/office/drawing/2010/main" noRot="1" noChangeAspect="1" noEditPoints="1" noChangeArrowheads="1" noChangeShapeType="1"/>
              </p14:cNvContentPartPr>
              <p14:nvPr/>
            </p14:nvContentPartPr>
            <p14:xfrm>
              <a:off x="7089775" y="2955925"/>
              <a:ext cx="465138" cy="1079500"/>
            </p14:xfrm>
          </p:contentPart>
        </mc:Choice>
        <mc:Fallback>
          <p:pic>
            <p:nvPicPr>
              <p:cNvPr id="146468" name="Ink 36"/>
              <p:cNvPicPr>
                <a:picLocks noRot="1" noChangeAspect="1" noEditPoints="1" noChangeArrowheads="1" noChangeShapeType="1"/>
              </p:cNvPicPr>
              <p:nvPr/>
            </p:nvPicPr>
            <p:blipFill>
              <a:blip r:embed="rId74"/>
              <a:stretch>
                <a:fillRect/>
              </a:stretch>
            </p:blipFill>
            <p:spPr>
              <a:xfrm>
                <a:off x="7086888" y="2953400"/>
                <a:ext cx="470912" cy="1084910"/>
              </a:xfrm>
              <a:prstGeom prst="rect">
                <a:avLst/>
              </a:prstGeom>
            </p:spPr>
          </p:pic>
        </mc:Fallback>
      </mc:AlternateContent>
    </p:spTree>
    <p:extLst>
      <p:ext uri="{BB962C8B-B14F-4D97-AF65-F5344CB8AC3E}">
        <p14:creationId xmlns:p14="http://schemas.microsoft.com/office/powerpoint/2010/main" val="4239777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1026"/>
          <p:cNvSpPr>
            <a:spLocks noGrp="1" noChangeArrowheads="1"/>
          </p:cNvSpPr>
          <p:nvPr>
            <p:ph type="title"/>
          </p:nvPr>
        </p:nvSpPr>
        <p:spPr/>
        <p:txBody>
          <a:bodyPr/>
          <a:lstStyle/>
          <a:p>
            <a:r>
              <a:rPr lang="en-US"/>
              <a:t>Using a Structure</a:t>
            </a:r>
          </a:p>
        </p:txBody>
      </p:sp>
      <p:sp>
        <p:nvSpPr>
          <p:cNvPr id="114691" name="Rectangle 1027"/>
          <p:cNvSpPr>
            <a:spLocks noGrp="1" noChangeArrowheads="1"/>
          </p:cNvSpPr>
          <p:nvPr>
            <p:ph type="body" idx="1"/>
          </p:nvPr>
        </p:nvSpPr>
        <p:spPr>
          <a:xfrm>
            <a:off x="762000" y="1524000"/>
            <a:ext cx="8077200" cy="4191000"/>
          </a:xfrm>
        </p:spPr>
        <p:txBody>
          <a:bodyPr>
            <a:normAutofit/>
          </a:bodyPr>
          <a:lstStyle/>
          <a:p>
            <a:pPr>
              <a:spcBef>
                <a:spcPts val="1500"/>
              </a:spcBef>
              <a:buFontTx/>
              <a:buNone/>
            </a:pPr>
            <a:r>
              <a:rPr lang="en-US" sz="2800" dirty="0"/>
              <a:t>Using a structure involves three sequential steps:</a:t>
            </a:r>
          </a:p>
          <a:p>
            <a:pPr lvl="1">
              <a:spcBef>
                <a:spcPts val="1500"/>
              </a:spcBef>
              <a:buFontTx/>
              <a:buNone/>
            </a:pPr>
            <a:r>
              <a:rPr lang="en-US" sz="2400" dirty="0"/>
              <a:t>1. Define the structure.</a:t>
            </a:r>
          </a:p>
          <a:p>
            <a:pPr lvl="1">
              <a:spcBef>
                <a:spcPts val="1500"/>
              </a:spcBef>
              <a:buFontTx/>
              <a:buNone/>
            </a:pPr>
            <a:r>
              <a:rPr lang="en-US" sz="2400" dirty="0"/>
              <a:t>2. Declare one or more variables of the structure type, called </a:t>
            </a:r>
            <a:r>
              <a:rPr lang="en-US" sz="2400" dirty="0">
                <a:solidFill>
                  <a:srgbClr val="0000FF"/>
                </a:solidFill>
              </a:rPr>
              <a:t>structure variables</a:t>
            </a:r>
            <a:r>
              <a:rPr lang="en-US" sz="2400" dirty="0"/>
              <a:t>.</a:t>
            </a:r>
          </a:p>
          <a:p>
            <a:pPr lvl="1">
              <a:spcBef>
                <a:spcPts val="1500"/>
              </a:spcBef>
              <a:buFontTx/>
              <a:buNone/>
            </a:pPr>
            <a:r>
              <a:rPr lang="en-US" sz="2400" dirty="0"/>
              <a:t>3. Write runtime instructions that access the structure.</a:t>
            </a:r>
          </a:p>
        </p:txBody>
      </p:sp>
      <mc:AlternateContent xmlns:mc="http://schemas.openxmlformats.org/markup-compatibility/2006">
        <mc:Choice xmlns:p14="http://schemas.microsoft.com/office/powerpoint/2010/main" Requires="p14">
          <p:contentPart p14:bwMode="auto" r:id="rId3">
            <p14:nvContentPartPr>
              <p14:cNvPr id="144385" name="Ink 1"/>
              <p14:cNvContentPartPr>
                <a14:cpLocks xmlns:a14="http://schemas.microsoft.com/office/drawing/2010/main" noRot="1" noChangeAspect="1" noEditPoints="1" noChangeArrowheads="1" noChangeShapeType="1"/>
              </p14:cNvContentPartPr>
              <p14:nvPr/>
            </p14:nvContentPartPr>
            <p14:xfrm>
              <a:off x="3582988" y="1968500"/>
              <a:ext cx="4983162" cy="211138"/>
            </p14:xfrm>
          </p:contentPart>
        </mc:Choice>
        <mc:Fallback>
          <p:pic>
            <p:nvPicPr>
              <p:cNvPr id="144385" name="Ink 1"/>
              <p:cNvPicPr>
                <a:picLocks noRot="1" noChangeAspect="1" noEditPoints="1" noChangeArrowheads="1" noChangeShapeType="1"/>
              </p:cNvPicPr>
              <p:nvPr/>
            </p:nvPicPr>
            <p:blipFill>
              <a:blip r:embed="rId4"/>
              <a:stretch>
                <a:fillRect/>
              </a:stretch>
            </p:blipFill>
            <p:spPr>
              <a:xfrm>
                <a:off x="3580469" y="1964847"/>
                <a:ext cx="4988920" cy="21771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4386" name="Ink 2"/>
              <p14:cNvContentPartPr>
                <a14:cpLocks xmlns:a14="http://schemas.microsoft.com/office/drawing/2010/main" noRot="1" noChangeAspect="1" noEditPoints="1" noChangeArrowheads="1" noChangeShapeType="1"/>
              </p14:cNvContentPartPr>
              <p14:nvPr/>
            </p14:nvContentPartPr>
            <p14:xfrm>
              <a:off x="2105025" y="3813175"/>
              <a:ext cx="6886575" cy="1284288"/>
            </p14:xfrm>
          </p:contentPart>
        </mc:Choice>
        <mc:Fallback>
          <p:pic>
            <p:nvPicPr>
              <p:cNvPr id="144386" name="Ink 2"/>
              <p:cNvPicPr>
                <a:picLocks noRot="1" noChangeAspect="1" noEditPoints="1" noChangeArrowheads="1" noChangeShapeType="1"/>
              </p:cNvPicPr>
              <p:nvPr/>
            </p:nvPicPr>
            <p:blipFill>
              <a:blip r:embed="rId6"/>
              <a:stretch>
                <a:fillRect/>
              </a:stretch>
            </p:blipFill>
            <p:spPr>
              <a:xfrm>
                <a:off x="2102146" y="3810654"/>
                <a:ext cx="6893773" cy="128969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4387" name="Ink 3"/>
              <p14:cNvContentPartPr>
                <a14:cpLocks xmlns:a14="http://schemas.microsoft.com/office/drawing/2010/main" noRot="1" noChangeAspect="1" noEditPoints="1" noChangeArrowheads="1" noChangeShapeType="1"/>
              </p14:cNvContentPartPr>
              <p14:nvPr/>
            </p14:nvContentPartPr>
            <p14:xfrm>
              <a:off x="3478213" y="5478463"/>
              <a:ext cx="892175" cy="298450"/>
            </p14:xfrm>
          </p:contentPart>
        </mc:Choice>
        <mc:Fallback>
          <p:pic>
            <p:nvPicPr>
              <p:cNvPr id="144387" name="Ink 3"/>
              <p:cNvPicPr>
                <a:picLocks noRot="1" noChangeAspect="1" noEditPoints="1" noChangeArrowheads="1" noChangeShapeType="1"/>
              </p:cNvPicPr>
              <p:nvPr/>
            </p:nvPicPr>
            <p:blipFill>
              <a:blip r:embed="rId8"/>
              <a:stretch>
                <a:fillRect/>
              </a:stretch>
            </p:blipFill>
            <p:spPr>
              <a:xfrm>
                <a:off x="3475332" y="5475934"/>
                <a:ext cx="897938" cy="304592"/>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4388" name="Ink 4"/>
              <p14:cNvContentPartPr>
                <a14:cpLocks xmlns:a14="http://schemas.microsoft.com/office/drawing/2010/main" noRot="1" noChangeAspect="1" noEditPoints="1" noChangeArrowheads="1" noChangeShapeType="1"/>
              </p14:cNvContentPartPr>
              <p14:nvPr/>
            </p14:nvContentPartPr>
            <p14:xfrm>
              <a:off x="8529638" y="5735638"/>
              <a:ext cx="215900" cy="55562"/>
            </p14:xfrm>
          </p:contentPart>
        </mc:Choice>
        <mc:Fallback>
          <p:pic>
            <p:nvPicPr>
              <p:cNvPr id="144388" name="Ink 4"/>
              <p:cNvPicPr>
                <a:picLocks noRot="1" noChangeAspect="1" noEditPoints="1" noChangeArrowheads="1" noChangeShapeType="1"/>
              </p:cNvPicPr>
              <p:nvPr/>
            </p:nvPicPr>
            <p:blipFill>
              <a:blip r:embed="rId10"/>
              <a:stretch>
                <a:fillRect/>
              </a:stretch>
            </p:blipFill>
            <p:spPr>
              <a:xfrm>
                <a:off x="8527115" y="5733161"/>
                <a:ext cx="220946" cy="60517"/>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4389" name="Ink 5"/>
              <p14:cNvContentPartPr>
                <a14:cpLocks xmlns:a14="http://schemas.microsoft.com/office/drawing/2010/main" noRot="1" noChangeAspect="1" noEditPoints="1" noChangeArrowheads="1" noChangeShapeType="1"/>
              </p14:cNvContentPartPr>
              <p14:nvPr/>
            </p14:nvContentPartPr>
            <p14:xfrm>
              <a:off x="6786563" y="5770563"/>
              <a:ext cx="311150" cy="295275"/>
            </p14:xfrm>
          </p:contentPart>
        </mc:Choice>
        <mc:Fallback>
          <p:pic>
            <p:nvPicPr>
              <p:cNvPr id="144389" name="Ink 5"/>
              <p:cNvPicPr>
                <a:picLocks noRot="1" noChangeAspect="1" noEditPoints="1" noChangeArrowheads="1" noChangeShapeType="1"/>
              </p:cNvPicPr>
              <p:nvPr/>
            </p:nvPicPr>
            <p:blipFill>
              <a:blip r:embed="rId12"/>
              <a:stretch>
                <a:fillRect/>
              </a:stretch>
            </p:blipFill>
            <p:spPr>
              <a:xfrm>
                <a:off x="6783685" y="5767314"/>
                <a:ext cx="316905" cy="301051"/>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4390" name="Ink 6"/>
              <p14:cNvContentPartPr>
                <a14:cpLocks xmlns:a14="http://schemas.microsoft.com/office/drawing/2010/main" noRot="1" noChangeAspect="1" noEditPoints="1" noChangeArrowheads="1" noChangeShapeType="1"/>
              </p14:cNvContentPartPr>
              <p14:nvPr/>
            </p14:nvContentPartPr>
            <p14:xfrm>
              <a:off x="7226300" y="5565775"/>
              <a:ext cx="198438" cy="493713"/>
            </p14:xfrm>
          </p:contentPart>
        </mc:Choice>
        <mc:Fallback>
          <p:pic>
            <p:nvPicPr>
              <p:cNvPr id="144390" name="Ink 6"/>
              <p:cNvPicPr>
                <a:picLocks noRot="1" noChangeAspect="1" noEditPoints="1" noChangeArrowheads="1" noChangeShapeType="1"/>
              </p:cNvPicPr>
              <p:nvPr/>
            </p:nvPicPr>
            <p:blipFill>
              <a:blip r:embed="rId14"/>
              <a:stretch>
                <a:fillRect/>
              </a:stretch>
            </p:blipFill>
            <p:spPr>
              <a:xfrm>
                <a:off x="7223445" y="5562543"/>
                <a:ext cx="204148" cy="500176"/>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4391" name="Ink 7"/>
              <p14:cNvContentPartPr>
                <a14:cpLocks xmlns:a14="http://schemas.microsoft.com/office/drawing/2010/main" noRot="1" noChangeAspect="1" noEditPoints="1" noChangeArrowheads="1" noChangeShapeType="1"/>
              </p14:cNvContentPartPr>
              <p14:nvPr/>
            </p14:nvContentPartPr>
            <p14:xfrm>
              <a:off x="7939088" y="5581650"/>
              <a:ext cx="422275" cy="284163"/>
            </p14:xfrm>
          </p:contentPart>
        </mc:Choice>
        <mc:Fallback>
          <p:pic>
            <p:nvPicPr>
              <p:cNvPr id="144391" name="Ink 7"/>
              <p:cNvPicPr>
                <a:picLocks noRot="1" noChangeAspect="1" noEditPoints="1" noChangeArrowheads="1" noChangeShapeType="1"/>
              </p:cNvPicPr>
              <p:nvPr/>
            </p:nvPicPr>
            <p:blipFill>
              <a:blip r:embed="rId16"/>
              <a:stretch>
                <a:fillRect/>
              </a:stretch>
            </p:blipFill>
            <p:spPr>
              <a:xfrm>
                <a:off x="7935497" y="5578761"/>
                <a:ext cx="428379" cy="2899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4392" name="Ink 8"/>
              <p14:cNvContentPartPr>
                <a14:cpLocks xmlns:a14="http://schemas.microsoft.com/office/drawing/2010/main" noRot="1" noChangeAspect="1" noEditPoints="1" noChangeArrowheads="1" noChangeShapeType="1"/>
              </p14:cNvContentPartPr>
              <p14:nvPr/>
            </p14:nvContentPartPr>
            <p14:xfrm>
              <a:off x="1042988" y="2270125"/>
              <a:ext cx="258762" cy="157163"/>
            </p14:xfrm>
          </p:contentPart>
        </mc:Choice>
        <mc:Fallback>
          <p:pic>
            <p:nvPicPr>
              <p:cNvPr id="144392" name="Ink 8"/>
              <p:cNvPicPr>
                <a:picLocks noRot="1" noChangeAspect="1" noEditPoints="1" noChangeArrowheads="1" noChangeShapeType="1"/>
              </p:cNvPicPr>
              <p:nvPr/>
            </p:nvPicPr>
            <p:blipFill>
              <a:blip r:embed="rId18"/>
              <a:stretch>
                <a:fillRect/>
              </a:stretch>
            </p:blipFill>
            <p:spPr>
              <a:xfrm>
                <a:off x="1040462" y="2267254"/>
                <a:ext cx="264175" cy="162904"/>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4393" name="Ink 9"/>
              <p14:cNvContentPartPr>
                <a14:cpLocks xmlns:a14="http://schemas.microsoft.com/office/drawing/2010/main" noRot="1" noChangeAspect="1" noEditPoints="1" noChangeArrowheads="1" noChangeShapeType="1"/>
              </p14:cNvContentPartPr>
              <p14:nvPr/>
            </p14:nvContentPartPr>
            <p14:xfrm>
              <a:off x="1035050" y="2840038"/>
              <a:ext cx="336550" cy="192087"/>
            </p14:xfrm>
          </p:contentPart>
        </mc:Choice>
        <mc:Fallback>
          <p:pic>
            <p:nvPicPr>
              <p:cNvPr id="144393" name="Ink 9"/>
              <p:cNvPicPr>
                <a:picLocks noRot="1" noChangeAspect="1" noEditPoints="1" noChangeArrowheads="1" noChangeShapeType="1"/>
              </p:cNvPicPr>
              <p:nvPr/>
            </p:nvPicPr>
            <p:blipFill>
              <a:blip r:embed="rId20"/>
              <a:stretch>
                <a:fillRect/>
              </a:stretch>
            </p:blipFill>
            <p:spPr>
              <a:xfrm>
                <a:off x="1032164" y="2837160"/>
                <a:ext cx="342321" cy="197842"/>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4394" name="Ink 10"/>
              <p14:cNvContentPartPr>
                <a14:cpLocks xmlns:a14="http://schemas.microsoft.com/office/drawing/2010/main" noRot="1" noChangeAspect="1" noEditPoints="1" noChangeArrowheads="1" noChangeShapeType="1"/>
              </p14:cNvContentPartPr>
              <p14:nvPr/>
            </p14:nvContentPartPr>
            <p14:xfrm>
              <a:off x="8967788" y="5694363"/>
              <a:ext cx="6350" cy="9525"/>
            </p14:xfrm>
          </p:contentPart>
        </mc:Choice>
        <mc:Fallback>
          <p:pic>
            <p:nvPicPr>
              <p:cNvPr id="144394" name="Ink 10"/>
              <p:cNvPicPr>
                <a:picLocks noRot="1" noChangeAspect="1" noEditPoints="1" noChangeArrowheads="1" noChangeShapeType="1"/>
              </p:cNvPicPr>
              <p:nvPr/>
            </p:nvPicPr>
            <p:blipFill>
              <a:blip r:embed="rId22"/>
              <a:stretch>
                <a:fillRect/>
              </a:stretch>
            </p:blipFill>
            <p:spPr>
              <a:xfrm>
                <a:off x="8964825" y="5691799"/>
                <a:ext cx="12277" cy="14654"/>
              </a:xfrm>
              <a:prstGeom prst="rect">
                <a:avLst/>
              </a:prstGeom>
            </p:spPr>
          </p:pic>
        </mc:Fallback>
      </mc:AlternateContent>
    </p:spTree>
    <p:extLst>
      <p:ext uri="{BB962C8B-B14F-4D97-AF65-F5344CB8AC3E}">
        <p14:creationId xmlns:p14="http://schemas.microsoft.com/office/powerpoint/2010/main" val="88370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050"/>
          <p:cNvSpPr>
            <a:spLocks noGrp="1" noChangeArrowheads="1"/>
          </p:cNvSpPr>
          <p:nvPr>
            <p:ph type="title"/>
          </p:nvPr>
        </p:nvSpPr>
        <p:spPr/>
        <p:txBody>
          <a:bodyPr/>
          <a:lstStyle/>
          <a:p>
            <a:r>
              <a:rPr lang="en-US"/>
              <a:t>Structure Definition Syntax</a:t>
            </a:r>
          </a:p>
        </p:txBody>
      </p:sp>
      <p:sp>
        <p:nvSpPr>
          <p:cNvPr id="115716" name="Text Box 2052"/>
          <p:cNvSpPr txBox="1">
            <a:spLocks noChangeArrowheads="1"/>
          </p:cNvSpPr>
          <p:nvPr/>
        </p:nvSpPr>
        <p:spPr bwMode="auto">
          <a:xfrm>
            <a:off x="2438400" y="1752600"/>
            <a:ext cx="3352800" cy="1565275"/>
          </a:xfrm>
          <a:prstGeom prst="rect">
            <a:avLst/>
          </a:prstGeom>
          <a:noFill/>
          <a:ln w="9525">
            <a:solidFill>
              <a:srgbClr val="000000"/>
            </a:solidFill>
            <a:miter lim="800000"/>
            <a:headEnd/>
            <a:tailEnd/>
          </a:ln>
          <a:effectLst/>
        </p:spPr>
        <p:txBody>
          <a:bodyPr tIns="137160" bIns="137160">
            <a:spAutoFit/>
          </a:bodyPr>
          <a:lstStyle>
            <a:lvl1pPr>
              <a:tabLst>
                <a:tab pos="457200" algn="l"/>
              </a:tabLst>
              <a:defRPr sz="2400">
                <a:solidFill>
                  <a:schemeClr val="tx1"/>
                </a:solidFill>
                <a:latin typeface="Times New Roman" charset="0"/>
                <a:ea typeface="ＭＳ Ｐゴシック" charset="0"/>
              </a:defRPr>
            </a:lvl1pPr>
            <a:lvl2pPr>
              <a:tabLst>
                <a:tab pos="457200" algn="l"/>
              </a:tabLst>
              <a:defRPr sz="2400">
                <a:solidFill>
                  <a:schemeClr val="tx1"/>
                </a:solidFill>
                <a:latin typeface="Times New Roman" charset="0"/>
                <a:ea typeface="ＭＳ Ｐゴシック" charset="0"/>
              </a:defRPr>
            </a:lvl2pPr>
            <a:lvl3pPr>
              <a:tabLst>
                <a:tab pos="457200" algn="l"/>
              </a:tabLst>
              <a:defRPr sz="2400">
                <a:solidFill>
                  <a:schemeClr val="tx1"/>
                </a:solidFill>
                <a:latin typeface="Times New Roman" charset="0"/>
                <a:ea typeface="ＭＳ Ｐゴシック" charset="0"/>
              </a:defRPr>
            </a:lvl3pPr>
            <a:lvl4pPr>
              <a:tabLst>
                <a:tab pos="457200" algn="l"/>
              </a:tabLst>
              <a:defRPr sz="2400">
                <a:solidFill>
                  <a:schemeClr val="tx1"/>
                </a:solidFill>
                <a:latin typeface="Times New Roman" charset="0"/>
                <a:ea typeface="ＭＳ Ｐゴシック" charset="0"/>
              </a:defRPr>
            </a:lvl4pPr>
            <a:lvl5pPr>
              <a:tabLst>
                <a:tab pos="457200"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Lst>
              <a:defRPr sz="2400">
                <a:solidFill>
                  <a:schemeClr val="tx1"/>
                </a:solidFill>
                <a:latin typeface="Times New Roman" charset="0"/>
                <a:ea typeface="ＭＳ Ｐゴシック" charset="0"/>
              </a:defRPr>
            </a:lvl9pPr>
          </a:lstStyle>
          <a:p>
            <a:pPr>
              <a:spcBef>
                <a:spcPct val="50000"/>
              </a:spcBef>
            </a:pPr>
            <a:r>
              <a:rPr lang="en-US" sz="2100" i="1" dirty="0">
                <a:solidFill>
                  <a:srgbClr val="0000FF"/>
                </a:solidFill>
                <a:latin typeface="Arial" charset="0"/>
              </a:rPr>
              <a:t>name STRUCT</a:t>
            </a:r>
          </a:p>
          <a:p>
            <a:pPr>
              <a:spcBef>
                <a:spcPct val="50000"/>
              </a:spcBef>
            </a:pPr>
            <a:r>
              <a:rPr lang="en-US" sz="2100" i="1" dirty="0">
                <a:solidFill>
                  <a:srgbClr val="0000FF"/>
                </a:solidFill>
                <a:latin typeface="Arial" charset="0"/>
              </a:rPr>
              <a:t>	field-declarations</a:t>
            </a:r>
          </a:p>
          <a:p>
            <a:pPr>
              <a:spcBef>
                <a:spcPct val="50000"/>
              </a:spcBef>
            </a:pPr>
            <a:r>
              <a:rPr lang="en-US" sz="2100" i="1" dirty="0">
                <a:solidFill>
                  <a:srgbClr val="0000FF"/>
                </a:solidFill>
                <a:latin typeface="Arial" charset="0"/>
              </a:rPr>
              <a:t>name ENDS</a:t>
            </a:r>
          </a:p>
        </p:txBody>
      </p:sp>
      <p:sp>
        <p:nvSpPr>
          <p:cNvPr id="115717" name="Rectangle 2053"/>
          <p:cNvSpPr>
            <a:spLocks noChangeArrowheads="1"/>
          </p:cNvSpPr>
          <p:nvPr/>
        </p:nvSpPr>
        <p:spPr bwMode="auto">
          <a:xfrm>
            <a:off x="762000" y="3733800"/>
            <a:ext cx="7772400"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chemeClr val="tx1"/>
              </a:buClr>
              <a:buFontTx/>
              <a:buChar char="•"/>
            </a:pPr>
            <a:r>
              <a:rPr lang="en-US" sz="2400"/>
              <a:t>Field-declarations are identical to variable declarations</a:t>
            </a:r>
          </a:p>
        </p:txBody>
      </p:sp>
      <mc:AlternateContent xmlns:mc="http://schemas.openxmlformats.org/markup-compatibility/2006">
        <mc:Choice xmlns:p14="http://schemas.microsoft.com/office/powerpoint/2010/main" Requires="p14">
          <p:contentPart p14:bwMode="auto" r:id="rId3">
            <p14:nvContentPartPr>
              <p14:cNvPr id="142337" name="Ink 1"/>
              <p14:cNvContentPartPr>
                <a14:cpLocks xmlns:a14="http://schemas.microsoft.com/office/drawing/2010/main" noRot="1" noChangeAspect="1" noEditPoints="1" noChangeArrowheads="1" noChangeShapeType="1"/>
              </p14:cNvContentPartPr>
              <p14:nvPr/>
            </p14:nvContentPartPr>
            <p14:xfrm>
              <a:off x="2409825" y="1919288"/>
              <a:ext cx="1735138" cy="1362075"/>
            </p14:xfrm>
          </p:contentPart>
        </mc:Choice>
        <mc:Fallback>
          <p:pic>
            <p:nvPicPr>
              <p:cNvPr id="142337" name="Ink 1"/>
              <p:cNvPicPr>
                <a:picLocks noRot="1" noChangeAspect="1" noEditPoints="1" noChangeArrowheads="1" noChangeShapeType="1"/>
              </p:cNvPicPr>
              <p:nvPr/>
            </p:nvPicPr>
            <p:blipFill>
              <a:blip r:embed="rId4"/>
              <a:stretch>
                <a:fillRect/>
              </a:stretch>
            </p:blipFill>
            <p:spPr>
              <a:xfrm>
                <a:off x="2405512" y="1916048"/>
                <a:ext cx="1742326" cy="1367834"/>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2338" name="Ink 2"/>
              <p14:cNvContentPartPr>
                <a14:cpLocks xmlns:a14="http://schemas.microsoft.com/office/drawing/2010/main" noRot="1" noChangeAspect="1" noEditPoints="1" noChangeArrowheads="1" noChangeShapeType="1"/>
              </p14:cNvContentPartPr>
              <p14:nvPr/>
            </p14:nvContentPartPr>
            <p14:xfrm>
              <a:off x="4883150" y="2011363"/>
              <a:ext cx="4119563" cy="1089025"/>
            </p14:xfrm>
          </p:contentPart>
        </mc:Choice>
        <mc:Fallback>
          <p:pic>
            <p:nvPicPr>
              <p:cNvPr id="142338" name="Ink 2"/>
              <p:cNvPicPr>
                <a:picLocks noRot="1" noChangeAspect="1" noEditPoints="1" noChangeArrowheads="1" noChangeShapeType="1"/>
              </p:cNvPicPr>
              <p:nvPr/>
            </p:nvPicPr>
            <p:blipFill>
              <a:blip r:embed="rId6"/>
              <a:stretch>
                <a:fillRect/>
              </a:stretch>
            </p:blipFill>
            <p:spPr>
              <a:xfrm>
                <a:off x="4880630" y="2008481"/>
                <a:ext cx="4124964" cy="1094789"/>
              </a:xfrm>
              <a:prstGeom prst="rect">
                <a:avLst/>
              </a:prstGeom>
            </p:spPr>
          </p:pic>
        </mc:Fallback>
      </mc:AlternateContent>
    </p:spTree>
    <p:extLst>
      <p:ext uri="{BB962C8B-B14F-4D97-AF65-F5344CB8AC3E}">
        <p14:creationId xmlns:p14="http://schemas.microsoft.com/office/powerpoint/2010/main" val="2068018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050"/>
          <p:cNvSpPr>
            <a:spLocks noGrp="1" noChangeArrowheads="1"/>
          </p:cNvSpPr>
          <p:nvPr>
            <p:ph type="title"/>
          </p:nvPr>
        </p:nvSpPr>
        <p:spPr/>
        <p:txBody>
          <a:bodyPr/>
          <a:lstStyle/>
          <a:p>
            <a:r>
              <a:rPr lang="en-US"/>
              <a:t>COORD Structure</a:t>
            </a:r>
          </a:p>
        </p:txBody>
      </p:sp>
      <p:sp>
        <p:nvSpPr>
          <p:cNvPr id="110595" name="Rectangle 2051"/>
          <p:cNvSpPr>
            <a:spLocks noGrp="1" noChangeArrowheads="1"/>
          </p:cNvSpPr>
          <p:nvPr>
            <p:ph type="body" idx="1"/>
          </p:nvPr>
        </p:nvSpPr>
        <p:spPr>
          <a:xfrm>
            <a:off x="685800" y="1143000"/>
            <a:ext cx="7772400" cy="1752600"/>
          </a:xfrm>
        </p:spPr>
        <p:txBody>
          <a:bodyPr/>
          <a:lstStyle/>
          <a:p>
            <a:r>
              <a:rPr lang="en-US"/>
              <a:t>The COORD structure used by the MS-Windows programming library identifies X and Y screen coordinates</a:t>
            </a:r>
          </a:p>
        </p:txBody>
      </p:sp>
      <p:sp>
        <p:nvSpPr>
          <p:cNvPr id="110596" name="Text Box 2052"/>
          <p:cNvSpPr txBox="1">
            <a:spLocks noChangeArrowheads="1"/>
          </p:cNvSpPr>
          <p:nvPr/>
        </p:nvSpPr>
        <p:spPr bwMode="auto">
          <a:xfrm>
            <a:off x="1828800" y="2819400"/>
            <a:ext cx="5486400" cy="1600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a:tabLst>
                <a:tab pos="457200" algn="l"/>
                <a:tab pos="2746375" algn="l"/>
              </a:tabLst>
              <a:defRPr sz="2400">
                <a:solidFill>
                  <a:schemeClr val="tx1"/>
                </a:solidFill>
                <a:latin typeface="Times New Roman" charset="0"/>
                <a:ea typeface="ＭＳ Ｐゴシック" charset="0"/>
              </a:defRPr>
            </a:lvl1pPr>
            <a:lvl2pPr>
              <a:tabLst>
                <a:tab pos="457200" algn="l"/>
                <a:tab pos="2746375" algn="l"/>
              </a:tabLst>
              <a:defRPr sz="2400">
                <a:solidFill>
                  <a:schemeClr val="tx1"/>
                </a:solidFill>
                <a:latin typeface="Times New Roman" charset="0"/>
                <a:ea typeface="ＭＳ Ｐゴシック" charset="0"/>
              </a:defRPr>
            </a:lvl2pPr>
            <a:lvl3pPr>
              <a:tabLst>
                <a:tab pos="457200" algn="l"/>
                <a:tab pos="2746375" algn="l"/>
              </a:tabLst>
              <a:defRPr sz="2400">
                <a:solidFill>
                  <a:schemeClr val="tx1"/>
                </a:solidFill>
                <a:latin typeface="Times New Roman" charset="0"/>
                <a:ea typeface="ＭＳ Ｐゴシック" charset="0"/>
              </a:defRPr>
            </a:lvl3pPr>
            <a:lvl4pPr>
              <a:tabLst>
                <a:tab pos="457200" algn="l"/>
                <a:tab pos="2746375" algn="l"/>
              </a:tabLst>
              <a:defRPr sz="2400">
                <a:solidFill>
                  <a:schemeClr val="tx1"/>
                </a:solidFill>
                <a:latin typeface="Times New Roman" charset="0"/>
                <a:ea typeface="ＭＳ Ｐゴシック" charset="0"/>
              </a:defRPr>
            </a:lvl4pPr>
            <a:lvl5pPr>
              <a:tabLst>
                <a:tab pos="457200" algn="l"/>
                <a:tab pos="2746375"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 pos="2746375"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 pos="2746375"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 pos="2746375"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 pos="2746375" algn="l"/>
              </a:tabLst>
              <a:defRPr sz="2400">
                <a:solidFill>
                  <a:schemeClr val="tx1"/>
                </a:solidFill>
                <a:latin typeface="Times New Roman" charset="0"/>
                <a:ea typeface="ＭＳ Ｐゴシック" charset="0"/>
              </a:defRPr>
            </a:lvl9pPr>
          </a:lstStyle>
          <a:p>
            <a:pPr>
              <a:spcBef>
                <a:spcPct val="20000"/>
              </a:spcBef>
              <a:buClr>
                <a:schemeClr val="tx1"/>
              </a:buClr>
            </a:pPr>
            <a:r>
              <a:rPr lang="en-US" sz="2000" b="1" dirty="0">
                <a:latin typeface="Courier New" charset="0"/>
              </a:rPr>
              <a:t>COORD STRUCT</a:t>
            </a:r>
          </a:p>
          <a:p>
            <a:pPr>
              <a:spcBef>
                <a:spcPct val="20000"/>
              </a:spcBef>
              <a:buClr>
                <a:schemeClr val="tx1"/>
              </a:buClr>
            </a:pPr>
            <a:r>
              <a:rPr lang="en-US" sz="2000" b="1" dirty="0">
                <a:latin typeface="Courier New" charset="0"/>
              </a:rPr>
              <a:t>	X WORD ? 	; offset 00</a:t>
            </a:r>
          </a:p>
          <a:p>
            <a:pPr>
              <a:spcBef>
                <a:spcPct val="20000"/>
              </a:spcBef>
              <a:buClr>
                <a:schemeClr val="tx1"/>
              </a:buClr>
            </a:pPr>
            <a:r>
              <a:rPr lang="en-US" sz="2000" b="1" dirty="0">
                <a:latin typeface="Courier New" charset="0"/>
              </a:rPr>
              <a:t>	Y WORD ? 	; offset 02</a:t>
            </a:r>
          </a:p>
          <a:p>
            <a:pPr>
              <a:spcBef>
                <a:spcPct val="20000"/>
              </a:spcBef>
              <a:buClr>
                <a:schemeClr val="tx1"/>
              </a:buClr>
            </a:pPr>
            <a:r>
              <a:rPr lang="en-US" sz="2000" b="1" dirty="0">
                <a:latin typeface="Courier New" charset="0"/>
              </a:rPr>
              <a:t>COORD ENDS</a:t>
            </a:r>
          </a:p>
        </p:txBody>
      </p:sp>
      <mc:AlternateContent xmlns:mc="http://schemas.openxmlformats.org/markup-compatibility/2006">
        <mc:Choice xmlns:p14="http://schemas.microsoft.com/office/powerpoint/2010/main" Requires="p14">
          <p:contentPart p14:bwMode="auto" r:id="rId3">
            <p14:nvContentPartPr>
              <p14:cNvPr id="140289" name="Ink 1"/>
              <p14:cNvContentPartPr>
                <a14:cpLocks xmlns:a14="http://schemas.microsoft.com/office/drawing/2010/main" noRot="1" noChangeAspect="1" noEditPoints="1" noChangeArrowheads="1" noChangeShapeType="1"/>
              </p14:cNvContentPartPr>
              <p14:nvPr/>
            </p14:nvContentPartPr>
            <p14:xfrm>
              <a:off x="2940050" y="801688"/>
              <a:ext cx="2500313" cy="1181100"/>
            </p14:xfrm>
          </p:contentPart>
        </mc:Choice>
        <mc:Fallback>
          <p:pic>
            <p:nvPicPr>
              <p:cNvPr id="140289" name="Ink 1"/>
              <p:cNvPicPr>
                <a:picLocks noRot="1" noChangeAspect="1" noEditPoints="1" noChangeArrowheads="1" noChangeShapeType="1"/>
              </p:cNvPicPr>
              <p:nvPr/>
            </p:nvPicPr>
            <p:blipFill>
              <a:blip r:embed="rId4"/>
              <a:stretch>
                <a:fillRect/>
              </a:stretch>
            </p:blipFill>
            <p:spPr>
              <a:xfrm>
                <a:off x="2937171" y="798089"/>
                <a:ext cx="2506431" cy="118793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0290" name="Ink 2"/>
              <p14:cNvContentPartPr>
                <a14:cpLocks xmlns:a14="http://schemas.microsoft.com/office/drawing/2010/main" noRot="1" noChangeAspect="1" noEditPoints="1" noChangeArrowheads="1" noChangeShapeType="1"/>
              </p14:cNvContentPartPr>
              <p14:nvPr/>
            </p14:nvContentPartPr>
            <p14:xfrm>
              <a:off x="6011863" y="1944688"/>
              <a:ext cx="2849562" cy="1641475"/>
            </p14:xfrm>
          </p:contentPart>
        </mc:Choice>
        <mc:Fallback>
          <p:pic>
            <p:nvPicPr>
              <p:cNvPr id="140290" name="Ink 2"/>
              <p:cNvPicPr>
                <a:picLocks noRot="1" noChangeAspect="1" noEditPoints="1" noChangeArrowheads="1" noChangeShapeType="1"/>
              </p:cNvPicPr>
              <p:nvPr/>
            </p:nvPicPr>
            <p:blipFill>
              <a:blip r:embed="rId6"/>
              <a:stretch>
                <a:fillRect/>
              </a:stretch>
            </p:blipFill>
            <p:spPr>
              <a:xfrm>
                <a:off x="6008982" y="1942165"/>
                <a:ext cx="2858564" cy="164976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0291" name="Ink 3"/>
              <p14:cNvContentPartPr>
                <a14:cpLocks xmlns:a14="http://schemas.microsoft.com/office/drawing/2010/main" noRot="1" noChangeAspect="1" noEditPoints="1" noChangeArrowheads="1" noChangeShapeType="1"/>
              </p14:cNvContentPartPr>
              <p14:nvPr/>
            </p14:nvContentPartPr>
            <p14:xfrm>
              <a:off x="1852613" y="2752725"/>
              <a:ext cx="3670300" cy="1257300"/>
            </p14:xfrm>
          </p:contentPart>
        </mc:Choice>
        <mc:Fallback>
          <p:pic>
            <p:nvPicPr>
              <p:cNvPr id="140291" name="Ink 3"/>
              <p:cNvPicPr>
                <a:picLocks noRot="1" noChangeAspect="1" noEditPoints="1" noChangeArrowheads="1" noChangeShapeType="1"/>
              </p:cNvPicPr>
              <p:nvPr/>
            </p:nvPicPr>
            <p:blipFill>
              <a:blip r:embed="rId8"/>
              <a:stretch>
                <a:fillRect/>
              </a:stretch>
            </p:blipFill>
            <p:spPr>
              <a:xfrm>
                <a:off x="1846493" y="2750203"/>
                <a:ext cx="3679300" cy="1262704"/>
              </a:xfrm>
              <a:prstGeom prst="rect">
                <a:avLst/>
              </a:prstGeom>
            </p:spPr>
          </p:pic>
        </mc:Fallback>
      </mc:AlternateContent>
    </p:spTree>
    <p:extLst>
      <p:ext uri="{BB962C8B-B14F-4D97-AF65-F5344CB8AC3E}">
        <p14:creationId xmlns:p14="http://schemas.microsoft.com/office/powerpoint/2010/main" val="2804849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Employee Structure</a:t>
            </a:r>
          </a:p>
        </p:txBody>
      </p:sp>
      <p:sp>
        <p:nvSpPr>
          <p:cNvPr id="76803" name="Text Box 3"/>
          <p:cNvSpPr txBox="1">
            <a:spLocks noChangeArrowheads="1"/>
          </p:cNvSpPr>
          <p:nvPr/>
        </p:nvSpPr>
        <p:spPr bwMode="auto">
          <a:xfrm>
            <a:off x="1447800" y="1981200"/>
            <a:ext cx="5638800" cy="2133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a:tabLst>
                <a:tab pos="457200" algn="l"/>
                <a:tab pos="3657600" algn="l"/>
                <a:tab pos="4114800" algn="l"/>
              </a:tabLst>
              <a:defRPr sz="2400">
                <a:solidFill>
                  <a:schemeClr val="tx1"/>
                </a:solidFill>
                <a:latin typeface="Times New Roman" charset="0"/>
                <a:ea typeface="ＭＳ Ｐゴシック" charset="0"/>
              </a:defRPr>
            </a:lvl1pPr>
            <a:lvl2pPr>
              <a:tabLst>
                <a:tab pos="457200" algn="l"/>
                <a:tab pos="3657600" algn="l"/>
                <a:tab pos="4114800" algn="l"/>
              </a:tabLst>
              <a:defRPr sz="2400">
                <a:solidFill>
                  <a:schemeClr val="tx1"/>
                </a:solidFill>
                <a:latin typeface="Times New Roman" charset="0"/>
                <a:ea typeface="ＭＳ Ｐゴシック" charset="0"/>
              </a:defRPr>
            </a:lvl2pPr>
            <a:lvl3pPr>
              <a:tabLst>
                <a:tab pos="457200" algn="l"/>
                <a:tab pos="3657600" algn="l"/>
                <a:tab pos="4114800" algn="l"/>
              </a:tabLst>
              <a:defRPr sz="2400">
                <a:solidFill>
                  <a:schemeClr val="tx1"/>
                </a:solidFill>
                <a:latin typeface="Times New Roman" charset="0"/>
                <a:ea typeface="ＭＳ Ｐゴシック" charset="0"/>
              </a:defRPr>
            </a:lvl3pPr>
            <a:lvl4pPr>
              <a:tabLst>
                <a:tab pos="457200" algn="l"/>
                <a:tab pos="3657600" algn="l"/>
                <a:tab pos="4114800" algn="l"/>
              </a:tabLst>
              <a:defRPr sz="2400">
                <a:solidFill>
                  <a:schemeClr val="tx1"/>
                </a:solidFill>
                <a:latin typeface="Times New Roman" charset="0"/>
                <a:ea typeface="ＭＳ Ｐゴシック" charset="0"/>
              </a:defRPr>
            </a:lvl4pPr>
            <a:lvl5pPr>
              <a:tabLst>
                <a:tab pos="457200" algn="l"/>
                <a:tab pos="3657600" algn="l"/>
                <a:tab pos="4114800"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9pPr>
          </a:lstStyle>
          <a:p>
            <a:pPr>
              <a:lnSpc>
                <a:spcPct val="50000"/>
              </a:lnSpc>
              <a:spcBef>
                <a:spcPct val="50000"/>
              </a:spcBef>
            </a:pPr>
            <a:r>
              <a:rPr lang="en-US" sz="2000" b="1">
                <a:latin typeface="Courier New" charset="0"/>
              </a:rPr>
              <a:t>Employee STRUCT</a:t>
            </a:r>
          </a:p>
          <a:p>
            <a:pPr lvl="1">
              <a:lnSpc>
                <a:spcPct val="50000"/>
              </a:lnSpc>
              <a:spcBef>
                <a:spcPct val="50000"/>
              </a:spcBef>
            </a:pPr>
            <a:r>
              <a:rPr lang="en-US" sz="2000" b="1">
                <a:latin typeface="Courier New" charset="0"/>
              </a:rPr>
              <a:t>IdNum BYTE "000000000"</a:t>
            </a:r>
          </a:p>
          <a:p>
            <a:pPr lvl="1">
              <a:lnSpc>
                <a:spcPct val="50000"/>
              </a:lnSpc>
              <a:spcBef>
                <a:spcPct val="50000"/>
              </a:spcBef>
            </a:pPr>
            <a:r>
              <a:rPr lang="en-US" sz="2000" b="1">
                <a:latin typeface="Courier New" charset="0"/>
              </a:rPr>
              <a:t>LastName BYTE 30 DUP(0)</a:t>
            </a:r>
          </a:p>
          <a:p>
            <a:pPr lvl="1">
              <a:lnSpc>
                <a:spcPct val="50000"/>
              </a:lnSpc>
              <a:spcBef>
                <a:spcPct val="50000"/>
              </a:spcBef>
            </a:pPr>
            <a:r>
              <a:rPr lang="en-US" sz="2000" b="1">
                <a:latin typeface="Courier New" charset="0"/>
              </a:rPr>
              <a:t>Years WORD 0</a:t>
            </a:r>
          </a:p>
          <a:p>
            <a:pPr lvl="1">
              <a:lnSpc>
                <a:spcPct val="50000"/>
              </a:lnSpc>
              <a:spcBef>
                <a:spcPct val="50000"/>
              </a:spcBef>
            </a:pPr>
            <a:r>
              <a:rPr lang="en-US" sz="2000" b="1">
                <a:latin typeface="Courier New" charset="0"/>
              </a:rPr>
              <a:t>SalaryHistory DWORD 0,0,0,0</a:t>
            </a:r>
          </a:p>
          <a:p>
            <a:pPr>
              <a:lnSpc>
                <a:spcPct val="50000"/>
              </a:lnSpc>
              <a:spcBef>
                <a:spcPct val="50000"/>
              </a:spcBef>
            </a:pPr>
            <a:r>
              <a:rPr lang="en-US" sz="2000" b="1">
                <a:latin typeface="Courier New" charset="0"/>
              </a:rPr>
              <a:t>Employee ENDS</a:t>
            </a:r>
          </a:p>
        </p:txBody>
      </p:sp>
      <p:sp>
        <p:nvSpPr>
          <p:cNvPr id="76804" name="Text Box 4"/>
          <p:cNvSpPr txBox="1">
            <a:spLocks noChangeArrowheads="1"/>
          </p:cNvSpPr>
          <p:nvPr/>
        </p:nvSpPr>
        <p:spPr bwMode="auto">
          <a:xfrm>
            <a:off x="685800" y="1066800"/>
            <a:ext cx="80010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p>
            <a:pPr>
              <a:spcBef>
                <a:spcPct val="50000"/>
              </a:spcBef>
            </a:pPr>
            <a:r>
              <a:rPr lang="en-US" sz="2400" dirty="0">
                <a:latin typeface="Arial"/>
                <a:cs typeface="Arial"/>
              </a:rPr>
              <a:t>A structure is ideal for combining fields of different types:</a:t>
            </a:r>
          </a:p>
        </p:txBody>
      </p:sp>
      <p:graphicFrame>
        <p:nvGraphicFramePr>
          <p:cNvPr id="76805" name="Object 5"/>
          <p:cNvGraphicFramePr>
            <a:graphicFrameLocks noChangeAspect="1"/>
          </p:cNvGraphicFramePr>
          <p:nvPr>
            <p:extLst>
              <p:ext uri="{D42A27DB-BD31-4B8C-83A1-F6EECF244321}">
                <p14:modId xmlns:p14="http://schemas.microsoft.com/office/powerpoint/2010/main" val="4014478945"/>
              </p:ext>
            </p:extLst>
          </p:nvPr>
        </p:nvGraphicFramePr>
        <p:xfrm>
          <a:off x="685800" y="4419600"/>
          <a:ext cx="8318090" cy="1600200"/>
        </p:xfrm>
        <a:graphic>
          <a:graphicData uri="http://schemas.openxmlformats.org/presentationml/2006/ole">
            <mc:AlternateContent xmlns:mc="http://schemas.openxmlformats.org/markup-compatibility/2006">
              <mc:Choice xmlns:v="urn:schemas-microsoft-com:vml" Requires="v">
                <p:oleObj spid="_x0000_s116766" name="VISIO" r:id="rId4" imgW="3305556" imgH="617220" progId="">
                  <p:embed/>
                </p:oleObj>
              </mc:Choice>
              <mc:Fallback>
                <p:oleObj name="VISIO" r:id="rId4" imgW="3305556" imgH="617220" progId="">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l="-1086" t="-5853" r="-1086"/>
                      <a:stretch>
                        <a:fillRect/>
                      </a:stretch>
                    </p:blipFill>
                    <p:spPr bwMode="auto">
                      <a:xfrm>
                        <a:off x="685800" y="4419600"/>
                        <a:ext cx="8318090" cy="1600200"/>
                      </a:xfrm>
                      <a:prstGeom prst="rect">
                        <a:avLst/>
                      </a:prstGeom>
                      <a:solidFill>
                        <a:srgbClr val="FFFFFF"/>
                      </a:solidFill>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116749" name="Ink 13"/>
              <p14:cNvContentPartPr>
                <a14:cpLocks xmlns:a14="http://schemas.microsoft.com/office/drawing/2010/main" noRot="1" noChangeAspect="1" noEditPoints="1" noChangeArrowheads="1" noChangeShapeType="1"/>
              </p14:cNvContentPartPr>
              <p14:nvPr/>
            </p14:nvContentPartPr>
            <p14:xfrm>
              <a:off x="1751013" y="4303713"/>
              <a:ext cx="1587" cy="1587"/>
            </p14:xfrm>
          </p:contentPart>
        </mc:Choice>
        <mc:Fallback>
          <p:pic>
            <p:nvPicPr>
              <p:cNvPr id="116749" name="Ink 13"/>
              <p:cNvPicPr>
                <a:picLocks noRot="1" noChangeAspect="1" noEditPoints="1" noChangeArrowheads="1" noChangeShapeType="1"/>
              </p:cNvPicPr>
              <p:nvPr/>
            </p:nvPicPr>
            <p:blipFill>
              <a:blip r:embed="rId7"/>
              <a:stretch>
                <a:fillRect/>
              </a:stretch>
            </p:blipFill>
            <p:spPr>
              <a:xfrm>
                <a:off x="0" y="0"/>
                <a:ext cx="1080" cy="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6750" name="Ink 14"/>
              <p14:cNvContentPartPr>
                <a14:cpLocks xmlns:a14="http://schemas.microsoft.com/office/drawing/2010/main" noRot="1" noChangeAspect="1" noEditPoints="1" noChangeArrowheads="1" noChangeShapeType="1"/>
              </p14:cNvContentPartPr>
              <p14:nvPr/>
            </p14:nvContentPartPr>
            <p14:xfrm>
              <a:off x="1522413" y="2009775"/>
              <a:ext cx="447675" cy="1441450"/>
            </p14:xfrm>
          </p:contentPart>
        </mc:Choice>
        <mc:Fallback>
          <p:pic>
            <p:nvPicPr>
              <p:cNvPr id="116750" name="Ink 14"/>
              <p:cNvPicPr>
                <a:picLocks noRot="1" noChangeAspect="1" noEditPoints="1" noChangeArrowheads="1" noChangeShapeType="1"/>
              </p:cNvPicPr>
              <p:nvPr/>
            </p:nvPicPr>
            <p:blipFill>
              <a:blip r:embed="rId9"/>
              <a:stretch>
                <a:fillRect/>
              </a:stretch>
            </p:blipFill>
            <p:spPr>
              <a:xfrm>
                <a:off x="1519534" y="2006896"/>
                <a:ext cx="454512" cy="144828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6751" name="Ink 15"/>
              <p14:cNvContentPartPr>
                <a14:cpLocks xmlns:a14="http://schemas.microsoft.com/office/drawing/2010/main" noRot="1" noChangeAspect="1" noEditPoints="1" noChangeArrowheads="1" noChangeShapeType="1"/>
              </p14:cNvContentPartPr>
              <p14:nvPr/>
            </p14:nvContentPartPr>
            <p14:xfrm>
              <a:off x="1716088" y="4187825"/>
              <a:ext cx="338137" cy="285750"/>
            </p14:xfrm>
          </p:contentPart>
        </mc:Choice>
        <mc:Fallback>
          <p:pic>
            <p:nvPicPr>
              <p:cNvPr id="116751" name="Ink 15"/>
              <p:cNvPicPr>
                <a:picLocks noRot="1" noChangeAspect="1" noEditPoints="1" noChangeArrowheads="1" noChangeShapeType="1"/>
              </p:cNvPicPr>
              <p:nvPr/>
            </p:nvPicPr>
            <p:blipFill>
              <a:blip r:embed="rId11"/>
              <a:stretch>
                <a:fillRect/>
              </a:stretch>
            </p:blipFill>
            <p:spPr>
              <a:xfrm>
                <a:off x="1713207" y="4185296"/>
                <a:ext cx="343899" cy="29116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6752" name="Ink 16"/>
              <p14:cNvContentPartPr>
                <a14:cpLocks xmlns:a14="http://schemas.microsoft.com/office/drawing/2010/main" noRot="1" noChangeAspect="1" noEditPoints="1" noChangeArrowheads="1" noChangeShapeType="1"/>
              </p14:cNvContentPartPr>
              <p14:nvPr/>
            </p14:nvContentPartPr>
            <p14:xfrm>
              <a:off x="1511300" y="1944688"/>
              <a:ext cx="3230563" cy="690562"/>
            </p14:xfrm>
          </p:contentPart>
        </mc:Choice>
        <mc:Fallback>
          <p:pic>
            <p:nvPicPr>
              <p:cNvPr id="116752" name="Ink 16"/>
              <p:cNvPicPr>
                <a:picLocks noRot="1" noChangeAspect="1" noEditPoints="1" noChangeArrowheads="1" noChangeShapeType="1"/>
              </p:cNvPicPr>
              <p:nvPr/>
            </p:nvPicPr>
            <p:blipFill>
              <a:blip r:embed="rId13"/>
              <a:stretch>
                <a:fillRect/>
              </a:stretch>
            </p:blipFill>
            <p:spPr>
              <a:xfrm>
                <a:off x="1508780" y="1941449"/>
                <a:ext cx="3235962" cy="697399"/>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6753" name="Ink 17"/>
              <p14:cNvContentPartPr>
                <a14:cpLocks xmlns:a14="http://schemas.microsoft.com/office/drawing/2010/main" noRot="1" noChangeAspect="1" noEditPoints="1" noChangeArrowheads="1" noChangeShapeType="1"/>
              </p14:cNvContentPartPr>
              <p14:nvPr/>
            </p14:nvContentPartPr>
            <p14:xfrm>
              <a:off x="5013325" y="2498725"/>
              <a:ext cx="25400" cy="53975"/>
            </p14:xfrm>
          </p:contentPart>
        </mc:Choice>
        <mc:Fallback>
          <p:pic>
            <p:nvPicPr>
              <p:cNvPr id="116753" name="Ink 17"/>
              <p:cNvPicPr>
                <a:picLocks noRot="1" noChangeAspect="1" noEditPoints="1" noChangeArrowheads="1" noChangeShapeType="1"/>
              </p:cNvPicPr>
              <p:nvPr/>
            </p:nvPicPr>
            <p:blipFill>
              <a:blip r:embed="rId15"/>
              <a:stretch>
                <a:fillRect/>
              </a:stretch>
            </p:blipFill>
            <p:spPr>
              <a:xfrm>
                <a:off x="5010821" y="2496172"/>
                <a:ext cx="30408" cy="59081"/>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6754" name="Ink 18"/>
              <p14:cNvContentPartPr>
                <a14:cpLocks xmlns:a14="http://schemas.microsoft.com/office/drawing/2010/main" noRot="1" noChangeAspect="1" noEditPoints="1" noChangeArrowheads="1" noChangeShapeType="1"/>
              </p14:cNvContentPartPr>
              <p14:nvPr/>
            </p14:nvContentPartPr>
            <p14:xfrm>
              <a:off x="2084388" y="2965450"/>
              <a:ext cx="681037" cy="277813"/>
            </p14:xfrm>
          </p:contentPart>
        </mc:Choice>
        <mc:Fallback>
          <p:pic>
            <p:nvPicPr>
              <p:cNvPr id="116754" name="Ink 18"/>
              <p:cNvPicPr>
                <a:picLocks noRot="1" noChangeAspect="1" noEditPoints="1" noChangeArrowheads="1" noChangeShapeType="1"/>
              </p:cNvPicPr>
              <p:nvPr/>
            </p:nvPicPr>
            <p:blipFill>
              <a:blip r:embed="rId17"/>
              <a:stretch>
                <a:fillRect/>
              </a:stretch>
            </p:blipFill>
            <p:spPr>
              <a:xfrm>
                <a:off x="2080428" y="2962579"/>
                <a:ext cx="687876" cy="28642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6755" name="Ink 19"/>
              <p14:cNvContentPartPr>
                <a14:cpLocks xmlns:a14="http://schemas.microsoft.com/office/drawing/2010/main" noRot="1" noChangeAspect="1" noEditPoints="1" noChangeArrowheads="1" noChangeShapeType="1"/>
              </p14:cNvContentPartPr>
              <p14:nvPr/>
            </p14:nvContentPartPr>
            <p14:xfrm>
              <a:off x="3521075" y="2665413"/>
              <a:ext cx="1028700" cy="557212"/>
            </p14:xfrm>
          </p:contentPart>
        </mc:Choice>
        <mc:Fallback>
          <p:pic>
            <p:nvPicPr>
              <p:cNvPr id="116755" name="Ink 19"/>
              <p:cNvPicPr>
                <a:picLocks noRot="1" noChangeAspect="1" noEditPoints="1" noChangeArrowheads="1" noChangeShapeType="1"/>
              </p:cNvPicPr>
              <p:nvPr/>
            </p:nvPicPr>
            <p:blipFill>
              <a:blip r:embed="rId19"/>
              <a:stretch>
                <a:fillRect/>
              </a:stretch>
            </p:blipFill>
            <p:spPr>
              <a:xfrm>
                <a:off x="3518194" y="2662530"/>
                <a:ext cx="1034461" cy="5637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6756" name="Ink 20"/>
              <p14:cNvContentPartPr>
                <a14:cpLocks xmlns:a14="http://schemas.microsoft.com/office/drawing/2010/main" noRot="1" noChangeAspect="1" noEditPoints="1" noChangeArrowheads="1" noChangeShapeType="1"/>
              </p14:cNvContentPartPr>
              <p14:nvPr/>
            </p14:nvContentPartPr>
            <p14:xfrm>
              <a:off x="5195888" y="2976563"/>
              <a:ext cx="90487" cy="77787"/>
            </p14:xfrm>
          </p:contentPart>
        </mc:Choice>
        <mc:Fallback>
          <p:pic>
            <p:nvPicPr>
              <p:cNvPr id="116756" name="Ink 20"/>
              <p:cNvPicPr>
                <a:picLocks noRot="1" noChangeAspect="1" noEditPoints="1" noChangeArrowheads="1" noChangeShapeType="1"/>
              </p:cNvPicPr>
              <p:nvPr/>
            </p:nvPicPr>
            <p:blipFill>
              <a:blip r:embed="rId21"/>
              <a:stretch>
                <a:fillRect/>
              </a:stretch>
            </p:blipFill>
            <p:spPr>
              <a:xfrm>
                <a:off x="5193364" y="2974077"/>
                <a:ext cx="95534" cy="82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6757" name="Ink 21"/>
              <p14:cNvContentPartPr>
                <a14:cpLocks xmlns:a14="http://schemas.microsoft.com/office/drawing/2010/main" noRot="1" noChangeAspect="1" noEditPoints="1" noChangeArrowheads="1" noChangeShapeType="1"/>
              </p14:cNvContentPartPr>
              <p14:nvPr/>
            </p14:nvContentPartPr>
            <p14:xfrm>
              <a:off x="2087563" y="3214688"/>
              <a:ext cx="4310062" cy="396875"/>
            </p14:xfrm>
          </p:contentPart>
        </mc:Choice>
        <mc:Fallback>
          <p:pic>
            <p:nvPicPr>
              <p:cNvPr id="116757" name="Ink 21"/>
              <p:cNvPicPr>
                <a:picLocks noRot="1" noChangeAspect="1" noEditPoints="1" noChangeArrowheads="1" noChangeShapeType="1"/>
              </p:cNvPicPr>
              <p:nvPr/>
            </p:nvPicPr>
            <p:blipFill>
              <a:blip r:embed="rId23"/>
              <a:stretch>
                <a:fillRect/>
              </a:stretch>
            </p:blipFill>
            <p:spPr>
              <a:xfrm>
                <a:off x="2083603" y="3211804"/>
                <a:ext cx="4317263" cy="40877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6758" name="Ink 22"/>
              <p14:cNvContentPartPr>
                <a14:cpLocks xmlns:a14="http://schemas.microsoft.com/office/drawing/2010/main" noRot="1" noChangeAspect="1" noEditPoints="1" noChangeArrowheads="1" noChangeShapeType="1"/>
              </p14:cNvContentPartPr>
              <p14:nvPr/>
            </p14:nvContentPartPr>
            <p14:xfrm>
              <a:off x="1136650" y="4922838"/>
              <a:ext cx="169863" cy="382587"/>
            </p14:xfrm>
          </p:contentPart>
        </mc:Choice>
        <mc:Fallback>
          <p:pic>
            <p:nvPicPr>
              <p:cNvPr id="116758" name="Ink 22"/>
              <p:cNvPicPr>
                <a:picLocks noRot="1" noChangeAspect="1" noEditPoints="1" noChangeArrowheads="1" noChangeShapeType="1"/>
              </p:cNvPicPr>
              <p:nvPr/>
            </p:nvPicPr>
            <p:blipFill>
              <a:blip r:embed="rId25"/>
              <a:stretch>
                <a:fillRect/>
              </a:stretch>
            </p:blipFill>
            <p:spPr>
              <a:xfrm>
                <a:off x="1134136" y="4920319"/>
                <a:ext cx="175250" cy="387986"/>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6759" name="Ink 23"/>
              <p14:cNvContentPartPr>
                <a14:cpLocks xmlns:a14="http://schemas.microsoft.com/office/drawing/2010/main" noRot="1" noChangeAspect="1" noEditPoints="1" noChangeArrowheads="1" noChangeShapeType="1"/>
              </p14:cNvContentPartPr>
              <p14:nvPr/>
            </p14:nvContentPartPr>
            <p14:xfrm>
              <a:off x="4649788" y="4314825"/>
              <a:ext cx="287337" cy="587375"/>
            </p14:xfrm>
          </p:contentPart>
        </mc:Choice>
        <mc:Fallback>
          <p:pic>
            <p:nvPicPr>
              <p:cNvPr id="116759" name="Ink 23"/>
              <p:cNvPicPr>
                <a:picLocks noRot="1" noChangeAspect="1" noEditPoints="1" noChangeArrowheads="1" noChangeShapeType="1"/>
              </p:cNvPicPr>
              <p:nvPr/>
            </p:nvPicPr>
            <p:blipFill>
              <a:blip r:embed="rId27"/>
              <a:stretch>
                <a:fillRect/>
              </a:stretch>
            </p:blipFill>
            <p:spPr>
              <a:xfrm>
                <a:off x="4645113" y="4311944"/>
                <a:ext cx="294529" cy="596018"/>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6760" name="Ink 24"/>
              <p14:cNvContentPartPr>
                <a14:cpLocks xmlns:a14="http://schemas.microsoft.com/office/drawing/2010/main" noRot="1" noChangeAspect="1" noEditPoints="1" noChangeArrowheads="1" noChangeShapeType="1"/>
              </p14:cNvContentPartPr>
              <p14:nvPr/>
            </p14:nvContentPartPr>
            <p14:xfrm>
              <a:off x="5230813" y="4257675"/>
              <a:ext cx="665162" cy="215900"/>
            </p14:xfrm>
          </p:contentPart>
        </mc:Choice>
        <mc:Fallback>
          <p:pic>
            <p:nvPicPr>
              <p:cNvPr id="116760" name="Ink 24"/>
              <p:cNvPicPr>
                <a:picLocks noRot="1" noChangeAspect="1" noEditPoints="1" noChangeArrowheads="1" noChangeShapeType="1"/>
              </p:cNvPicPr>
              <p:nvPr/>
            </p:nvPicPr>
            <p:blipFill>
              <a:blip r:embed="rId29"/>
              <a:stretch>
                <a:fillRect/>
              </a:stretch>
            </p:blipFill>
            <p:spPr>
              <a:xfrm>
                <a:off x="5227926" y="4255156"/>
                <a:ext cx="670937" cy="221298"/>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6761" name="Ink 25"/>
              <p14:cNvContentPartPr>
                <a14:cpLocks xmlns:a14="http://schemas.microsoft.com/office/drawing/2010/main" noRot="1" noChangeAspect="1" noEditPoints="1" noChangeArrowheads="1" noChangeShapeType="1"/>
              </p14:cNvContentPartPr>
              <p14:nvPr/>
            </p14:nvContentPartPr>
            <p14:xfrm>
              <a:off x="6275388" y="4271963"/>
              <a:ext cx="552450" cy="220662"/>
            </p14:xfrm>
          </p:contentPart>
        </mc:Choice>
        <mc:Fallback>
          <p:pic>
            <p:nvPicPr>
              <p:cNvPr id="116761" name="Ink 25"/>
              <p:cNvPicPr>
                <a:picLocks noRot="1" noChangeAspect="1" noEditPoints="1" noChangeArrowheads="1" noChangeShapeType="1"/>
              </p:cNvPicPr>
              <p:nvPr/>
            </p:nvPicPr>
            <p:blipFill>
              <a:blip r:embed="rId31"/>
              <a:stretch>
                <a:fillRect/>
              </a:stretch>
            </p:blipFill>
            <p:spPr>
              <a:xfrm>
                <a:off x="6272864" y="4269069"/>
                <a:ext cx="558220" cy="22645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6762" name="Ink 26"/>
              <p14:cNvContentPartPr>
                <a14:cpLocks xmlns:a14="http://schemas.microsoft.com/office/drawing/2010/main" noRot="1" noChangeAspect="1" noEditPoints="1" noChangeArrowheads="1" noChangeShapeType="1"/>
              </p14:cNvContentPartPr>
              <p14:nvPr/>
            </p14:nvContentPartPr>
            <p14:xfrm>
              <a:off x="7304088" y="4267200"/>
              <a:ext cx="541337" cy="231775"/>
            </p14:xfrm>
          </p:contentPart>
        </mc:Choice>
        <mc:Fallback>
          <p:pic>
            <p:nvPicPr>
              <p:cNvPr id="116762" name="Ink 26"/>
              <p:cNvPicPr>
                <a:picLocks noRot="1" noChangeAspect="1" noEditPoints="1" noChangeArrowheads="1" noChangeShapeType="1"/>
              </p:cNvPicPr>
              <p:nvPr/>
            </p:nvPicPr>
            <p:blipFill>
              <a:blip r:embed="rId33"/>
              <a:stretch>
                <a:fillRect/>
              </a:stretch>
            </p:blipFill>
            <p:spPr>
              <a:xfrm>
                <a:off x="7301570" y="4264677"/>
                <a:ext cx="546732" cy="237182"/>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6763" name="Ink 27"/>
              <p14:cNvContentPartPr>
                <a14:cpLocks xmlns:a14="http://schemas.microsoft.com/office/drawing/2010/main" noRot="1" noChangeAspect="1" noEditPoints="1" noChangeArrowheads="1" noChangeShapeType="1"/>
              </p14:cNvContentPartPr>
              <p14:nvPr/>
            </p14:nvContentPartPr>
            <p14:xfrm>
              <a:off x="8810625" y="4265613"/>
              <a:ext cx="47625" cy="295275"/>
            </p14:xfrm>
          </p:contentPart>
        </mc:Choice>
        <mc:Fallback>
          <p:pic>
            <p:nvPicPr>
              <p:cNvPr id="116763" name="Ink 27"/>
              <p:cNvPicPr>
                <a:picLocks noRot="1" noChangeAspect="1" noEditPoints="1" noChangeArrowheads="1" noChangeShapeType="1"/>
              </p:cNvPicPr>
              <p:nvPr/>
            </p:nvPicPr>
            <p:blipFill>
              <a:blip r:embed="rId35"/>
              <a:stretch>
                <a:fillRect/>
              </a:stretch>
            </p:blipFill>
            <p:spPr>
              <a:xfrm>
                <a:off x="8807353" y="4262736"/>
                <a:ext cx="54532" cy="303187"/>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6764" name="Ink 28"/>
              <p14:cNvContentPartPr>
                <a14:cpLocks xmlns:a14="http://schemas.microsoft.com/office/drawing/2010/main" noRot="1" noChangeAspect="1" noEditPoints="1" noChangeArrowheads="1" noChangeShapeType="1"/>
              </p14:cNvContentPartPr>
              <p14:nvPr/>
            </p14:nvContentPartPr>
            <p14:xfrm>
              <a:off x="8261350" y="4419600"/>
              <a:ext cx="258763" cy="31750"/>
            </p14:xfrm>
          </p:contentPart>
        </mc:Choice>
        <mc:Fallback>
          <p:pic>
            <p:nvPicPr>
              <p:cNvPr id="116764" name="Ink 28"/>
              <p:cNvPicPr>
                <a:picLocks noRot="1" noChangeAspect="1" noEditPoints="1" noChangeArrowheads="1" noChangeShapeType="1"/>
              </p:cNvPicPr>
              <p:nvPr/>
            </p:nvPicPr>
            <p:blipFill>
              <a:blip r:embed="rId37"/>
              <a:stretch>
                <a:fillRect/>
              </a:stretch>
            </p:blipFill>
            <p:spPr>
              <a:xfrm>
                <a:off x="8258845" y="4417158"/>
                <a:ext cx="264132" cy="36984"/>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6765" name="Ink 29"/>
              <p14:cNvContentPartPr>
                <a14:cpLocks xmlns:a14="http://schemas.microsoft.com/office/drawing/2010/main" noRot="1" noChangeAspect="1" noEditPoints="1" noChangeArrowheads="1" noChangeShapeType="1"/>
              </p14:cNvContentPartPr>
              <p14:nvPr/>
            </p14:nvContentPartPr>
            <p14:xfrm>
              <a:off x="3686175" y="2339975"/>
              <a:ext cx="1778000" cy="363538"/>
            </p14:xfrm>
          </p:contentPart>
        </mc:Choice>
        <mc:Fallback>
          <p:pic>
            <p:nvPicPr>
              <p:cNvPr id="116765" name="Ink 29"/>
              <p:cNvPicPr>
                <a:picLocks noRot="1" noChangeAspect="1" noEditPoints="1" noChangeArrowheads="1" noChangeShapeType="1"/>
              </p:cNvPicPr>
              <p:nvPr/>
            </p:nvPicPr>
            <p:blipFill>
              <a:blip r:embed="rId39"/>
              <a:stretch>
                <a:fillRect/>
              </a:stretch>
            </p:blipFill>
            <p:spPr>
              <a:xfrm>
                <a:off x="3682938" y="2336376"/>
                <a:ext cx="1784475" cy="370737"/>
              </a:xfrm>
              <a:prstGeom prst="rect">
                <a:avLst/>
              </a:prstGeom>
            </p:spPr>
          </p:pic>
        </mc:Fallback>
      </mc:AlternateContent>
    </p:spTree>
    <p:extLst>
      <p:ext uri="{BB962C8B-B14F-4D97-AF65-F5344CB8AC3E}">
        <p14:creationId xmlns:p14="http://schemas.microsoft.com/office/powerpoint/2010/main" val="1076124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t>Declaring Structure Variables</a:t>
            </a:r>
          </a:p>
        </p:txBody>
      </p:sp>
      <p:sp>
        <p:nvSpPr>
          <p:cNvPr id="80899" name="Rectangle 3"/>
          <p:cNvSpPr>
            <a:spLocks noGrp="1" noChangeArrowheads="1"/>
          </p:cNvSpPr>
          <p:nvPr>
            <p:ph type="body" idx="1"/>
          </p:nvPr>
        </p:nvSpPr>
        <p:spPr>
          <a:xfrm>
            <a:off x="685800" y="1143000"/>
            <a:ext cx="7391400" cy="4572000"/>
          </a:xfrm>
        </p:spPr>
        <p:txBody>
          <a:bodyPr>
            <a:normAutofit/>
          </a:bodyPr>
          <a:lstStyle/>
          <a:p>
            <a:pPr>
              <a:lnSpc>
                <a:spcPct val="120000"/>
              </a:lnSpc>
              <a:spcBef>
                <a:spcPts val="2000"/>
              </a:spcBef>
            </a:pPr>
            <a:r>
              <a:rPr lang="en-US" dirty="0"/>
              <a:t>Structure name is a user-defined type</a:t>
            </a:r>
          </a:p>
          <a:p>
            <a:pPr>
              <a:lnSpc>
                <a:spcPct val="120000"/>
              </a:lnSpc>
              <a:spcBef>
                <a:spcPts val="2000"/>
              </a:spcBef>
            </a:pPr>
            <a:r>
              <a:rPr lang="en-US" dirty="0"/>
              <a:t>Insert replacement initializers between brackets:</a:t>
            </a:r>
          </a:p>
          <a:p>
            <a:pPr lvl="2">
              <a:lnSpc>
                <a:spcPct val="120000"/>
              </a:lnSpc>
              <a:spcBef>
                <a:spcPts val="2000"/>
              </a:spcBef>
              <a:buFontTx/>
              <a:buNone/>
            </a:pPr>
            <a:r>
              <a:rPr lang="en-US" dirty="0">
                <a:solidFill>
                  <a:srgbClr val="0000FF"/>
                </a:solidFill>
              </a:rPr>
              <a:t> </a:t>
            </a:r>
            <a:r>
              <a:rPr lang="en-US" sz="2400" dirty="0">
                <a:solidFill>
                  <a:srgbClr val="0000FF"/>
                </a:solidFill>
              </a:rPr>
              <a:t>&lt; . . . &gt;</a:t>
            </a:r>
          </a:p>
          <a:p>
            <a:pPr>
              <a:lnSpc>
                <a:spcPct val="120000"/>
              </a:lnSpc>
              <a:spcBef>
                <a:spcPts val="2000"/>
              </a:spcBef>
            </a:pPr>
            <a:r>
              <a:rPr lang="en-US" dirty="0"/>
              <a:t>Empty brackets &lt;&gt; retain the structure's default field initializers</a:t>
            </a:r>
          </a:p>
          <a:p>
            <a:pPr>
              <a:lnSpc>
                <a:spcPct val="120000"/>
              </a:lnSpc>
              <a:spcBef>
                <a:spcPts val="2000"/>
              </a:spcBef>
            </a:pPr>
            <a:r>
              <a:rPr lang="en-US" dirty="0"/>
              <a:t>Examples:</a:t>
            </a:r>
          </a:p>
        </p:txBody>
      </p:sp>
      <p:sp>
        <p:nvSpPr>
          <p:cNvPr id="80900" name="Text Box 4"/>
          <p:cNvSpPr txBox="1">
            <a:spLocks noChangeArrowheads="1"/>
          </p:cNvSpPr>
          <p:nvPr/>
        </p:nvSpPr>
        <p:spPr bwMode="auto">
          <a:xfrm>
            <a:off x="1828800" y="4953000"/>
            <a:ext cx="5257800" cy="1447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a:tabLst>
                <a:tab pos="457200" algn="l"/>
                <a:tab pos="3657600" algn="l"/>
                <a:tab pos="4114800" algn="l"/>
              </a:tabLst>
              <a:defRPr sz="2400">
                <a:solidFill>
                  <a:schemeClr val="tx1"/>
                </a:solidFill>
                <a:latin typeface="Times New Roman" charset="0"/>
                <a:ea typeface="ＭＳ Ｐゴシック" charset="0"/>
              </a:defRPr>
            </a:lvl1pPr>
            <a:lvl2pPr>
              <a:tabLst>
                <a:tab pos="457200" algn="l"/>
                <a:tab pos="3657600" algn="l"/>
                <a:tab pos="4114800" algn="l"/>
              </a:tabLst>
              <a:defRPr sz="2400">
                <a:solidFill>
                  <a:schemeClr val="tx1"/>
                </a:solidFill>
                <a:latin typeface="Times New Roman" charset="0"/>
                <a:ea typeface="ＭＳ Ｐゴシック" charset="0"/>
              </a:defRPr>
            </a:lvl2pPr>
            <a:lvl3pPr>
              <a:tabLst>
                <a:tab pos="457200" algn="l"/>
                <a:tab pos="3657600" algn="l"/>
                <a:tab pos="4114800" algn="l"/>
              </a:tabLst>
              <a:defRPr sz="2400">
                <a:solidFill>
                  <a:schemeClr val="tx1"/>
                </a:solidFill>
                <a:latin typeface="Times New Roman" charset="0"/>
                <a:ea typeface="ＭＳ Ｐゴシック" charset="0"/>
              </a:defRPr>
            </a:lvl3pPr>
            <a:lvl4pPr>
              <a:tabLst>
                <a:tab pos="457200" algn="l"/>
                <a:tab pos="3657600" algn="l"/>
                <a:tab pos="4114800" algn="l"/>
              </a:tabLst>
              <a:defRPr sz="2400">
                <a:solidFill>
                  <a:schemeClr val="tx1"/>
                </a:solidFill>
                <a:latin typeface="Times New Roman" charset="0"/>
                <a:ea typeface="ＭＳ Ｐゴシック" charset="0"/>
              </a:defRPr>
            </a:lvl4pPr>
            <a:lvl5pPr>
              <a:tabLst>
                <a:tab pos="457200" algn="l"/>
                <a:tab pos="3657600" algn="l"/>
                <a:tab pos="4114800"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9pPr>
          </a:lstStyle>
          <a:p>
            <a:pPr>
              <a:lnSpc>
                <a:spcPct val="50000"/>
              </a:lnSpc>
              <a:spcBef>
                <a:spcPct val="50000"/>
              </a:spcBef>
            </a:pPr>
            <a:r>
              <a:rPr lang="en-US" sz="2000" b="1">
                <a:latin typeface="Courier New" charset="0"/>
              </a:rPr>
              <a:t>.data</a:t>
            </a:r>
          </a:p>
          <a:p>
            <a:pPr>
              <a:lnSpc>
                <a:spcPct val="50000"/>
              </a:lnSpc>
              <a:spcBef>
                <a:spcPct val="50000"/>
              </a:spcBef>
            </a:pPr>
            <a:r>
              <a:rPr lang="en-US" sz="2000" b="1">
                <a:latin typeface="Courier New" charset="0"/>
              </a:rPr>
              <a:t>point1 COORD &lt;5,10&gt;</a:t>
            </a:r>
          </a:p>
          <a:p>
            <a:pPr>
              <a:lnSpc>
                <a:spcPct val="50000"/>
              </a:lnSpc>
              <a:spcBef>
                <a:spcPct val="50000"/>
              </a:spcBef>
            </a:pPr>
            <a:r>
              <a:rPr lang="en-US" sz="2000" b="1">
                <a:latin typeface="Courier New" charset="0"/>
              </a:rPr>
              <a:t>point2 COORD &lt;&gt;</a:t>
            </a:r>
          </a:p>
          <a:p>
            <a:pPr>
              <a:lnSpc>
                <a:spcPct val="50000"/>
              </a:lnSpc>
              <a:spcBef>
                <a:spcPct val="50000"/>
              </a:spcBef>
            </a:pPr>
            <a:r>
              <a:rPr lang="en-US" sz="2000" b="1">
                <a:latin typeface="Courier New" charset="0"/>
              </a:rPr>
              <a:t>worker Employee &lt;&gt;</a:t>
            </a:r>
          </a:p>
        </p:txBody>
      </p:sp>
      <mc:AlternateContent xmlns:mc="http://schemas.openxmlformats.org/markup-compatibility/2006">
        <mc:Choice xmlns:p14="http://schemas.microsoft.com/office/powerpoint/2010/main" Requires="p14">
          <p:contentPart p14:bwMode="auto" r:id="rId2">
            <p14:nvContentPartPr>
              <p14:cNvPr id="152578" name="Ink 2"/>
              <p14:cNvContentPartPr>
                <a14:cpLocks xmlns:a14="http://schemas.microsoft.com/office/drawing/2010/main" noRot="1" noChangeAspect="1" noEditPoints="1" noChangeArrowheads="1" noChangeShapeType="1"/>
              </p14:cNvContentPartPr>
              <p14:nvPr/>
            </p14:nvContentPartPr>
            <p14:xfrm>
              <a:off x="3749675" y="742950"/>
              <a:ext cx="4962525" cy="1322388"/>
            </p14:xfrm>
          </p:contentPart>
        </mc:Choice>
        <mc:Fallback>
          <p:pic>
            <p:nvPicPr>
              <p:cNvPr id="152578" name="Ink 2"/>
              <p:cNvPicPr>
                <a:picLocks noRot="1" noChangeAspect="1" noEditPoints="1" noChangeArrowheads="1" noChangeShapeType="1"/>
              </p:cNvPicPr>
              <p:nvPr/>
            </p:nvPicPr>
            <p:blipFill>
              <a:blip r:embed="rId3"/>
              <a:stretch>
                <a:fillRect/>
              </a:stretch>
            </p:blipFill>
            <p:spPr>
              <a:xfrm>
                <a:off x="3743915" y="740068"/>
                <a:ext cx="4972246" cy="1328152"/>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2579" name="Ink 3"/>
              <p14:cNvContentPartPr>
                <a14:cpLocks xmlns:a14="http://schemas.microsoft.com/office/drawing/2010/main" noRot="1" noChangeAspect="1" noEditPoints="1" noChangeArrowheads="1" noChangeShapeType="1"/>
              </p14:cNvContentPartPr>
              <p14:nvPr/>
            </p14:nvContentPartPr>
            <p14:xfrm>
              <a:off x="7567613" y="709613"/>
              <a:ext cx="603250" cy="315912"/>
            </p14:xfrm>
          </p:contentPart>
        </mc:Choice>
        <mc:Fallback>
          <p:pic>
            <p:nvPicPr>
              <p:cNvPr id="152579" name="Ink 3"/>
              <p:cNvPicPr>
                <a:picLocks noRot="1" noChangeAspect="1" noEditPoints="1" noChangeArrowheads="1" noChangeShapeType="1"/>
              </p:cNvPicPr>
              <p:nvPr/>
            </p:nvPicPr>
            <p:blipFill>
              <a:blip r:embed="rId5"/>
              <a:stretch>
                <a:fillRect/>
              </a:stretch>
            </p:blipFill>
            <p:spPr>
              <a:xfrm>
                <a:off x="7564732" y="706738"/>
                <a:ext cx="609373" cy="32166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2580" name="Ink 4"/>
              <p14:cNvContentPartPr>
                <a14:cpLocks xmlns:a14="http://schemas.microsoft.com/office/drawing/2010/main" noRot="1" noChangeAspect="1" noEditPoints="1" noChangeArrowheads="1" noChangeShapeType="1"/>
              </p14:cNvContentPartPr>
              <p14:nvPr/>
            </p14:nvContentPartPr>
            <p14:xfrm>
              <a:off x="7434263" y="1058863"/>
              <a:ext cx="725487" cy="215900"/>
            </p14:xfrm>
          </p:contentPart>
        </mc:Choice>
        <mc:Fallback>
          <p:pic>
            <p:nvPicPr>
              <p:cNvPr id="152580" name="Ink 4"/>
              <p:cNvPicPr>
                <a:picLocks noRot="1" noChangeAspect="1" noEditPoints="1" noChangeArrowheads="1" noChangeShapeType="1"/>
              </p:cNvPicPr>
              <p:nvPr/>
            </p:nvPicPr>
            <p:blipFill>
              <a:blip r:embed="rId7"/>
              <a:stretch>
                <a:fillRect/>
              </a:stretch>
            </p:blipFill>
            <p:spPr>
              <a:xfrm>
                <a:off x="7431026" y="1055975"/>
                <a:ext cx="731602" cy="22167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2581" name="Ink 5"/>
              <p14:cNvContentPartPr>
                <a14:cpLocks xmlns:a14="http://schemas.microsoft.com/office/drawing/2010/main" noRot="1" noChangeAspect="1" noEditPoints="1" noChangeArrowheads="1" noChangeShapeType="1"/>
              </p14:cNvContentPartPr>
              <p14:nvPr/>
            </p14:nvContentPartPr>
            <p14:xfrm>
              <a:off x="2730500" y="2265363"/>
              <a:ext cx="2136775" cy="730250"/>
            </p14:xfrm>
          </p:contentPart>
        </mc:Choice>
        <mc:Fallback>
          <p:pic>
            <p:nvPicPr>
              <p:cNvPr id="152581" name="Ink 5"/>
              <p:cNvPicPr>
                <a:picLocks noRot="1" noChangeAspect="1" noEditPoints="1" noChangeArrowheads="1" noChangeShapeType="1"/>
              </p:cNvPicPr>
              <p:nvPr/>
            </p:nvPicPr>
            <p:blipFill>
              <a:blip r:embed="rId9"/>
              <a:stretch>
                <a:fillRect/>
              </a:stretch>
            </p:blipFill>
            <p:spPr>
              <a:xfrm>
                <a:off x="2727620" y="2261769"/>
                <a:ext cx="2143616" cy="736719"/>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2582" name="Ink 6"/>
              <p14:cNvContentPartPr>
                <a14:cpLocks xmlns:a14="http://schemas.microsoft.com/office/drawing/2010/main" noRot="1" noChangeAspect="1" noEditPoints="1" noChangeArrowheads="1" noChangeShapeType="1"/>
              </p14:cNvContentPartPr>
              <p14:nvPr/>
            </p14:nvContentPartPr>
            <p14:xfrm>
              <a:off x="1571625" y="2571750"/>
              <a:ext cx="84138" cy="450850"/>
            </p14:xfrm>
          </p:contentPart>
        </mc:Choice>
        <mc:Fallback>
          <p:pic>
            <p:nvPicPr>
              <p:cNvPr id="152582" name="Ink 6"/>
              <p:cNvPicPr>
                <a:picLocks noRot="1" noChangeAspect="1" noEditPoints="1" noChangeArrowheads="1" noChangeShapeType="1"/>
              </p:cNvPicPr>
              <p:nvPr/>
            </p:nvPicPr>
            <p:blipFill>
              <a:blip r:embed="rId11"/>
              <a:stretch>
                <a:fillRect/>
              </a:stretch>
            </p:blipFill>
            <p:spPr>
              <a:xfrm>
                <a:off x="1568761" y="2569211"/>
                <a:ext cx="89867" cy="456291"/>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2583" name="Ink 7"/>
              <p14:cNvContentPartPr>
                <a14:cpLocks xmlns:a14="http://schemas.microsoft.com/office/drawing/2010/main" noRot="1" noChangeAspect="1" noEditPoints="1" noChangeArrowheads="1" noChangeShapeType="1"/>
              </p14:cNvContentPartPr>
              <p14:nvPr/>
            </p14:nvContentPartPr>
            <p14:xfrm>
              <a:off x="44804013" y="16057563"/>
              <a:ext cx="0" cy="0"/>
            </p14:xfrm>
          </p:contentPart>
        </mc:Choice>
        <mc:Fallback>
          <p:pic>
            <p:nvPicPr>
              <p:cNvPr id="152583" name="Ink 7"/>
              <p:cNvPicPr>
                <a:picLocks noRot="1" noChangeAspect="1" noEditPoints="1" noChangeArrowheads="1" noChangeShapeType="1"/>
              </p:cNvPicPr>
              <p:nvPr/>
            </p:nvPicPr>
            <p:blipFill>
              <a:blip r:embed="rId13"/>
              <a:stretch>
                <a:fillRect/>
              </a:stretch>
            </p:blipFill>
            <p:spPr>
              <a:xfrm>
                <a:off x="44804013" y="16057563"/>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2584" name="Ink 8"/>
              <p14:cNvContentPartPr>
                <a14:cpLocks xmlns:a14="http://schemas.microsoft.com/office/drawing/2010/main" noRot="1" noChangeAspect="1" noEditPoints="1" noChangeArrowheads="1" noChangeShapeType="1"/>
              </p14:cNvContentPartPr>
              <p14:nvPr/>
            </p14:nvContentPartPr>
            <p14:xfrm>
              <a:off x="7110413" y="2619375"/>
              <a:ext cx="1376362" cy="407988"/>
            </p14:xfrm>
          </p:contentPart>
        </mc:Choice>
        <mc:Fallback>
          <p:pic>
            <p:nvPicPr>
              <p:cNvPr id="152584" name="Ink 8"/>
              <p:cNvPicPr>
                <a:picLocks noRot="1" noChangeAspect="1" noEditPoints="1" noChangeArrowheads="1" noChangeShapeType="1"/>
              </p:cNvPicPr>
              <p:nvPr/>
            </p:nvPicPr>
            <p:blipFill>
              <a:blip r:embed="rId15"/>
              <a:stretch>
                <a:fillRect/>
              </a:stretch>
            </p:blipFill>
            <p:spPr>
              <a:xfrm>
                <a:off x="7107532" y="2616859"/>
                <a:ext cx="1382124" cy="4130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2585" name="Ink 9"/>
              <p14:cNvContentPartPr>
                <a14:cpLocks xmlns:a14="http://schemas.microsoft.com/office/drawing/2010/main" noRot="1" noChangeAspect="1" noEditPoints="1" noChangeArrowheads="1" noChangeShapeType="1"/>
              </p14:cNvContentPartPr>
              <p14:nvPr/>
            </p14:nvContentPartPr>
            <p14:xfrm>
              <a:off x="1808163" y="4965700"/>
              <a:ext cx="1646237" cy="658813"/>
            </p14:xfrm>
          </p:contentPart>
        </mc:Choice>
        <mc:Fallback>
          <p:pic>
            <p:nvPicPr>
              <p:cNvPr id="152585" name="Ink 9"/>
              <p:cNvPicPr>
                <a:picLocks noRot="1" noChangeAspect="1" noEditPoints="1" noChangeArrowheads="1" noChangeShapeType="1"/>
              </p:cNvPicPr>
              <p:nvPr/>
            </p:nvPicPr>
            <p:blipFill>
              <a:blip r:embed="rId17"/>
              <a:stretch>
                <a:fillRect/>
              </a:stretch>
            </p:blipFill>
            <p:spPr>
              <a:xfrm>
                <a:off x="1805282" y="4962465"/>
                <a:ext cx="1651999" cy="672111"/>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2586" name="Ink 10"/>
              <p14:cNvContentPartPr>
                <a14:cpLocks xmlns:a14="http://schemas.microsoft.com/office/drawing/2010/main" noRot="1" noChangeAspect="1" noEditPoints="1" noChangeArrowheads="1" noChangeShapeType="1"/>
              </p14:cNvContentPartPr>
              <p14:nvPr/>
            </p14:nvContentPartPr>
            <p14:xfrm>
              <a:off x="4191000" y="5076825"/>
              <a:ext cx="269875" cy="268288"/>
            </p14:xfrm>
          </p:contentPart>
        </mc:Choice>
        <mc:Fallback>
          <p:pic>
            <p:nvPicPr>
              <p:cNvPr id="152586" name="Ink 10"/>
              <p:cNvPicPr>
                <a:picLocks noRot="1" noChangeAspect="1" noEditPoints="1" noChangeArrowheads="1" noChangeShapeType="1"/>
              </p:cNvPicPr>
              <p:nvPr/>
            </p:nvPicPr>
            <p:blipFill>
              <a:blip r:embed="rId19"/>
              <a:stretch>
                <a:fillRect/>
              </a:stretch>
            </p:blipFill>
            <p:spPr>
              <a:xfrm>
                <a:off x="4188478" y="5073944"/>
                <a:ext cx="275280" cy="27405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2587" name="Ink 11"/>
              <p14:cNvContentPartPr>
                <a14:cpLocks xmlns:a14="http://schemas.microsoft.com/office/drawing/2010/main" noRot="1" noChangeAspect="1" noEditPoints="1" noChangeArrowheads="1" noChangeShapeType="1"/>
              </p14:cNvContentPartPr>
              <p14:nvPr/>
            </p14:nvContentPartPr>
            <p14:xfrm>
              <a:off x="4511675" y="5621338"/>
              <a:ext cx="1588" cy="1587"/>
            </p14:xfrm>
          </p:contentPart>
        </mc:Choice>
        <mc:Fallback>
          <p:pic>
            <p:nvPicPr>
              <p:cNvPr id="152587" name="Ink 11"/>
              <p:cNvPicPr>
                <a:picLocks noRot="1" noChangeAspect="1" noEditPoints="1" noChangeArrowheads="1" noChangeShapeType="1"/>
              </p:cNvPicPr>
              <p:nvPr/>
            </p:nvPicPr>
            <p:blipFill>
              <a:blip r:embed="rId21"/>
              <a:stretch>
                <a:fillRect/>
              </a:stretch>
            </p:blipFill>
            <p:spPr>
              <a:xfrm>
                <a:off x="4507970" y="5610229"/>
                <a:ext cx="8999" cy="23805"/>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2588" name="Ink 12"/>
              <p14:cNvContentPartPr>
                <a14:cpLocks xmlns:a14="http://schemas.microsoft.com/office/drawing/2010/main" noRot="1" noChangeAspect="1" noEditPoints="1" noChangeArrowheads="1" noChangeShapeType="1"/>
              </p14:cNvContentPartPr>
              <p14:nvPr/>
            </p14:nvContentPartPr>
            <p14:xfrm>
              <a:off x="2524125" y="5630863"/>
              <a:ext cx="2627313" cy="658812"/>
            </p14:xfrm>
          </p:contentPart>
        </mc:Choice>
        <mc:Fallback>
          <p:pic>
            <p:nvPicPr>
              <p:cNvPr id="152588" name="Ink 12"/>
              <p:cNvPicPr>
                <a:picLocks noRot="1" noChangeAspect="1" noEditPoints="1" noChangeArrowheads="1" noChangeShapeType="1"/>
              </p:cNvPicPr>
              <p:nvPr/>
            </p:nvPicPr>
            <p:blipFill>
              <a:blip r:embed="rId23"/>
              <a:stretch>
                <a:fillRect/>
              </a:stretch>
            </p:blipFill>
            <p:spPr>
              <a:xfrm>
                <a:off x="2521604" y="5627972"/>
                <a:ext cx="2633435" cy="665678"/>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2589" name="Ink 13"/>
              <p14:cNvContentPartPr>
                <a14:cpLocks xmlns:a14="http://schemas.microsoft.com/office/drawing/2010/main" noRot="1" noChangeAspect="1" noEditPoints="1" noChangeArrowheads="1" noChangeShapeType="1"/>
              </p14:cNvContentPartPr>
              <p14:nvPr/>
            </p14:nvContentPartPr>
            <p14:xfrm>
              <a:off x="7221538" y="4222750"/>
              <a:ext cx="138112" cy="484188"/>
            </p14:xfrm>
          </p:contentPart>
        </mc:Choice>
        <mc:Fallback>
          <p:pic>
            <p:nvPicPr>
              <p:cNvPr id="152589" name="Ink 13"/>
              <p:cNvPicPr>
                <a:picLocks noRot="1" noChangeAspect="1" noEditPoints="1" noChangeArrowheads="1" noChangeShapeType="1"/>
              </p:cNvPicPr>
              <p:nvPr/>
            </p:nvPicPr>
            <p:blipFill>
              <a:blip r:embed="rId25"/>
              <a:stretch>
                <a:fillRect/>
              </a:stretch>
            </p:blipFill>
            <p:spPr>
              <a:xfrm>
                <a:off x="7218646" y="4220226"/>
                <a:ext cx="144258" cy="489956"/>
              </a:xfrm>
              <a:prstGeom prst="rect">
                <a:avLst/>
              </a:prstGeom>
            </p:spPr>
          </p:pic>
        </mc:Fallback>
      </mc:AlternateContent>
    </p:spTree>
    <p:extLst>
      <p:ext uri="{BB962C8B-B14F-4D97-AF65-F5344CB8AC3E}">
        <p14:creationId xmlns:p14="http://schemas.microsoft.com/office/powerpoint/2010/main" val="2111193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026"/>
          <p:cNvSpPr>
            <a:spLocks noGrp="1" noChangeArrowheads="1"/>
          </p:cNvSpPr>
          <p:nvPr>
            <p:ph type="title"/>
          </p:nvPr>
        </p:nvSpPr>
        <p:spPr/>
        <p:txBody>
          <a:bodyPr/>
          <a:lstStyle/>
          <a:p>
            <a:r>
              <a:rPr lang="en-US"/>
              <a:t>Initializing Array Fields</a:t>
            </a:r>
          </a:p>
        </p:txBody>
      </p:sp>
      <p:sp>
        <p:nvSpPr>
          <p:cNvPr id="118787" name="Rectangle 1027"/>
          <p:cNvSpPr>
            <a:spLocks noGrp="1" noChangeArrowheads="1"/>
          </p:cNvSpPr>
          <p:nvPr>
            <p:ph type="body" idx="1"/>
          </p:nvPr>
        </p:nvSpPr>
        <p:spPr>
          <a:xfrm>
            <a:off x="685800" y="1524000"/>
            <a:ext cx="7391400" cy="1524000"/>
          </a:xfrm>
        </p:spPr>
        <p:txBody>
          <a:bodyPr/>
          <a:lstStyle/>
          <a:p>
            <a:r>
              <a:rPr lang="en-US"/>
              <a:t>Use the DUP operator to initialize one or more elements of an array field:</a:t>
            </a:r>
          </a:p>
        </p:txBody>
      </p:sp>
      <p:sp>
        <p:nvSpPr>
          <p:cNvPr id="118788" name="Text Box 1028"/>
          <p:cNvSpPr txBox="1">
            <a:spLocks noChangeArrowheads="1"/>
          </p:cNvSpPr>
          <p:nvPr/>
        </p:nvSpPr>
        <p:spPr bwMode="auto">
          <a:xfrm>
            <a:off x="1447800" y="2743200"/>
            <a:ext cx="6324600" cy="10668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a:tabLst>
                <a:tab pos="457200" algn="l"/>
                <a:tab pos="3657600" algn="l"/>
                <a:tab pos="4114800" algn="l"/>
              </a:tabLst>
              <a:defRPr sz="2400">
                <a:solidFill>
                  <a:schemeClr val="tx1"/>
                </a:solidFill>
                <a:latin typeface="Times New Roman" charset="0"/>
                <a:ea typeface="ＭＳ Ｐゴシック" charset="0"/>
              </a:defRPr>
            </a:lvl1pPr>
            <a:lvl2pPr>
              <a:tabLst>
                <a:tab pos="457200" algn="l"/>
                <a:tab pos="3657600" algn="l"/>
                <a:tab pos="4114800" algn="l"/>
              </a:tabLst>
              <a:defRPr sz="2400">
                <a:solidFill>
                  <a:schemeClr val="tx1"/>
                </a:solidFill>
                <a:latin typeface="Times New Roman" charset="0"/>
                <a:ea typeface="ＭＳ Ｐゴシック" charset="0"/>
              </a:defRPr>
            </a:lvl2pPr>
            <a:lvl3pPr>
              <a:tabLst>
                <a:tab pos="457200" algn="l"/>
                <a:tab pos="3657600" algn="l"/>
                <a:tab pos="4114800" algn="l"/>
              </a:tabLst>
              <a:defRPr sz="2400">
                <a:solidFill>
                  <a:schemeClr val="tx1"/>
                </a:solidFill>
                <a:latin typeface="Times New Roman" charset="0"/>
                <a:ea typeface="ＭＳ Ｐゴシック" charset="0"/>
              </a:defRPr>
            </a:lvl3pPr>
            <a:lvl4pPr>
              <a:tabLst>
                <a:tab pos="457200" algn="l"/>
                <a:tab pos="3657600" algn="l"/>
                <a:tab pos="4114800" algn="l"/>
              </a:tabLst>
              <a:defRPr sz="2400">
                <a:solidFill>
                  <a:schemeClr val="tx1"/>
                </a:solidFill>
                <a:latin typeface="Times New Roman" charset="0"/>
                <a:ea typeface="ＭＳ Ｐゴシック" charset="0"/>
              </a:defRPr>
            </a:lvl4pPr>
            <a:lvl5pPr>
              <a:tabLst>
                <a:tab pos="457200" algn="l"/>
                <a:tab pos="3657600" algn="l"/>
                <a:tab pos="4114800"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9pPr>
          </a:lstStyle>
          <a:p>
            <a:pPr>
              <a:lnSpc>
                <a:spcPct val="50000"/>
              </a:lnSpc>
              <a:spcBef>
                <a:spcPct val="50000"/>
              </a:spcBef>
            </a:pPr>
            <a:r>
              <a:rPr lang="en-US" sz="2000" b="1">
                <a:latin typeface="Courier New" charset="0"/>
              </a:rPr>
              <a:t>.data</a:t>
            </a:r>
          </a:p>
          <a:p>
            <a:pPr>
              <a:lnSpc>
                <a:spcPct val="50000"/>
              </a:lnSpc>
              <a:spcBef>
                <a:spcPct val="50000"/>
              </a:spcBef>
            </a:pPr>
            <a:r>
              <a:rPr lang="en-US" sz="2000" b="1">
                <a:latin typeface="Courier New" charset="0"/>
              </a:rPr>
              <a:t>emp Employee &lt;,,,2 DUP(20000)&gt;</a:t>
            </a:r>
          </a:p>
        </p:txBody>
      </p:sp>
      <mc:AlternateContent xmlns:mc="http://schemas.openxmlformats.org/markup-compatibility/2006">
        <mc:Choice xmlns:p14="http://schemas.microsoft.com/office/powerpoint/2010/main" Requires="p14">
          <p:contentPart p14:bwMode="auto" r:id="rId2">
            <p14:nvContentPartPr>
              <p14:cNvPr id="153602" name="Ink 2"/>
              <p14:cNvContentPartPr>
                <a14:cpLocks xmlns:a14="http://schemas.microsoft.com/office/drawing/2010/main" noRot="1" noChangeAspect="1" noEditPoints="1" noChangeArrowheads="1" noChangeShapeType="1"/>
              </p14:cNvContentPartPr>
              <p14:nvPr/>
            </p14:nvContentPartPr>
            <p14:xfrm>
              <a:off x="2133600" y="695325"/>
              <a:ext cx="4721225" cy="2728913"/>
            </p14:xfrm>
          </p:contentPart>
        </mc:Choice>
        <mc:Fallback>
          <p:pic>
            <p:nvPicPr>
              <p:cNvPr id="153602" name="Ink 2"/>
              <p:cNvPicPr>
                <a:picLocks noRot="1" noChangeAspect="1" noEditPoints="1" noChangeArrowheads="1" noChangeShapeType="1"/>
              </p:cNvPicPr>
              <p:nvPr/>
            </p:nvPicPr>
            <p:blipFill>
              <a:blip r:embed="rId3"/>
              <a:stretch>
                <a:fillRect/>
              </a:stretch>
            </p:blipFill>
            <p:spPr>
              <a:xfrm>
                <a:off x="2131078" y="692442"/>
                <a:ext cx="4731315" cy="2735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3603" name="Ink 3"/>
              <p14:cNvContentPartPr>
                <a14:cpLocks xmlns:a14="http://schemas.microsoft.com/office/drawing/2010/main" noRot="1" noChangeAspect="1" noEditPoints="1" noChangeArrowheads="1" noChangeShapeType="1"/>
              </p14:cNvContentPartPr>
              <p14:nvPr/>
            </p14:nvContentPartPr>
            <p14:xfrm>
              <a:off x="1196975" y="1908175"/>
              <a:ext cx="141288" cy="6350"/>
            </p14:xfrm>
          </p:contentPart>
        </mc:Choice>
        <mc:Fallback>
          <p:pic>
            <p:nvPicPr>
              <p:cNvPr id="153603" name="Ink 3"/>
              <p:cNvPicPr>
                <a:picLocks noRot="1" noChangeAspect="1" noEditPoints="1" noChangeArrowheads="1" noChangeShapeType="1"/>
              </p:cNvPicPr>
              <p:nvPr/>
            </p:nvPicPr>
            <p:blipFill>
              <a:blip r:embed="rId5"/>
              <a:stretch>
                <a:fillRect/>
              </a:stretch>
            </p:blipFill>
            <p:spPr>
              <a:xfrm>
                <a:off x="1194092" y="1905560"/>
                <a:ext cx="147055" cy="1195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3604" name="Ink 4"/>
              <p14:cNvContentPartPr>
                <a14:cpLocks xmlns:a14="http://schemas.microsoft.com/office/drawing/2010/main" noRot="1" noChangeAspect="1" noEditPoints="1" noChangeArrowheads="1" noChangeShapeType="1"/>
              </p14:cNvContentPartPr>
              <p14:nvPr/>
            </p14:nvContentPartPr>
            <p14:xfrm>
              <a:off x="1663700" y="3119438"/>
              <a:ext cx="4298950" cy="619125"/>
            </p14:xfrm>
          </p:contentPart>
        </mc:Choice>
        <mc:Fallback>
          <p:pic>
            <p:nvPicPr>
              <p:cNvPr id="153604" name="Ink 4"/>
              <p:cNvPicPr>
                <a:picLocks noRot="1" noChangeAspect="1" noEditPoints="1" noChangeArrowheads="1" noChangeShapeType="1"/>
              </p:cNvPicPr>
              <p:nvPr/>
            </p:nvPicPr>
            <p:blipFill>
              <a:blip r:embed="rId7"/>
              <a:stretch>
                <a:fillRect/>
              </a:stretch>
            </p:blipFill>
            <p:spPr>
              <a:xfrm>
                <a:off x="1661179" y="3115126"/>
                <a:ext cx="4310113" cy="626312"/>
              </a:xfrm>
              <a:prstGeom prst="rect">
                <a:avLst/>
              </a:prstGeom>
            </p:spPr>
          </p:pic>
        </mc:Fallback>
      </mc:AlternateContent>
    </p:spTree>
    <p:extLst>
      <p:ext uri="{BB962C8B-B14F-4D97-AF65-F5344CB8AC3E}">
        <p14:creationId xmlns:p14="http://schemas.microsoft.com/office/powerpoint/2010/main" val="3791135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t>Array of Structures</a:t>
            </a:r>
          </a:p>
        </p:txBody>
      </p:sp>
      <p:sp>
        <p:nvSpPr>
          <p:cNvPr id="119811" name="Rectangle 3"/>
          <p:cNvSpPr>
            <a:spLocks noGrp="1" noChangeArrowheads="1"/>
          </p:cNvSpPr>
          <p:nvPr>
            <p:ph type="body" idx="1"/>
          </p:nvPr>
        </p:nvSpPr>
        <p:spPr>
          <a:xfrm>
            <a:off x="685800" y="1143000"/>
            <a:ext cx="7391400" cy="1524000"/>
          </a:xfrm>
        </p:spPr>
        <p:txBody>
          <a:bodyPr/>
          <a:lstStyle/>
          <a:p>
            <a:r>
              <a:rPr lang="en-US"/>
              <a:t>An array of structure objects can be defined using the DUP operator.</a:t>
            </a:r>
          </a:p>
          <a:p>
            <a:r>
              <a:rPr lang="en-US"/>
              <a:t>Initializers can be used</a:t>
            </a:r>
          </a:p>
        </p:txBody>
      </p:sp>
      <p:sp>
        <p:nvSpPr>
          <p:cNvPr id="119812" name="Text Box 4"/>
          <p:cNvSpPr txBox="1">
            <a:spLocks noChangeArrowheads="1"/>
          </p:cNvSpPr>
          <p:nvPr/>
        </p:nvSpPr>
        <p:spPr bwMode="auto">
          <a:xfrm>
            <a:off x="838200" y="2667000"/>
            <a:ext cx="7924800" cy="2362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a:tabLst>
                <a:tab pos="457200" algn="l"/>
                <a:tab pos="3657600" algn="l"/>
                <a:tab pos="4114800" algn="l"/>
              </a:tabLst>
              <a:defRPr sz="2400">
                <a:solidFill>
                  <a:schemeClr val="tx1"/>
                </a:solidFill>
                <a:latin typeface="Times New Roman" charset="0"/>
                <a:ea typeface="ＭＳ Ｐゴシック" charset="0"/>
              </a:defRPr>
            </a:lvl1pPr>
            <a:lvl2pPr>
              <a:tabLst>
                <a:tab pos="457200" algn="l"/>
                <a:tab pos="3657600" algn="l"/>
                <a:tab pos="4114800" algn="l"/>
              </a:tabLst>
              <a:defRPr sz="2400">
                <a:solidFill>
                  <a:schemeClr val="tx1"/>
                </a:solidFill>
                <a:latin typeface="Times New Roman" charset="0"/>
                <a:ea typeface="ＭＳ Ｐゴシック" charset="0"/>
              </a:defRPr>
            </a:lvl2pPr>
            <a:lvl3pPr>
              <a:tabLst>
                <a:tab pos="457200" algn="l"/>
                <a:tab pos="3657600" algn="l"/>
                <a:tab pos="4114800" algn="l"/>
              </a:tabLst>
              <a:defRPr sz="2400">
                <a:solidFill>
                  <a:schemeClr val="tx1"/>
                </a:solidFill>
                <a:latin typeface="Times New Roman" charset="0"/>
                <a:ea typeface="ＭＳ Ｐゴシック" charset="0"/>
              </a:defRPr>
            </a:lvl3pPr>
            <a:lvl4pPr>
              <a:tabLst>
                <a:tab pos="457200" algn="l"/>
                <a:tab pos="3657600" algn="l"/>
                <a:tab pos="4114800" algn="l"/>
              </a:tabLst>
              <a:defRPr sz="2400">
                <a:solidFill>
                  <a:schemeClr val="tx1"/>
                </a:solidFill>
                <a:latin typeface="Times New Roman" charset="0"/>
                <a:ea typeface="ＭＳ Ｐゴシック" charset="0"/>
              </a:defRPr>
            </a:lvl4pPr>
            <a:lvl5pPr>
              <a:tabLst>
                <a:tab pos="457200" algn="l"/>
                <a:tab pos="3657600" algn="l"/>
                <a:tab pos="4114800"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9pPr>
          </a:lstStyle>
          <a:p>
            <a:pPr>
              <a:lnSpc>
                <a:spcPct val="50000"/>
              </a:lnSpc>
              <a:spcBef>
                <a:spcPct val="50000"/>
              </a:spcBef>
            </a:pPr>
            <a:r>
              <a:rPr lang="en-US" sz="2000" b="1" dirty="0" err="1">
                <a:latin typeface="Courier New" charset="0"/>
              </a:rPr>
              <a:t>NumPoints</a:t>
            </a:r>
            <a:r>
              <a:rPr lang="en-US" sz="2000" b="1" dirty="0">
                <a:latin typeface="Courier New" charset="0"/>
              </a:rPr>
              <a:t> = 3</a:t>
            </a:r>
          </a:p>
          <a:p>
            <a:pPr>
              <a:lnSpc>
                <a:spcPct val="50000"/>
              </a:lnSpc>
              <a:spcBef>
                <a:spcPct val="50000"/>
              </a:spcBef>
            </a:pPr>
            <a:r>
              <a:rPr lang="en-US" sz="2000" b="1" dirty="0" err="1">
                <a:latin typeface="Courier New" charset="0"/>
              </a:rPr>
              <a:t>AllPoints</a:t>
            </a:r>
            <a:r>
              <a:rPr lang="en-US" sz="2000" b="1" dirty="0">
                <a:latin typeface="Courier New" charset="0"/>
              </a:rPr>
              <a:t> COORD </a:t>
            </a:r>
            <a:r>
              <a:rPr lang="en-US" sz="2000" b="1" dirty="0" err="1">
                <a:latin typeface="Courier New" charset="0"/>
              </a:rPr>
              <a:t>NumPoints</a:t>
            </a:r>
            <a:r>
              <a:rPr lang="en-US" sz="2000" b="1" dirty="0">
                <a:latin typeface="Courier New" charset="0"/>
              </a:rPr>
              <a:t> DUP(&lt;0,0&gt;)</a:t>
            </a:r>
          </a:p>
          <a:p>
            <a:pPr>
              <a:lnSpc>
                <a:spcPct val="50000"/>
              </a:lnSpc>
              <a:spcBef>
                <a:spcPct val="50000"/>
              </a:spcBef>
            </a:pPr>
            <a:endParaRPr lang="en-US" sz="2000" b="1" dirty="0">
              <a:latin typeface="Courier New" charset="0"/>
            </a:endParaRPr>
          </a:p>
          <a:p>
            <a:pPr>
              <a:lnSpc>
                <a:spcPct val="50000"/>
              </a:lnSpc>
              <a:spcBef>
                <a:spcPct val="50000"/>
              </a:spcBef>
            </a:pPr>
            <a:r>
              <a:rPr lang="en-US" sz="2000" b="1" dirty="0" err="1">
                <a:latin typeface="Courier New" charset="0"/>
              </a:rPr>
              <a:t>RD_Dept</a:t>
            </a:r>
            <a:r>
              <a:rPr lang="en-US" sz="2000" b="1" dirty="0">
                <a:latin typeface="Courier New" charset="0"/>
              </a:rPr>
              <a:t> Employee 20 DUP(&lt;&gt;)</a:t>
            </a:r>
          </a:p>
          <a:p>
            <a:pPr>
              <a:lnSpc>
                <a:spcPct val="50000"/>
              </a:lnSpc>
              <a:spcBef>
                <a:spcPct val="50000"/>
              </a:spcBef>
            </a:pPr>
            <a:endParaRPr lang="en-US" sz="2000" b="1" dirty="0">
              <a:latin typeface="Courier New" charset="0"/>
            </a:endParaRPr>
          </a:p>
          <a:p>
            <a:pPr>
              <a:lnSpc>
                <a:spcPct val="50000"/>
              </a:lnSpc>
              <a:spcBef>
                <a:spcPct val="50000"/>
              </a:spcBef>
            </a:pPr>
            <a:r>
              <a:rPr lang="en-US" sz="2000" b="1" dirty="0">
                <a:latin typeface="Courier New" charset="0"/>
              </a:rPr>
              <a:t>accounting Employee 10 DUP(&lt;,,,4 DUP(20000) &gt;)</a:t>
            </a:r>
          </a:p>
          <a:p>
            <a:pPr>
              <a:lnSpc>
                <a:spcPct val="50000"/>
              </a:lnSpc>
              <a:spcBef>
                <a:spcPct val="50000"/>
              </a:spcBef>
            </a:pPr>
            <a:endParaRPr lang="en-US" sz="2000" b="1" dirty="0">
              <a:latin typeface="Courier New" charset="0"/>
            </a:endParaRPr>
          </a:p>
        </p:txBody>
      </p:sp>
      <mc:AlternateContent xmlns:mc="http://schemas.openxmlformats.org/markup-compatibility/2006">
        <mc:Choice xmlns:p14="http://schemas.microsoft.com/office/powerpoint/2010/main" Requires="p14">
          <p:contentPart p14:bwMode="auto" r:id="rId2">
            <p14:nvContentPartPr>
              <p14:cNvPr id="154626" name="Ink 2"/>
              <p14:cNvContentPartPr>
                <a14:cpLocks xmlns:a14="http://schemas.microsoft.com/office/drawing/2010/main" noRot="1" noChangeAspect="1" noEditPoints="1" noChangeArrowheads="1" noChangeShapeType="1"/>
              </p14:cNvContentPartPr>
              <p14:nvPr/>
            </p14:nvContentPartPr>
            <p14:xfrm>
              <a:off x="5691188" y="1831975"/>
              <a:ext cx="2881312" cy="498475"/>
            </p14:xfrm>
          </p:contentPart>
        </mc:Choice>
        <mc:Fallback>
          <p:pic>
            <p:nvPicPr>
              <p:cNvPr id="154626" name="Ink 2"/>
              <p:cNvPicPr>
                <a:picLocks noRot="1" noChangeAspect="1" noEditPoints="1" noChangeArrowheads="1" noChangeShapeType="1"/>
              </p:cNvPicPr>
              <p:nvPr/>
            </p:nvPicPr>
            <p:blipFill>
              <a:blip r:embed="rId3"/>
              <a:stretch>
                <a:fillRect/>
              </a:stretch>
            </p:blipFill>
            <p:spPr>
              <a:xfrm>
                <a:off x="5688306" y="1829457"/>
                <a:ext cx="2887436" cy="504589"/>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4627" name="Ink 3"/>
              <p14:cNvContentPartPr>
                <a14:cpLocks xmlns:a14="http://schemas.microsoft.com/office/drawing/2010/main" noRot="1" noChangeAspect="1" noEditPoints="1" noChangeArrowheads="1" noChangeShapeType="1"/>
              </p14:cNvContentPartPr>
              <p14:nvPr/>
            </p14:nvContentPartPr>
            <p14:xfrm>
              <a:off x="6303963" y="2222500"/>
              <a:ext cx="847725" cy="373063"/>
            </p14:xfrm>
          </p:contentPart>
        </mc:Choice>
        <mc:Fallback>
          <p:pic>
            <p:nvPicPr>
              <p:cNvPr id="154627" name="Ink 3"/>
              <p:cNvPicPr>
                <a:picLocks noRot="1" noChangeAspect="1" noEditPoints="1" noChangeArrowheads="1" noChangeShapeType="1"/>
              </p:cNvPicPr>
              <p:nvPr/>
            </p:nvPicPr>
            <p:blipFill>
              <a:blip r:embed="rId5"/>
              <a:stretch>
                <a:fillRect/>
              </a:stretch>
            </p:blipFill>
            <p:spPr>
              <a:xfrm>
                <a:off x="6301083" y="2218195"/>
                <a:ext cx="857444" cy="38239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4628" name="Ink 4"/>
              <p14:cNvContentPartPr>
                <a14:cpLocks xmlns:a14="http://schemas.microsoft.com/office/drawing/2010/main" noRot="1" noChangeAspect="1" noEditPoints="1" noChangeArrowheads="1" noChangeShapeType="1"/>
              </p14:cNvContentPartPr>
              <p14:nvPr/>
            </p14:nvContentPartPr>
            <p14:xfrm>
              <a:off x="6824663" y="2654300"/>
              <a:ext cx="1270000" cy="631825"/>
            </p14:xfrm>
          </p:contentPart>
        </mc:Choice>
        <mc:Fallback>
          <p:pic>
            <p:nvPicPr>
              <p:cNvPr id="154628" name="Ink 4"/>
              <p:cNvPicPr>
                <a:picLocks noRot="1" noChangeAspect="1" noEditPoints="1" noChangeArrowheads="1" noChangeShapeType="1"/>
              </p:cNvPicPr>
              <p:nvPr/>
            </p:nvPicPr>
            <p:blipFill>
              <a:blip r:embed="rId7"/>
              <a:stretch>
                <a:fillRect/>
              </a:stretch>
            </p:blipFill>
            <p:spPr>
              <a:xfrm>
                <a:off x="6822141" y="2651412"/>
                <a:ext cx="1276485" cy="63832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4629" name="Ink 5"/>
              <p14:cNvContentPartPr>
                <a14:cpLocks xmlns:a14="http://schemas.microsoft.com/office/drawing/2010/main" noRot="1" noChangeAspect="1" noEditPoints="1" noChangeArrowheads="1" noChangeShapeType="1"/>
              </p14:cNvContentPartPr>
              <p14:nvPr/>
            </p14:nvContentPartPr>
            <p14:xfrm>
              <a:off x="8432800" y="2803525"/>
              <a:ext cx="244475" cy="393700"/>
            </p14:xfrm>
          </p:contentPart>
        </mc:Choice>
        <mc:Fallback>
          <p:pic>
            <p:nvPicPr>
              <p:cNvPr id="154629" name="Ink 5"/>
              <p:cNvPicPr>
                <a:picLocks noRot="1" noChangeAspect="1" noEditPoints="1" noChangeArrowheads="1" noChangeShapeType="1"/>
              </p:cNvPicPr>
              <p:nvPr/>
            </p:nvPicPr>
            <p:blipFill>
              <a:blip r:embed="rId9"/>
              <a:stretch>
                <a:fillRect/>
              </a:stretch>
            </p:blipFill>
            <p:spPr>
              <a:xfrm>
                <a:off x="8429569" y="2799214"/>
                <a:ext cx="250937" cy="40196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4630" name="Ink 6"/>
              <p14:cNvContentPartPr>
                <a14:cpLocks xmlns:a14="http://schemas.microsoft.com/office/drawing/2010/main" noRot="1" noChangeAspect="1" noEditPoints="1" noChangeArrowheads="1" noChangeShapeType="1"/>
              </p14:cNvContentPartPr>
              <p14:nvPr/>
            </p14:nvContentPartPr>
            <p14:xfrm>
              <a:off x="884238" y="2806700"/>
              <a:ext cx="3886200" cy="614363"/>
            </p14:xfrm>
          </p:contentPart>
        </mc:Choice>
        <mc:Fallback>
          <p:pic>
            <p:nvPicPr>
              <p:cNvPr id="154630" name="Ink 6"/>
              <p:cNvPicPr>
                <a:picLocks noRot="1" noChangeAspect="1" noEditPoints="1" noChangeArrowheads="1" noChangeShapeType="1"/>
              </p:cNvPicPr>
              <p:nvPr/>
            </p:nvPicPr>
            <p:blipFill>
              <a:blip r:embed="rId11"/>
              <a:stretch>
                <a:fillRect/>
              </a:stretch>
            </p:blipFill>
            <p:spPr>
              <a:xfrm>
                <a:off x="881359" y="2802032"/>
                <a:ext cx="3894837" cy="622262"/>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4631" name="Ink 7"/>
              <p14:cNvContentPartPr>
                <a14:cpLocks xmlns:a14="http://schemas.microsoft.com/office/drawing/2010/main" noRot="1" noChangeAspect="1" noEditPoints="1" noChangeArrowheads="1" noChangeShapeType="1"/>
              </p14:cNvContentPartPr>
              <p14:nvPr/>
            </p14:nvContentPartPr>
            <p14:xfrm>
              <a:off x="5719763" y="3360738"/>
              <a:ext cx="611187" cy="23812"/>
            </p14:xfrm>
          </p:contentPart>
        </mc:Choice>
        <mc:Fallback>
          <p:pic>
            <p:nvPicPr>
              <p:cNvPr id="154631" name="Ink 7"/>
              <p:cNvPicPr>
                <a:picLocks noRot="1" noChangeAspect="1" noEditPoints="1" noChangeArrowheads="1" noChangeShapeType="1"/>
              </p:cNvPicPr>
              <p:nvPr/>
            </p:nvPicPr>
            <p:blipFill>
              <a:blip r:embed="rId13"/>
              <a:stretch>
                <a:fillRect/>
              </a:stretch>
            </p:blipFill>
            <p:spPr>
              <a:xfrm>
                <a:off x="5716525" y="3355216"/>
                <a:ext cx="619821" cy="3347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4632" name="Ink 8"/>
              <p14:cNvContentPartPr>
                <a14:cpLocks xmlns:a14="http://schemas.microsoft.com/office/drawing/2010/main" noRot="1" noChangeAspect="1" noEditPoints="1" noChangeArrowheads="1" noChangeShapeType="1"/>
              </p14:cNvContentPartPr>
              <p14:nvPr/>
            </p14:nvContentPartPr>
            <p14:xfrm>
              <a:off x="7329488" y="3106738"/>
              <a:ext cx="128587" cy="14287"/>
            </p14:xfrm>
          </p:contentPart>
        </mc:Choice>
        <mc:Fallback>
          <p:pic>
            <p:nvPicPr>
              <p:cNvPr id="154632" name="Ink 8"/>
              <p:cNvPicPr>
                <a:picLocks noRot="1" noChangeAspect="1" noEditPoints="1" noChangeArrowheads="1" noChangeShapeType="1"/>
              </p:cNvPicPr>
              <p:nvPr/>
            </p:nvPicPr>
            <p:blipFill>
              <a:blip r:embed="rId15"/>
              <a:stretch>
                <a:fillRect/>
              </a:stretch>
            </p:blipFill>
            <p:spPr>
              <a:xfrm>
                <a:off x="7326981" y="3103807"/>
                <a:ext cx="133960" cy="1978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4633" name="Ink 9"/>
              <p14:cNvContentPartPr>
                <a14:cpLocks xmlns:a14="http://schemas.microsoft.com/office/drawing/2010/main" noRot="1" noChangeAspect="1" noEditPoints="1" noChangeArrowheads="1" noChangeShapeType="1"/>
              </p14:cNvContentPartPr>
              <p14:nvPr/>
            </p14:nvContentPartPr>
            <p14:xfrm>
              <a:off x="8539163" y="3359150"/>
              <a:ext cx="201612" cy="95250"/>
            </p14:xfrm>
          </p:contentPart>
        </mc:Choice>
        <mc:Fallback>
          <p:pic>
            <p:nvPicPr>
              <p:cNvPr id="154633" name="Ink 9"/>
              <p:cNvPicPr>
                <a:picLocks noRot="1" noChangeAspect="1" noEditPoints="1" noChangeArrowheads="1" noChangeShapeType="1"/>
              </p:cNvPicPr>
              <p:nvPr/>
            </p:nvPicPr>
            <p:blipFill>
              <a:blip r:embed="rId17"/>
              <a:stretch>
                <a:fillRect/>
              </a:stretch>
            </p:blipFill>
            <p:spPr>
              <a:xfrm>
                <a:off x="8535576" y="3355939"/>
                <a:ext cx="207711" cy="102385"/>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4634" name="Ink 10"/>
              <p14:cNvContentPartPr>
                <a14:cpLocks xmlns:a14="http://schemas.microsoft.com/office/drawing/2010/main" noRot="1" noChangeAspect="1" noEditPoints="1" noChangeArrowheads="1" noChangeShapeType="1"/>
              </p14:cNvContentPartPr>
              <p14:nvPr/>
            </p14:nvContentPartPr>
            <p14:xfrm>
              <a:off x="828675" y="3494088"/>
              <a:ext cx="4652963" cy="558800"/>
            </p14:xfrm>
          </p:contentPart>
        </mc:Choice>
        <mc:Fallback>
          <p:pic>
            <p:nvPicPr>
              <p:cNvPr id="154634" name="Ink 10"/>
              <p:cNvPicPr>
                <a:picLocks noRot="1" noChangeAspect="1" noEditPoints="1" noChangeArrowheads="1" noChangeShapeType="1"/>
              </p:cNvPicPr>
              <p:nvPr/>
            </p:nvPicPr>
            <p:blipFill>
              <a:blip r:embed="rId19"/>
              <a:stretch>
                <a:fillRect/>
              </a:stretch>
            </p:blipFill>
            <p:spPr>
              <a:xfrm>
                <a:off x="826154" y="3490492"/>
                <a:ext cx="4658366" cy="565632"/>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4635" name="Ink 11"/>
              <p14:cNvContentPartPr>
                <a14:cpLocks xmlns:a14="http://schemas.microsoft.com/office/drawing/2010/main" noRot="1" noChangeAspect="1" noEditPoints="1" noChangeArrowheads="1" noChangeShapeType="1"/>
              </p14:cNvContentPartPr>
              <p14:nvPr/>
            </p14:nvContentPartPr>
            <p14:xfrm>
              <a:off x="6457950" y="3286125"/>
              <a:ext cx="2074863" cy="984250"/>
            </p14:xfrm>
          </p:contentPart>
        </mc:Choice>
        <mc:Fallback>
          <p:pic>
            <p:nvPicPr>
              <p:cNvPr id="154635" name="Ink 11"/>
              <p:cNvPicPr>
                <a:picLocks noRot="1" noChangeAspect="1" noEditPoints="1" noChangeArrowheads="1" noChangeShapeType="1"/>
              </p:cNvPicPr>
              <p:nvPr/>
            </p:nvPicPr>
            <p:blipFill>
              <a:blip r:embed="rId21"/>
              <a:stretch>
                <a:fillRect/>
              </a:stretch>
            </p:blipFill>
            <p:spPr>
              <a:xfrm>
                <a:off x="6455071" y="3281803"/>
                <a:ext cx="2080622" cy="991813"/>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4636" name="Ink 12"/>
              <p14:cNvContentPartPr>
                <a14:cpLocks xmlns:a14="http://schemas.microsoft.com/office/drawing/2010/main" noRot="1" noChangeAspect="1" noEditPoints="1" noChangeArrowheads="1" noChangeShapeType="1"/>
              </p14:cNvContentPartPr>
              <p14:nvPr/>
            </p14:nvContentPartPr>
            <p14:xfrm>
              <a:off x="8074025" y="168275"/>
              <a:ext cx="685800" cy="1041400"/>
            </p14:xfrm>
          </p:contentPart>
        </mc:Choice>
        <mc:Fallback>
          <p:pic>
            <p:nvPicPr>
              <p:cNvPr id="154636" name="Ink 12"/>
              <p:cNvPicPr>
                <a:picLocks noRot="1" noChangeAspect="1" noEditPoints="1" noChangeArrowheads="1" noChangeShapeType="1"/>
              </p:cNvPicPr>
              <p:nvPr/>
            </p:nvPicPr>
            <p:blipFill>
              <a:blip r:embed="rId23"/>
              <a:stretch>
                <a:fillRect/>
              </a:stretch>
            </p:blipFill>
            <p:spPr>
              <a:xfrm>
                <a:off x="8071150" y="164326"/>
                <a:ext cx="693348" cy="105037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4637" name="Ink 13"/>
              <p14:cNvContentPartPr>
                <a14:cpLocks xmlns:a14="http://schemas.microsoft.com/office/drawing/2010/main" noRot="1" noChangeAspect="1" noEditPoints="1" noChangeArrowheads="1" noChangeShapeType="1"/>
              </p14:cNvContentPartPr>
              <p14:nvPr/>
            </p14:nvContentPartPr>
            <p14:xfrm>
              <a:off x="8515350" y="233363"/>
              <a:ext cx="100013" cy="307975"/>
            </p14:xfrm>
          </p:contentPart>
        </mc:Choice>
        <mc:Fallback>
          <p:pic>
            <p:nvPicPr>
              <p:cNvPr id="154637" name="Ink 13"/>
              <p:cNvPicPr>
                <a:picLocks noRot="1" noChangeAspect="1" noEditPoints="1" noChangeArrowheads="1" noChangeShapeType="1"/>
              </p:cNvPicPr>
              <p:nvPr/>
            </p:nvPicPr>
            <p:blipFill>
              <a:blip r:embed="rId25"/>
              <a:stretch>
                <a:fillRect/>
              </a:stretch>
            </p:blipFill>
            <p:spPr>
              <a:xfrm>
                <a:off x="8511713" y="230125"/>
                <a:ext cx="106559" cy="314091"/>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4638" name="Ink 14"/>
              <p14:cNvContentPartPr>
                <a14:cpLocks xmlns:a14="http://schemas.microsoft.com/office/drawing/2010/main" noRot="1" noChangeAspect="1" noEditPoints="1" noChangeArrowheads="1" noChangeShapeType="1"/>
              </p14:cNvContentPartPr>
              <p14:nvPr/>
            </p14:nvContentPartPr>
            <p14:xfrm>
              <a:off x="8585200" y="647700"/>
              <a:ext cx="107950" cy="327025"/>
            </p14:xfrm>
          </p:contentPart>
        </mc:Choice>
        <mc:Fallback>
          <p:pic>
            <p:nvPicPr>
              <p:cNvPr id="154638" name="Ink 14"/>
              <p:cNvPicPr>
                <a:picLocks noRot="1" noChangeAspect="1" noEditPoints="1" noChangeArrowheads="1" noChangeShapeType="1"/>
              </p:cNvPicPr>
              <p:nvPr/>
            </p:nvPicPr>
            <p:blipFill>
              <a:blip r:embed="rId27"/>
              <a:stretch>
                <a:fillRect/>
              </a:stretch>
            </p:blipFill>
            <p:spPr>
              <a:xfrm>
                <a:off x="8582312" y="644822"/>
                <a:ext cx="113727" cy="332781"/>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4639" name="Ink 15"/>
              <p14:cNvContentPartPr>
                <a14:cpLocks xmlns:a14="http://schemas.microsoft.com/office/drawing/2010/main" noRot="1" noChangeAspect="1" noEditPoints="1" noChangeArrowheads="1" noChangeShapeType="1"/>
              </p14:cNvContentPartPr>
              <p14:nvPr/>
            </p14:nvContentPartPr>
            <p14:xfrm>
              <a:off x="47463075" y="4714875"/>
              <a:ext cx="0" cy="0"/>
            </p14:xfrm>
          </p:contentPart>
        </mc:Choice>
        <mc:Fallback>
          <p:pic>
            <p:nvPicPr>
              <p:cNvPr id="154639" name="Ink 15"/>
              <p:cNvPicPr>
                <a:picLocks noRot="1" noChangeAspect="1" noEditPoints="1" noChangeArrowheads="1" noChangeShapeType="1"/>
              </p:cNvPicPr>
              <p:nvPr/>
            </p:nvPicPr>
            <p:blipFill>
              <a:blip r:embed="rId29"/>
              <a:stretch>
                <a:fillRect/>
              </a:stretch>
            </p:blipFill>
            <p:spPr>
              <a:xfrm>
                <a:off x="47463075" y="4714875"/>
                <a:ext cx="0" cy="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4640" name="Ink 16"/>
              <p14:cNvContentPartPr>
                <a14:cpLocks xmlns:a14="http://schemas.microsoft.com/office/drawing/2010/main" noRot="1" noChangeAspect="1" noEditPoints="1" noChangeArrowheads="1" noChangeShapeType="1"/>
              </p14:cNvContentPartPr>
              <p14:nvPr/>
            </p14:nvContentPartPr>
            <p14:xfrm>
              <a:off x="3017838" y="4559300"/>
              <a:ext cx="12700" cy="7938"/>
            </p14:xfrm>
          </p:contentPart>
        </mc:Choice>
        <mc:Fallback>
          <p:pic>
            <p:nvPicPr>
              <p:cNvPr id="154640" name="Ink 16"/>
              <p:cNvPicPr>
                <a:picLocks noRot="1" noChangeAspect="1" noEditPoints="1" noChangeArrowheads="1" noChangeShapeType="1"/>
              </p:cNvPicPr>
              <p:nvPr/>
            </p:nvPicPr>
            <p:blipFill>
              <a:blip r:embed="rId31"/>
              <a:stretch>
                <a:fillRect/>
              </a:stretch>
            </p:blipFill>
            <p:spPr>
              <a:xfrm>
                <a:off x="3015060" y="4556053"/>
                <a:ext cx="19050" cy="13711"/>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4641" name="Ink 17"/>
              <p14:cNvContentPartPr>
                <a14:cpLocks xmlns:a14="http://schemas.microsoft.com/office/drawing/2010/main" noRot="1" noChangeAspect="1" noEditPoints="1" noChangeArrowheads="1" noChangeShapeType="1"/>
              </p14:cNvContentPartPr>
              <p14:nvPr/>
            </p14:nvContentPartPr>
            <p14:xfrm>
              <a:off x="4029075" y="4559300"/>
              <a:ext cx="3284538" cy="685800"/>
            </p14:xfrm>
          </p:contentPart>
        </mc:Choice>
        <mc:Fallback>
          <p:pic>
            <p:nvPicPr>
              <p:cNvPr id="154641" name="Ink 17"/>
              <p:cNvPicPr>
                <a:picLocks noRot="1" noChangeAspect="1" noEditPoints="1" noChangeArrowheads="1" noChangeShapeType="1"/>
              </p:cNvPicPr>
              <p:nvPr/>
            </p:nvPicPr>
            <p:blipFill>
              <a:blip r:embed="rId33"/>
              <a:stretch>
                <a:fillRect/>
              </a:stretch>
            </p:blipFill>
            <p:spPr>
              <a:xfrm>
                <a:off x="4025829" y="4552096"/>
                <a:ext cx="3294996" cy="695885"/>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4642" name="Ink 18"/>
              <p14:cNvContentPartPr>
                <a14:cpLocks xmlns:a14="http://schemas.microsoft.com/office/drawing/2010/main" noRot="1" noChangeAspect="1" noEditPoints="1" noChangeArrowheads="1" noChangeShapeType="1"/>
              </p14:cNvContentPartPr>
              <p14:nvPr/>
            </p14:nvContentPartPr>
            <p14:xfrm>
              <a:off x="1014413" y="4632325"/>
              <a:ext cx="1047750" cy="107950"/>
            </p14:xfrm>
          </p:contentPart>
        </mc:Choice>
        <mc:Fallback>
          <p:pic>
            <p:nvPicPr>
              <p:cNvPr id="154642" name="Ink 18"/>
              <p:cNvPicPr>
                <a:picLocks noRot="1" noChangeAspect="1" noEditPoints="1" noChangeArrowheads="1" noChangeShapeType="1"/>
              </p:cNvPicPr>
              <p:nvPr/>
            </p:nvPicPr>
            <p:blipFill>
              <a:blip r:embed="rId35"/>
              <a:stretch>
                <a:fillRect/>
              </a:stretch>
            </p:blipFill>
            <p:spPr>
              <a:xfrm>
                <a:off x="1011893" y="4629798"/>
                <a:ext cx="1053871" cy="113727"/>
              </a:xfrm>
              <a:prstGeom prst="rect">
                <a:avLst/>
              </a:prstGeom>
            </p:spPr>
          </p:pic>
        </mc:Fallback>
      </mc:AlternateContent>
    </p:spTree>
    <p:extLst>
      <p:ext uri="{BB962C8B-B14F-4D97-AF65-F5344CB8AC3E}">
        <p14:creationId xmlns:p14="http://schemas.microsoft.com/office/powerpoint/2010/main" val="4281536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Two-Dimensional Arrays</a:t>
            </a:r>
          </a:p>
        </p:txBody>
      </p:sp>
      <p:sp>
        <p:nvSpPr>
          <p:cNvPr id="86019" name="Rectangle 3"/>
          <p:cNvSpPr>
            <a:spLocks noGrp="1" noChangeArrowheads="1"/>
          </p:cNvSpPr>
          <p:nvPr>
            <p:ph type="body" idx="1"/>
          </p:nvPr>
        </p:nvSpPr>
        <p:spPr>
          <a:xfrm>
            <a:off x="1828800" y="1600200"/>
            <a:ext cx="5181600" cy="1905000"/>
          </a:xfrm>
        </p:spPr>
        <p:txBody>
          <a:bodyPr>
            <a:normAutofit/>
          </a:bodyPr>
          <a:lstStyle/>
          <a:p>
            <a:r>
              <a:rPr lang="en-US" sz="3200" dirty="0" smtClean="0"/>
              <a:t>Basic Concept</a:t>
            </a:r>
          </a:p>
          <a:p>
            <a:r>
              <a:rPr lang="en-US" sz="3200" dirty="0" smtClean="0"/>
              <a:t>Base</a:t>
            </a:r>
            <a:r>
              <a:rPr lang="en-US" sz="3200" dirty="0"/>
              <a:t>-Index Operands</a:t>
            </a:r>
          </a:p>
          <a:p>
            <a:r>
              <a:rPr lang="en-US" sz="3200" dirty="0"/>
              <a:t>Base-Index Displacement</a:t>
            </a:r>
          </a:p>
        </p:txBody>
      </p:sp>
    </p:spTree>
    <p:extLst>
      <p:ext uri="{BB962C8B-B14F-4D97-AF65-F5344CB8AC3E}">
        <p14:creationId xmlns:p14="http://schemas.microsoft.com/office/powerpoint/2010/main" val="40853200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Referencing Structure Variables</a:t>
            </a:r>
          </a:p>
        </p:txBody>
      </p:sp>
      <p:sp>
        <p:nvSpPr>
          <p:cNvPr id="81924" name="Text Box 4"/>
          <p:cNvSpPr txBox="1">
            <a:spLocks noChangeArrowheads="1"/>
          </p:cNvSpPr>
          <p:nvPr/>
        </p:nvSpPr>
        <p:spPr bwMode="auto">
          <a:xfrm>
            <a:off x="762000" y="3505200"/>
            <a:ext cx="7772400" cy="3048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a:tabLst>
                <a:tab pos="457200" algn="l"/>
                <a:tab pos="5032375" algn="l"/>
              </a:tabLst>
              <a:defRPr sz="2400">
                <a:solidFill>
                  <a:schemeClr val="tx1"/>
                </a:solidFill>
                <a:latin typeface="Times New Roman" charset="0"/>
                <a:ea typeface="ＭＳ Ｐゴシック" charset="0"/>
              </a:defRPr>
            </a:lvl1pPr>
            <a:lvl2pPr>
              <a:tabLst>
                <a:tab pos="457200" algn="l"/>
                <a:tab pos="5032375" algn="l"/>
              </a:tabLst>
              <a:defRPr sz="2400">
                <a:solidFill>
                  <a:schemeClr val="tx1"/>
                </a:solidFill>
                <a:latin typeface="Times New Roman" charset="0"/>
                <a:ea typeface="ＭＳ Ｐゴシック" charset="0"/>
              </a:defRPr>
            </a:lvl2pPr>
            <a:lvl3pPr>
              <a:tabLst>
                <a:tab pos="457200" algn="l"/>
                <a:tab pos="5032375" algn="l"/>
              </a:tabLst>
              <a:defRPr sz="2400">
                <a:solidFill>
                  <a:schemeClr val="tx1"/>
                </a:solidFill>
                <a:latin typeface="Times New Roman" charset="0"/>
                <a:ea typeface="ＭＳ Ｐゴシック" charset="0"/>
              </a:defRPr>
            </a:lvl3pPr>
            <a:lvl4pPr>
              <a:tabLst>
                <a:tab pos="457200" algn="l"/>
                <a:tab pos="5032375" algn="l"/>
              </a:tabLst>
              <a:defRPr sz="2400">
                <a:solidFill>
                  <a:schemeClr val="tx1"/>
                </a:solidFill>
                <a:latin typeface="Times New Roman" charset="0"/>
                <a:ea typeface="ＭＳ Ｐゴシック" charset="0"/>
              </a:defRPr>
            </a:lvl4pPr>
            <a:lvl5pPr>
              <a:tabLst>
                <a:tab pos="457200" algn="l"/>
                <a:tab pos="5032375"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 pos="5032375"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 pos="5032375"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 pos="5032375"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 pos="5032375" algn="l"/>
              </a:tabLst>
              <a:defRPr sz="2400">
                <a:solidFill>
                  <a:schemeClr val="tx1"/>
                </a:solidFill>
                <a:latin typeface="Times New Roman" charset="0"/>
                <a:ea typeface="ＭＳ Ｐゴシック" charset="0"/>
              </a:defRPr>
            </a:lvl9pPr>
          </a:lstStyle>
          <a:p>
            <a:pPr>
              <a:lnSpc>
                <a:spcPct val="50000"/>
              </a:lnSpc>
              <a:spcBef>
                <a:spcPct val="50000"/>
              </a:spcBef>
            </a:pPr>
            <a:r>
              <a:rPr lang="en-US" sz="2000" b="1" dirty="0">
                <a:latin typeface="Courier New" charset="0"/>
              </a:rPr>
              <a:t>.data</a:t>
            </a:r>
          </a:p>
          <a:p>
            <a:pPr>
              <a:lnSpc>
                <a:spcPct val="50000"/>
              </a:lnSpc>
              <a:spcBef>
                <a:spcPct val="50000"/>
              </a:spcBef>
            </a:pPr>
            <a:r>
              <a:rPr lang="en-US" sz="2000" b="1" dirty="0">
                <a:latin typeface="Courier New" charset="0"/>
              </a:rPr>
              <a:t>worker Employee &lt;&gt;</a:t>
            </a:r>
          </a:p>
          <a:p>
            <a:pPr>
              <a:lnSpc>
                <a:spcPct val="50000"/>
              </a:lnSpc>
              <a:spcBef>
                <a:spcPct val="50000"/>
              </a:spcBef>
            </a:pPr>
            <a:endParaRPr lang="en-US" sz="2000" b="1" dirty="0">
              <a:latin typeface="Courier New" charset="0"/>
            </a:endParaRPr>
          </a:p>
          <a:p>
            <a:pPr>
              <a:lnSpc>
                <a:spcPct val="50000"/>
              </a:lnSpc>
              <a:spcBef>
                <a:spcPct val="50000"/>
              </a:spcBef>
            </a:pPr>
            <a:r>
              <a:rPr lang="en-US" sz="2000" b="1" dirty="0" err="1">
                <a:latin typeface="Courier New" charset="0"/>
              </a:rPr>
              <a:t>mov</a:t>
            </a:r>
            <a:r>
              <a:rPr lang="en-US" sz="2000" b="1" dirty="0">
                <a:latin typeface="Courier New" charset="0"/>
              </a:rPr>
              <a:t> </a:t>
            </a:r>
            <a:r>
              <a:rPr lang="en-US" sz="2000" b="1" dirty="0" err="1">
                <a:latin typeface="Courier New" charset="0"/>
              </a:rPr>
              <a:t>eax,TYPE</a:t>
            </a:r>
            <a:r>
              <a:rPr lang="en-US" sz="2000" b="1" dirty="0">
                <a:latin typeface="Courier New" charset="0"/>
              </a:rPr>
              <a:t> Employee 		; 57</a:t>
            </a:r>
          </a:p>
          <a:p>
            <a:pPr>
              <a:lnSpc>
                <a:spcPct val="50000"/>
              </a:lnSpc>
              <a:spcBef>
                <a:spcPct val="50000"/>
              </a:spcBef>
            </a:pPr>
            <a:r>
              <a:rPr lang="en-US" sz="2000" b="1" dirty="0" err="1">
                <a:latin typeface="Courier New" charset="0"/>
              </a:rPr>
              <a:t>mov</a:t>
            </a:r>
            <a:r>
              <a:rPr lang="en-US" sz="2000" b="1" dirty="0">
                <a:latin typeface="Courier New" charset="0"/>
              </a:rPr>
              <a:t> </a:t>
            </a:r>
            <a:r>
              <a:rPr lang="en-US" sz="2000" b="1" dirty="0" err="1">
                <a:latin typeface="Courier New" charset="0"/>
              </a:rPr>
              <a:t>eax,SIZEOF</a:t>
            </a:r>
            <a:r>
              <a:rPr lang="en-US" sz="2000" b="1" dirty="0">
                <a:latin typeface="Courier New" charset="0"/>
              </a:rPr>
              <a:t> Employee 		; 57</a:t>
            </a:r>
          </a:p>
          <a:p>
            <a:pPr>
              <a:lnSpc>
                <a:spcPct val="50000"/>
              </a:lnSpc>
              <a:spcBef>
                <a:spcPct val="50000"/>
              </a:spcBef>
            </a:pPr>
            <a:r>
              <a:rPr lang="en-US" sz="2000" b="1" dirty="0" err="1">
                <a:latin typeface="Courier New" charset="0"/>
              </a:rPr>
              <a:t>mov</a:t>
            </a:r>
            <a:r>
              <a:rPr lang="en-US" sz="2000" b="1" dirty="0">
                <a:latin typeface="Courier New" charset="0"/>
              </a:rPr>
              <a:t> </a:t>
            </a:r>
            <a:r>
              <a:rPr lang="en-US" sz="2000" b="1" dirty="0" err="1">
                <a:latin typeface="Courier New" charset="0"/>
              </a:rPr>
              <a:t>eax,SIZEOF</a:t>
            </a:r>
            <a:r>
              <a:rPr lang="en-US" sz="2000" b="1" dirty="0">
                <a:latin typeface="Courier New" charset="0"/>
              </a:rPr>
              <a:t> worker 		; 57</a:t>
            </a:r>
          </a:p>
          <a:p>
            <a:pPr>
              <a:lnSpc>
                <a:spcPct val="50000"/>
              </a:lnSpc>
              <a:spcBef>
                <a:spcPct val="50000"/>
              </a:spcBef>
            </a:pPr>
            <a:r>
              <a:rPr lang="en-US" sz="2000" b="1" dirty="0" err="1">
                <a:latin typeface="Courier New" charset="0"/>
              </a:rPr>
              <a:t>mov</a:t>
            </a:r>
            <a:r>
              <a:rPr lang="en-US" sz="2000" b="1" dirty="0">
                <a:latin typeface="Courier New" charset="0"/>
              </a:rPr>
              <a:t> </a:t>
            </a:r>
            <a:r>
              <a:rPr lang="en-US" sz="2000" b="1" dirty="0" err="1">
                <a:latin typeface="Courier New" charset="0"/>
              </a:rPr>
              <a:t>eax,TYPE</a:t>
            </a:r>
            <a:r>
              <a:rPr lang="en-US" sz="2000" b="1" dirty="0">
                <a:latin typeface="Courier New" charset="0"/>
              </a:rPr>
              <a:t> </a:t>
            </a:r>
            <a:r>
              <a:rPr lang="en-US" sz="2000" b="1" dirty="0" err="1">
                <a:latin typeface="Courier New" charset="0"/>
              </a:rPr>
              <a:t>Employee.SalaryHistory</a:t>
            </a:r>
            <a:r>
              <a:rPr lang="en-US" sz="2000" b="1" dirty="0">
                <a:latin typeface="Courier New" charset="0"/>
              </a:rPr>
              <a:t> 	</a:t>
            </a:r>
            <a:r>
              <a:rPr lang="en-US" sz="2000" b="1" dirty="0" smtClean="0">
                <a:latin typeface="Courier New" charset="0"/>
              </a:rPr>
              <a:t>; </a:t>
            </a:r>
            <a:r>
              <a:rPr lang="en-US" sz="2000" b="1" dirty="0">
                <a:latin typeface="Courier New" charset="0"/>
              </a:rPr>
              <a:t>4</a:t>
            </a:r>
          </a:p>
          <a:p>
            <a:pPr>
              <a:lnSpc>
                <a:spcPct val="50000"/>
              </a:lnSpc>
              <a:spcBef>
                <a:spcPct val="50000"/>
              </a:spcBef>
            </a:pPr>
            <a:r>
              <a:rPr lang="en-US" sz="2000" b="1" dirty="0" err="1">
                <a:latin typeface="Courier New" charset="0"/>
              </a:rPr>
              <a:t>mov</a:t>
            </a:r>
            <a:r>
              <a:rPr lang="en-US" sz="2000" b="1" dirty="0">
                <a:latin typeface="Courier New" charset="0"/>
              </a:rPr>
              <a:t> </a:t>
            </a:r>
            <a:r>
              <a:rPr lang="en-US" sz="2000" b="1" dirty="0" err="1">
                <a:latin typeface="Courier New" charset="0"/>
              </a:rPr>
              <a:t>eax,LENGTHOF</a:t>
            </a:r>
            <a:r>
              <a:rPr lang="en-US" sz="2000" b="1" dirty="0">
                <a:latin typeface="Courier New" charset="0"/>
              </a:rPr>
              <a:t> </a:t>
            </a:r>
            <a:r>
              <a:rPr lang="en-US" sz="2000" b="1" dirty="0" err="1">
                <a:latin typeface="Courier New" charset="0"/>
              </a:rPr>
              <a:t>Employee.SalaryHistory</a:t>
            </a:r>
            <a:r>
              <a:rPr lang="en-US" sz="2000" b="1" dirty="0">
                <a:latin typeface="Courier New" charset="0"/>
              </a:rPr>
              <a:t> 	; 4</a:t>
            </a:r>
          </a:p>
          <a:p>
            <a:pPr>
              <a:lnSpc>
                <a:spcPct val="50000"/>
              </a:lnSpc>
              <a:spcBef>
                <a:spcPct val="50000"/>
              </a:spcBef>
            </a:pPr>
            <a:r>
              <a:rPr lang="en-US" sz="2000" b="1" dirty="0" err="1">
                <a:latin typeface="Courier New" charset="0"/>
              </a:rPr>
              <a:t>mov</a:t>
            </a:r>
            <a:r>
              <a:rPr lang="en-US" sz="2000" b="1" dirty="0">
                <a:latin typeface="Courier New" charset="0"/>
              </a:rPr>
              <a:t> </a:t>
            </a:r>
            <a:r>
              <a:rPr lang="en-US" sz="2000" b="1" dirty="0" err="1">
                <a:latin typeface="Courier New" charset="0"/>
              </a:rPr>
              <a:t>eax,SIZEOF</a:t>
            </a:r>
            <a:r>
              <a:rPr lang="en-US" sz="2000" b="1" dirty="0">
                <a:latin typeface="Courier New" charset="0"/>
              </a:rPr>
              <a:t> </a:t>
            </a:r>
            <a:r>
              <a:rPr lang="en-US" sz="2000" b="1" dirty="0" err="1">
                <a:latin typeface="Courier New" charset="0"/>
              </a:rPr>
              <a:t>Employee.SalaryHistory</a:t>
            </a:r>
            <a:r>
              <a:rPr lang="en-US" sz="2000" b="1" dirty="0">
                <a:latin typeface="Courier New" charset="0"/>
              </a:rPr>
              <a:t> 	; 16</a:t>
            </a:r>
          </a:p>
        </p:txBody>
      </p:sp>
      <p:sp>
        <p:nvSpPr>
          <p:cNvPr id="81925" name="Text Box 5"/>
          <p:cNvSpPr txBox="1">
            <a:spLocks noChangeArrowheads="1"/>
          </p:cNvSpPr>
          <p:nvPr/>
        </p:nvSpPr>
        <p:spPr bwMode="auto">
          <a:xfrm>
            <a:off x="762000" y="1143000"/>
            <a:ext cx="7772400" cy="2286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a:tabLst>
                <a:tab pos="457200" algn="l"/>
                <a:tab pos="5486400" algn="l"/>
              </a:tabLst>
              <a:defRPr sz="2400">
                <a:solidFill>
                  <a:schemeClr val="tx1"/>
                </a:solidFill>
                <a:latin typeface="Times New Roman" charset="0"/>
                <a:ea typeface="ＭＳ Ｐゴシック" charset="0"/>
              </a:defRPr>
            </a:lvl1pPr>
            <a:lvl2pPr>
              <a:tabLst>
                <a:tab pos="457200" algn="l"/>
                <a:tab pos="5486400" algn="l"/>
              </a:tabLst>
              <a:defRPr sz="2400">
                <a:solidFill>
                  <a:schemeClr val="tx1"/>
                </a:solidFill>
                <a:latin typeface="Times New Roman" charset="0"/>
                <a:ea typeface="ＭＳ Ｐゴシック" charset="0"/>
              </a:defRPr>
            </a:lvl2pPr>
            <a:lvl3pPr>
              <a:tabLst>
                <a:tab pos="457200" algn="l"/>
                <a:tab pos="5486400" algn="l"/>
              </a:tabLst>
              <a:defRPr sz="2400">
                <a:solidFill>
                  <a:schemeClr val="tx1"/>
                </a:solidFill>
                <a:latin typeface="Times New Roman" charset="0"/>
                <a:ea typeface="ＭＳ Ｐゴシック" charset="0"/>
              </a:defRPr>
            </a:lvl3pPr>
            <a:lvl4pPr>
              <a:tabLst>
                <a:tab pos="457200" algn="l"/>
                <a:tab pos="5486400" algn="l"/>
              </a:tabLst>
              <a:defRPr sz="2400">
                <a:solidFill>
                  <a:schemeClr val="tx1"/>
                </a:solidFill>
                <a:latin typeface="Times New Roman" charset="0"/>
                <a:ea typeface="ＭＳ Ｐゴシック" charset="0"/>
              </a:defRPr>
            </a:lvl4pPr>
            <a:lvl5pPr>
              <a:tabLst>
                <a:tab pos="457200" algn="l"/>
                <a:tab pos="5486400"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 pos="5486400"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 pos="5486400"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 pos="5486400"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 pos="5486400" algn="l"/>
              </a:tabLst>
              <a:defRPr sz="2400">
                <a:solidFill>
                  <a:schemeClr val="tx1"/>
                </a:solidFill>
                <a:latin typeface="Times New Roman" charset="0"/>
                <a:ea typeface="ＭＳ Ｐゴシック" charset="0"/>
              </a:defRPr>
            </a:lvl9pPr>
          </a:lstStyle>
          <a:p>
            <a:pPr>
              <a:lnSpc>
                <a:spcPct val="50000"/>
              </a:lnSpc>
              <a:spcBef>
                <a:spcPct val="50000"/>
              </a:spcBef>
            </a:pPr>
            <a:r>
              <a:rPr lang="en-US" sz="2000" b="1" dirty="0">
                <a:latin typeface="Courier New" charset="0"/>
              </a:rPr>
              <a:t>Employee STRUCT	; bytes</a:t>
            </a:r>
          </a:p>
          <a:p>
            <a:pPr lvl="1">
              <a:lnSpc>
                <a:spcPct val="50000"/>
              </a:lnSpc>
              <a:spcBef>
                <a:spcPct val="50000"/>
              </a:spcBef>
            </a:pPr>
            <a:r>
              <a:rPr lang="en-US" sz="2000" b="1" dirty="0" err="1">
                <a:latin typeface="Courier New" charset="0"/>
              </a:rPr>
              <a:t>IdNum</a:t>
            </a:r>
            <a:r>
              <a:rPr lang="en-US" sz="2000" b="1" dirty="0">
                <a:latin typeface="Courier New" charset="0"/>
              </a:rPr>
              <a:t> BYTE "000000000"	; 9</a:t>
            </a:r>
          </a:p>
          <a:p>
            <a:pPr lvl="1">
              <a:lnSpc>
                <a:spcPct val="50000"/>
              </a:lnSpc>
              <a:spcBef>
                <a:spcPct val="50000"/>
              </a:spcBef>
            </a:pPr>
            <a:r>
              <a:rPr lang="en-US" sz="2000" b="1" dirty="0" err="1">
                <a:latin typeface="Courier New" charset="0"/>
              </a:rPr>
              <a:t>LastName</a:t>
            </a:r>
            <a:r>
              <a:rPr lang="en-US" sz="2000" b="1" dirty="0">
                <a:latin typeface="Courier New" charset="0"/>
              </a:rPr>
              <a:t> BYTE 30 DUP(0)	; 30</a:t>
            </a:r>
          </a:p>
          <a:p>
            <a:pPr lvl="1">
              <a:lnSpc>
                <a:spcPct val="50000"/>
              </a:lnSpc>
              <a:spcBef>
                <a:spcPct val="50000"/>
              </a:spcBef>
            </a:pPr>
            <a:r>
              <a:rPr lang="en-US" sz="2000" b="1" dirty="0">
                <a:latin typeface="Courier New" charset="0"/>
              </a:rPr>
              <a:t>Years WORD 0	; 2</a:t>
            </a:r>
          </a:p>
          <a:p>
            <a:pPr lvl="1">
              <a:lnSpc>
                <a:spcPct val="50000"/>
              </a:lnSpc>
              <a:spcBef>
                <a:spcPct val="50000"/>
              </a:spcBef>
            </a:pPr>
            <a:r>
              <a:rPr lang="en-US" sz="2000" b="1" dirty="0" err="1">
                <a:latin typeface="Courier New" charset="0"/>
              </a:rPr>
              <a:t>SalaryHistory</a:t>
            </a:r>
            <a:r>
              <a:rPr lang="en-US" sz="2000" b="1" dirty="0">
                <a:latin typeface="Courier New" charset="0"/>
              </a:rPr>
              <a:t> DWORD 0,0,0,0	; 16</a:t>
            </a:r>
          </a:p>
          <a:p>
            <a:pPr>
              <a:lnSpc>
                <a:spcPct val="50000"/>
              </a:lnSpc>
              <a:spcBef>
                <a:spcPct val="50000"/>
              </a:spcBef>
            </a:pPr>
            <a:r>
              <a:rPr lang="en-US" sz="2000" b="1" dirty="0">
                <a:latin typeface="Courier New" charset="0"/>
              </a:rPr>
              <a:t>Employee ENDS	; 57</a:t>
            </a:r>
          </a:p>
        </p:txBody>
      </p:sp>
      <p:sp>
        <p:nvSpPr>
          <p:cNvPr id="81926" name="Line 6"/>
          <p:cNvSpPr>
            <a:spLocks noChangeShapeType="1"/>
          </p:cNvSpPr>
          <p:nvPr/>
        </p:nvSpPr>
        <p:spPr bwMode="auto">
          <a:xfrm>
            <a:off x="6477000" y="6705600"/>
            <a:ext cx="1905000" cy="0"/>
          </a:xfrm>
          <a:prstGeom prst="line">
            <a:avLst/>
          </a:prstGeom>
          <a:noFill/>
          <a:ln w="9525">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p>
            <a:endParaRPr lang="en-US"/>
          </a:p>
        </p:txBody>
      </p:sp>
      <mc:AlternateContent xmlns:mc="http://schemas.openxmlformats.org/markup-compatibility/2006">
        <mc:Choice xmlns:p14="http://schemas.microsoft.com/office/powerpoint/2010/main" Requires="p14">
          <p:contentPart p14:bwMode="auto" r:id="rId2">
            <p14:nvContentPartPr>
              <p14:cNvPr id="155650" name="Ink 2"/>
              <p14:cNvContentPartPr>
                <a14:cpLocks xmlns:a14="http://schemas.microsoft.com/office/drawing/2010/main" noRot="1" noChangeAspect="1" noEditPoints="1" noChangeArrowheads="1" noChangeShapeType="1"/>
              </p14:cNvContentPartPr>
              <p14:nvPr/>
            </p14:nvContentPartPr>
            <p14:xfrm>
              <a:off x="427038" y="1292225"/>
              <a:ext cx="895350" cy="1687513"/>
            </p14:xfrm>
          </p:contentPart>
        </mc:Choice>
        <mc:Fallback>
          <p:pic>
            <p:nvPicPr>
              <p:cNvPr id="155650" name="Ink 2"/>
              <p:cNvPicPr>
                <a:picLocks noRot="1" noChangeAspect="1" noEditPoints="1" noChangeArrowheads="1" noChangeShapeType="1"/>
              </p:cNvPicPr>
              <p:nvPr/>
            </p:nvPicPr>
            <p:blipFill>
              <a:blip r:embed="rId3"/>
              <a:stretch>
                <a:fillRect/>
              </a:stretch>
            </p:blipFill>
            <p:spPr>
              <a:xfrm>
                <a:off x="424159" y="1289701"/>
                <a:ext cx="900748" cy="1692921"/>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5651" name="Ink 3"/>
              <p14:cNvContentPartPr>
                <a14:cpLocks xmlns:a14="http://schemas.microsoft.com/office/drawing/2010/main" noRot="1" noChangeAspect="1" noEditPoints="1" noChangeArrowheads="1" noChangeShapeType="1"/>
              </p14:cNvContentPartPr>
              <p14:nvPr/>
            </p14:nvContentPartPr>
            <p14:xfrm>
              <a:off x="2392363" y="1385888"/>
              <a:ext cx="525462" cy="58737"/>
            </p14:xfrm>
          </p:contentPart>
        </mc:Choice>
        <mc:Fallback>
          <p:pic>
            <p:nvPicPr>
              <p:cNvPr id="155651" name="Ink 3"/>
              <p:cNvPicPr>
                <a:picLocks noRot="1" noChangeAspect="1" noEditPoints="1" noChangeArrowheads="1" noChangeShapeType="1"/>
              </p:cNvPicPr>
              <p:nvPr/>
            </p:nvPicPr>
            <p:blipFill>
              <a:blip r:embed="rId5"/>
              <a:stretch>
                <a:fillRect/>
              </a:stretch>
            </p:blipFill>
            <p:spPr>
              <a:xfrm>
                <a:off x="2389484" y="1383455"/>
                <a:ext cx="531220" cy="6395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5652" name="Ink 4"/>
              <p14:cNvContentPartPr>
                <a14:cpLocks xmlns:a14="http://schemas.microsoft.com/office/drawing/2010/main" noRot="1" noChangeAspect="1" noEditPoints="1" noChangeArrowheads="1" noChangeShapeType="1"/>
              </p14:cNvContentPartPr>
              <p14:nvPr/>
            </p14:nvContentPartPr>
            <p14:xfrm>
              <a:off x="4933950" y="5568950"/>
              <a:ext cx="179388" cy="69850"/>
            </p14:xfrm>
          </p:contentPart>
        </mc:Choice>
        <mc:Fallback>
          <p:pic>
            <p:nvPicPr>
              <p:cNvPr id="155652" name="Ink 4"/>
              <p:cNvPicPr>
                <a:picLocks noRot="1" noChangeAspect="1" noEditPoints="1" noChangeArrowheads="1" noChangeShapeType="1"/>
              </p:cNvPicPr>
              <p:nvPr/>
            </p:nvPicPr>
            <p:blipFill>
              <a:blip r:embed="rId7"/>
              <a:stretch>
                <a:fillRect/>
              </a:stretch>
            </p:blipFill>
            <p:spPr>
              <a:xfrm>
                <a:off x="4931423" y="5566455"/>
                <a:ext cx="184441" cy="74839"/>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5653" name="Ink 5"/>
              <p14:cNvContentPartPr>
                <a14:cpLocks xmlns:a14="http://schemas.microsoft.com/office/drawing/2010/main" noRot="1" noChangeAspect="1" noEditPoints="1" noChangeArrowheads="1" noChangeShapeType="1"/>
              </p14:cNvContentPartPr>
              <p14:nvPr/>
            </p14:nvContentPartPr>
            <p14:xfrm>
              <a:off x="2117725" y="5283200"/>
              <a:ext cx="6261100" cy="730250"/>
            </p14:xfrm>
          </p:contentPart>
        </mc:Choice>
        <mc:Fallback>
          <p:pic>
            <p:nvPicPr>
              <p:cNvPr id="155653" name="Ink 5"/>
              <p:cNvPicPr>
                <a:picLocks noRot="1" noChangeAspect="1" noEditPoints="1" noChangeArrowheads="1" noChangeShapeType="1"/>
              </p:cNvPicPr>
              <p:nvPr/>
            </p:nvPicPr>
            <p:blipFill>
              <a:blip r:embed="rId9"/>
              <a:stretch>
                <a:fillRect/>
              </a:stretch>
            </p:blipFill>
            <p:spPr>
              <a:xfrm>
                <a:off x="2114485" y="5270528"/>
                <a:ext cx="6269021" cy="749801"/>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5654" name="Ink 6"/>
              <p14:cNvContentPartPr>
                <a14:cpLocks xmlns:a14="http://schemas.microsoft.com/office/drawing/2010/main" noRot="1" noChangeAspect="1" noEditPoints="1" noChangeArrowheads="1" noChangeShapeType="1"/>
              </p14:cNvContentPartPr>
              <p14:nvPr/>
            </p14:nvContentPartPr>
            <p14:xfrm>
              <a:off x="2143125" y="6210300"/>
              <a:ext cx="793750" cy="174625"/>
            </p14:xfrm>
          </p:contentPart>
        </mc:Choice>
        <mc:Fallback>
          <p:pic>
            <p:nvPicPr>
              <p:cNvPr id="155654" name="Ink 6"/>
              <p:cNvPicPr>
                <a:picLocks noRot="1" noChangeAspect="1" noEditPoints="1" noChangeArrowheads="1" noChangeShapeType="1"/>
              </p:cNvPicPr>
              <p:nvPr/>
            </p:nvPicPr>
            <p:blipFill>
              <a:blip r:embed="rId11"/>
              <a:stretch>
                <a:fillRect/>
              </a:stretch>
            </p:blipFill>
            <p:spPr>
              <a:xfrm>
                <a:off x="2140248" y="6205590"/>
                <a:ext cx="802022" cy="184045"/>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5655" name="Ink 7"/>
              <p14:cNvContentPartPr>
                <a14:cpLocks xmlns:a14="http://schemas.microsoft.com/office/drawing/2010/main" noRot="1" noChangeAspect="1" noEditPoints="1" noChangeArrowheads="1" noChangeShapeType="1"/>
              </p14:cNvContentPartPr>
              <p14:nvPr/>
            </p14:nvContentPartPr>
            <p14:xfrm>
              <a:off x="4560888" y="5942013"/>
              <a:ext cx="3436937" cy="468312"/>
            </p14:xfrm>
          </p:contentPart>
        </mc:Choice>
        <mc:Fallback>
          <p:pic>
            <p:nvPicPr>
              <p:cNvPr id="155655" name="Ink 7"/>
              <p:cNvPicPr>
                <a:picLocks noRot="1" noChangeAspect="1" noEditPoints="1" noChangeArrowheads="1" noChangeShapeType="1"/>
              </p:cNvPicPr>
              <p:nvPr/>
            </p:nvPicPr>
            <p:blipFill>
              <a:blip r:embed="rId13"/>
              <a:stretch>
                <a:fillRect/>
              </a:stretch>
            </p:blipFill>
            <p:spPr>
              <a:xfrm>
                <a:off x="4558366" y="5938800"/>
                <a:ext cx="3443422" cy="475808"/>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5656" name="Ink 8"/>
              <p14:cNvContentPartPr>
                <a14:cpLocks xmlns:a14="http://schemas.microsoft.com/office/drawing/2010/main" noRot="1" noChangeAspect="1" noEditPoints="1" noChangeArrowheads="1" noChangeShapeType="1"/>
              </p14:cNvContentPartPr>
              <p14:nvPr/>
            </p14:nvContentPartPr>
            <p14:xfrm>
              <a:off x="6481763" y="1439863"/>
              <a:ext cx="660400" cy="1633537"/>
            </p14:xfrm>
          </p:contentPart>
        </mc:Choice>
        <mc:Fallback>
          <p:pic>
            <p:nvPicPr>
              <p:cNvPr id="155656" name="Ink 8"/>
              <p:cNvPicPr>
                <a:picLocks noRot="1" noChangeAspect="1" noEditPoints="1" noChangeArrowheads="1" noChangeShapeType="1"/>
              </p:cNvPicPr>
              <p:nvPr/>
            </p:nvPicPr>
            <p:blipFill>
              <a:blip r:embed="rId15"/>
              <a:stretch>
                <a:fillRect/>
              </a:stretch>
            </p:blipFill>
            <p:spPr>
              <a:xfrm>
                <a:off x="6478881" y="1436986"/>
                <a:ext cx="666165" cy="1639651"/>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5657" name="Ink 9"/>
              <p14:cNvContentPartPr>
                <a14:cpLocks xmlns:a14="http://schemas.microsoft.com/office/drawing/2010/main" noRot="1" noChangeAspect="1" noEditPoints="1" noChangeArrowheads="1" noChangeShapeType="1"/>
              </p14:cNvContentPartPr>
              <p14:nvPr/>
            </p14:nvContentPartPr>
            <p14:xfrm>
              <a:off x="4195763" y="4389438"/>
              <a:ext cx="2873375" cy="965200"/>
            </p14:xfrm>
          </p:contentPart>
        </mc:Choice>
        <mc:Fallback>
          <p:pic>
            <p:nvPicPr>
              <p:cNvPr id="155657" name="Ink 9"/>
              <p:cNvPicPr>
                <a:picLocks noRot="1" noChangeAspect="1" noEditPoints="1" noChangeArrowheads="1" noChangeShapeType="1"/>
              </p:cNvPicPr>
              <p:nvPr/>
            </p:nvPicPr>
            <p:blipFill>
              <a:blip r:embed="rId17"/>
              <a:stretch>
                <a:fillRect/>
              </a:stretch>
            </p:blipFill>
            <p:spPr>
              <a:xfrm>
                <a:off x="4192522" y="4383313"/>
                <a:ext cx="2883818" cy="976729"/>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5658" name="Ink 10"/>
              <p14:cNvContentPartPr>
                <a14:cpLocks xmlns:a14="http://schemas.microsoft.com/office/drawing/2010/main" noRot="1" noChangeAspect="1" noEditPoints="1" noChangeArrowheads="1" noChangeShapeType="1"/>
              </p14:cNvContentPartPr>
              <p14:nvPr/>
            </p14:nvContentPartPr>
            <p14:xfrm>
              <a:off x="912813" y="1500188"/>
              <a:ext cx="5241925" cy="3328987"/>
            </p14:xfrm>
          </p:contentPart>
        </mc:Choice>
        <mc:Fallback>
          <p:pic>
            <p:nvPicPr>
              <p:cNvPr id="155658" name="Ink 10"/>
              <p:cNvPicPr>
                <a:picLocks noRot="1" noChangeAspect="1" noEditPoints="1" noChangeArrowheads="1" noChangeShapeType="1"/>
              </p:cNvPicPr>
              <p:nvPr/>
            </p:nvPicPr>
            <p:blipFill>
              <a:blip r:embed="rId19"/>
              <a:stretch>
                <a:fillRect/>
              </a:stretch>
            </p:blipFill>
            <p:spPr>
              <a:xfrm>
                <a:off x="909933" y="1497309"/>
                <a:ext cx="5247325" cy="3337985"/>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5659" name="Ink 11"/>
              <p14:cNvContentPartPr>
                <a14:cpLocks xmlns:a14="http://schemas.microsoft.com/office/drawing/2010/main" noRot="1" noChangeAspect="1" noEditPoints="1" noChangeArrowheads="1" noChangeShapeType="1"/>
              </p14:cNvContentPartPr>
              <p14:nvPr/>
            </p14:nvContentPartPr>
            <p14:xfrm>
              <a:off x="484188" y="4467225"/>
              <a:ext cx="271462" cy="966788"/>
            </p14:xfrm>
          </p:contentPart>
        </mc:Choice>
        <mc:Fallback>
          <p:pic>
            <p:nvPicPr>
              <p:cNvPr id="155659" name="Ink 11"/>
              <p:cNvPicPr>
                <a:picLocks noRot="1" noChangeAspect="1" noEditPoints="1" noChangeArrowheads="1" noChangeShapeType="1"/>
              </p:cNvPicPr>
              <p:nvPr/>
            </p:nvPicPr>
            <p:blipFill>
              <a:blip r:embed="rId21"/>
              <a:stretch>
                <a:fillRect/>
              </a:stretch>
            </p:blipFill>
            <p:spPr>
              <a:xfrm>
                <a:off x="480592" y="4464708"/>
                <a:ext cx="277574" cy="97433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5660" name="Ink 12"/>
              <p14:cNvContentPartPr>
                <a14:cpLocks xmlns:a14="http://schemas.microsoft.com/office/drawing/2010/main" noRot="1" noChangeAspect="1" noEditPoints="1" noChangeArrowheads="1" noChangeShapeType="1"/>
              </p14:cNvContentPartPr>
              <p14:nvPr/>
            </p14:nvContentPartPr>
            <p14:xfrm>
              <a:off x="1779588" y="4187825"/>
              <a:ext cx="1587" cy="1588"/>
            </p14:xfrm>
          </p:contentPart>
        </mc:Choice>
        <mc:Fallback>
          <p:pic>
            <p:nvPicPr>
              <p:cNvPr id="155660" name="Ink 12"/>
              <p:cNvPicPr>
                <a:picLocks noRot="1" noChangeAspect="1" noEditPoints="1" noChangeArrowheads="1" noChangeShapeType="1"/>
              </p:cNvPicPr>
              <p:nvPr/>
            </p:nvPicPr>
            <p:blipFill>
              <a:blip r:embed="rId23"/>
              <a:stretch>
                <a:fillRect/>
              </a:stretch>
            </p:blipFill>
            <p:spPr>
              <a:xfrm>
                <a:off x="1768479" y="4182267"/>
                <a:ext cx="23805" cy="1270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5661" name="Ink 13"/>
              <p14:cNvContentPartPr>
                <a14:cpLocks xmlns:a14="http://schemas.microsoft.com/office/drawing/2010/main" noRot="1" noChangeAspect="1" noEditPoints="1" noChangeArrowheads="1" noChangeShapeType="1"/>
              </p14:cNvContentPartPr>
              <p14:nvPr/>
            </p14:nvContentPartPr>
            <p14:xfrm>
              <a:off x="754063" y="3803650"/>
              <a:ext cx="1919287" cy="623888"/>
            </p14:xfrm>
          </p:contentPart>
        </mc:Choice>
        <mc:Fallback>
          <p:pic>
            <p:nvPicPr>
              <p:cNvPr id="155661" name="Ink 13"/>
              <p:cNvPicPr>
                <a:picLocks noRot="1" noChangeAspect="1" noEditPoints="1" noChangeArrowheads="1" noChangeShapeType="1"/>
              </p:cNvPicPr>
              <p:nvPr/>
            </p:nvPicPr>
            <p:blipFill>
              <a:blip r:embed="rId25"/>
              <a:stretch>
                <a:fillRect/>
              </a:stretch>
            </p:blipFill>
            <p:spPr>
              <a:xfrm>
                <a:off x="751544" y="3799676"/>
                <a:ext cx="1925045" cy="630752"/>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5662" name="Ink 14"/>
              <p14:cNvContentPartPr>
                <a14:cpLocks xmlns:a14="http://schemas.microsoft.com/office/drawing/2010/main" noRot="1" noChangeAspect="1" noEditPoints="1" noChangeArrowheads="1" noChangeShapeType="1"/>
              </p14:cNvContentPartPr>
              <p14:nvPr/>
            </p14:nvContentPartPr>
            <p14:xfrm>
              <a:off x="542925" y="4176713"/>
              <a:ext cx="6740525" cy="1254125"/>
            </p14:xfrm>
          </p:contentPart>
        </mc:Choice>
        <mc:Fallback>
          <p:pic>
            <p:nvPicPr>
              <p:cNvPr id="155662" name="Ink 14"/>
              <p:cNvPicPr>
                <a:picLocks noRot="1" noChangeAspect="1" noEditPoints="1" noChangeArrowheads="1" noChangeShapeType="1"/>
              </p:cNvPicPr>
              <p:nvPr/>
            </p:nvPicPr>
            <p:blipFill>
              <a:blip r:embed="rId27"/>
              <a:stretch>
                <a:fillRect/>
              </a:stretch>
            </p:blipFill>
            <p:spPr>
              <a:xfrm>
                <a:off x="532837" y="4166855"/>
                <a:ext cx="6759620" cy="127278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5663" name="Ink 15"/>
              <p14:cNvContentPartPr>
                <a14:cpLocks xmlns:a14="http://schemas.microsoft.com/office/drawing/2010/main" noRot="1" noChangeAspect="1" noEditPoints="1" noChangeArrowheads="1" noChangeShapeType="1"/>
              </p14:cNvContentPartPr>
              <p14:nvPr/>
            </p14:nvContentPartPr>
            <p14:xfrm>
              <a:off x="3292475" y="2268538"/>
              <a:ext cx="1006475" cy="658812"/>
            </p14:xfrm>
          </p:contentPart>
        </mc:Choice>
        <mc:Fallback>
          <p:pic>
            <p:nvPicPr>
              <p:cNvPr id="155663" name="Ink 15"/>
              <p:cNvPicPr>
                <a:picLocks noRot="1" noChangeAspect="1" noEditPoints="1" noChangeArrowheads="1" noChangeShapeType="1"/>
              </p:cNvPicPr>
              <p:nvPr/>
            </p:nvPicPr>
            <p:blipFill>
              <a:blip r:embed="rId29"/>
              <a:stretch>
                <a:fillRect/>
              </a:stretch>
            </p:blipFill>
            <p:spPr>
              <a:xfrm>
                <a:off x="3289590" y="2265660"/>
                <a:ext cx="1014769" cy="666008"/>
              </a:xfrm>
              <a:prstGeom prst="rect">
                <a:avLst/>
              </a:prstGeom>
            </p:spPr>
          </p:pic>
        </mc:Fallback>
      </mc:AlternateContent>
    </p:spTree>
    <p:extLst>
      <p:ext uri="{BB962C8B-B14F-4D97-AF65-F5344CB8AC3E}">
        <p14:creationId xmlns:p14="http://schemas.microsoft.com/office/powerpoint/2010/main" val="350556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026"/>
          <p:cNvSpPr>
            <a:spLocks noGrp="1" noChangeArrowheads="1"/>
          </p:cNvSpPr>
          <p:nvPr>
            <p:ph type="title"/>
          </p:nvPr>
        </p:nvSpPr>
        <p:spPr/>
        <p:txBody>
          <a:bodyPr/>
          <a:lstStyle/>
          <a:p>
            <a:r>
              <a:rPr lang="en-US"/>
              <a:t>. . . continued</a:t>
            </a:r>
          </a:p>
        </p:txBody>
      </p:sp>
      <p:sp>
        <p:nvSpPr>
          <p:cNvPr id="120835" name="Text Box 1027"/>
          <p:cNvSpPr txBox="1">
            <a:spLocks noChangeArrowheads="1"/>
          </p:cNvSpPr>
          <p:nvPr/>
        </p:nvSpPr>
        <p:spPr bwMode="auto">
          <a:xfrm>
            <a:off x="762000" y="1447800"/>
            <a:ext cx="8229600" cy="3124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a:tabLst>
                <a:tab pos="457200" algn="l"/>
                <a:tab pos="2746375" algn="l"/>
                <a:tab pos="5029200" algn="l"/>
              </a:tabLst>
              <a:defRPr sz="2400">
                <a:solidFill>
                  <a:schemeClr val="tx1"/>
                </a:solidFill>
                <a:latin typeface="Times New Roman" charset="0"/>
                <a:ea typeface="ＭＳ Ｐゴシック" charset="0"/>
              </a:defRPr>
            </a:lvl1pPr>
            <a:lvl2pPr>
              <a:tabLst>
                <a:tab pos="457200" algn="l"/>
                <a:tab pos="2746375" algn="l"/>
                <a:tab pos="5029200" algn="l"/>
              </a:tabLst>
              <a:defRPr sz="2400">
                <a:solidFill>
                  <a:schemeClr val="tx1"/>
                </a:solidFill>
                <a:latin typeface="Times New Roman" charset="0"/>
                <a:ea typeface="ＭＳ Ｐゴシック" charset="0"/>
              </a:defRPr>
            </a:lvl2pPr>
            <a:lvl3pPr>
              <a:tabLst>
                <a:tab pos="457200" algn="l"/>
                <a:tab pos="2746375" algn="l"/>
                <a:tab pos="5029200" algn="l"/>
              </a:tabLst>
              <a:defRPr sz="2400">
                <a:solidFill>
                  <a:schemeClr val="tx1"/>
                </a:solidFill>
                <a:latin typeface="Times New Roman" charset="0"/>
                <a:ea typeface="ＭＳ Ｐゴシック" charset="0"/>
              </a:defRPr>
            </a:lvl3pPr>
            <a:lvl4pPr>
              <a:tabLst>
                <a:tab pos="457200" algn="l"/>
                <a:tab pos="2746375" algn="l"/>
                <a:tab pos="5029200" algn="l"/>
              </a:tabLst>
              <a:defRPr sz="2400">
                <a:solidFill>
                  <a:schemeClr val="tx1"/>
                </a:solidFill>
                <a:latin typeface="Times New Roman" charset="0"/>
                <a:ea typeface="ＭＳ Ｐゴシック" charset="0"/>
              </a:defRPr>
            </a:lvl4pPr>
            <a:lvl5pPr>
              <a:tabLst>
                <a:tab pos="457200" algn="l"/>
                <a:tab pos="2746375" algn="l"/>
                <a:tab pos="5029200"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 pos="2746375" algn="l"/>
                <a:tab pos="5029200"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 pos="2746375" algn="l"/>
                <a:tab pos="5029200"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 pos="2746375" algn="l"/>
                <a:tab pos="5029200"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 pos="2746375" algn="l"/>
                <a:tab pos="5029200" algn="l"/>
              </a:tabLst>
              <a:defRPr sz="2400">
                <a:solidFill>
                  <a:schemeClr val="tx1"/>
                </a:solidFill>
                <a:latin typeface="Times New Roman" charset="0"/>
                <a:ea typeface="ＭＳ Ｐゴシック" charset="0"/>
              </a:defRPr>
            </a:lvl9pPr>
          </a:lstStyle>
          <a:p>
            <a:pPr>
              <a:lnSpc>
                <a:spcPct val="50000"/>
              </a:lnSpc>
              <a:spcBef>
                <a:spcPct val="50000"/>
              </a:spcBef>
            </a:pPr>
            <a:r>
              <a:rPr lang="en-US" sz="2000" b="1" dirty="0" err="1">
                <a:latin typeface="Courier New" charset="0"/>
              </a:rPr>
              <a:t>mov</a:t>
            </a:r>
            <a:r>
              <a:rPr lang="en-US" sz="2000" b="1" dirty="0">
                <a:latin typeface="Courier New" charset="0"/>
              </a:rPr>
              <a:t> </a:t>
            </a:r>
            <a:r>
              <a:rPr lang="en-US" sz="2000" b="1" dirty="0" err="1">
                <a:latin typeface="Courier New" charset="0"/>
              </a:rPr>
              <a:t>dx,worker.Years</a:t>
            </a:r>
            <a:endParaRPr lang="en-US" sz="2000" b="1" dirty="0">
              <a:latin typeface="Courier New" charset="0"/>
            </a:endParaRPr>
          </a:p>
          <a:p>
            <a:pPr>
              <a:lnSpc>
                <a:spcPct val="50000"/>
              </a:lnSpc>
              <a:spcBef>
                <a:spcPct val="50000"/>
              </a:spcBef>
            </a:pPr>
            <a:r>
              <a:rPr lang="en-US" sz="2000" b="1" dirty="0" err="1">
                <a:latin typeface="Courier New" charset="0"/>
              </a:rPr>
              <a:t>mov</a:t>
            </a:r>
            <a:r>
              <a:rPr lang="en-US" sz="2000" b="1" dirty="0">
                <a:latin typeface="Courier New" charset="0"/>
              </a:rPr>
              <a:t> worker.SalaryHistory,20000 	; first salary</a:t>
            </a:r>
          </a:p>
          <a:p>
            <a:pPr>
              <a:lnSpc>
                <a:spcPct val="50000"/>
              </a:lnSpc>
              <a:spcBef>
                <a:spcPct val="50000"/>
              </a:spcBef>
            </a:pPr>
            <a:r>
              <a:rPr lang="en-US" sz="2000" b="1" dirty="0" err="1">
                <a:latin typeface="Courier New" charset="0"/>
              </a:rPr>
              <a:t>mov</a:t>
            </a:r>
            <a:r>
              <a:rPr lang="en-US" sz="2000" b="1" dirty="0">
                <a:latin typeface="Courier New" charset="0"/>
              </a:rPr>
              <a:t> worker.SalaryHistory+4,30000 	; second salary</a:t>
            </a:r>
          </a:p>
          <a:p>
            <a:pPr>
              <a:lnSpc>
                <a:spcPct val="50000"/>
              </a:lnSpc>
              <a:spcBef>
                <a:spcPct val="50000"/>
              </a:spcBef>
            </a:pPr>
            <a:r>
              <a:rPr lang="en-US" sz="2000" b="1" dirty="0" err="1">
                <a:latin typeface="Courier New" charset="0"/>
              </a:rPr>
              <a:t>mov</a:t>
            </a:r>
            <a:r>
              <a:rPr lang="en-US" sz="2000" b="1" dirty="0">
                <a:latin typeface="Courier New" charset="0"/>
              </a:rPr>
              <a:t> </a:t>
            </a:r>
            <a:r>
              <a:rPr lang="en-US" sz="2000" b="1" dirty="0" err="1">
                <a:latin typeface="Courier New" charset="0"/>
              </a:rPr>
              <a:t>edx,OFFSET</a:t>
            </a:r>
            <a:r>
              <a:rPr lang="en-US" sz="2000" b="1" dirty="0">
                <a:latin typeface="Courier New" charset="0"/>
              </a:rPr>
              <a:t> </a:t>
            </a:r>
            <a:r>
              <a:rPr lang="en-US" sz="2000" b="1" dirty="0" err="1">
                <a:latin typeface="Courier New" charset="0"/>
              </a:rPr>
              <a:t>worker.LastName</a:t>
            </a:r>
            <a:endParaRPr lang="en-US" sz="2000" b="1" dirty="0">
              <a:latin typeface="Courier New" charset="0"/>
            </a:endParaRPr>
          </a:p>
          <a:p>
            <a:pPr>
              <a:lnSpc>
                <a:spcPct val="50000"/>
              </a:lnSpc>
              <a:spcBef>
                <a:spcPct val="50000"/>
              </a:spcBef>
            </a:pPr>
            <a:endParaRPr lang="en-US" sz="2000" b="1" dirty="0">
              <a:latin typeface="Courier New" charset="0"/>
            </a:endParaRPr>
          </a:p>
          <a:p>
            <a:pPr>
              <a:lnSpc>
                <a:spcPct val="50000"/>
              </a:lnSpc>
              <a:spcBef>
                <a:spcPct val="50000"/>
              </a:spcBef>
            </a:pPr>
            <a:r>
              <a:rPr lang="en-US" sz="2000" b="1" dirty="0" err="1">
                <a:latin typeface="Courier New" charset="0"/>
              </a:rPr>
              <a:t>mov</a:t>
            </a:r>
            <a:r>
              <a:rPr lang="en-US" sz="2000" b="1" dirty="0">
                <a:latin typeface="Courier New" charset="0"/>
              </a:rPr>
              <a:t> </a:t>
            </a:r>
            <a:r>
              <a:rPr lang="en-US" sz="2000" b="1" dirty="0" err="1">
                <a:latin typeface="Courier New" charset="0"/>
              </a:rPr>
              <a:t>esi,OFFSET</a:t>
            </a:r>
            <a:r>
              <a:rPr lang="en-US" sz="2000" b="1" dirty="0">
                <a:latin typeface="Courier New" charset="0"/>
              </a:rPr>
              <a:t> worker</a:t>
            </a:r>
          </a:p>
          <a:p>
            <a:pPr>
              <a:lnSpc>
                <a:spcPct val="50000"/>
              </a:lnSpc>
              <a:spcBef>
                <a:spcPct val="50000"/>
              </a:spcBef>
            </a:pPr>
            <a:r>
              <a:rPr lang="en-US" sz="2000" b="1" dirty="0" err="1">
                <a:latin typeface="Courier New" charset="0"/>
              </a:rPr>
              <a:t>mov</a:t>
            </a:r>
            <a:r>
              <a:rPr lang="en-US" sz="2000" b="1" dirty="0">
                <a:latin typeface="Courier New" charset="0"/>
              </a:rPr>
              <a:t> ax,(Employee PTR [</a:t>
            </a:r>
            <a:r>
              <a:rPr lang="en-US" sz="2000" b="1" dirty="0" err="1">
                <a:latin typeface="Courier New" charset="0"/>
              </a:rPr>
              <a:t>esi</a:t>
            </a:r>
            <a:r>
              <a:rPr lang="en-US" sz="2000" b="1" dirty="0">
                <a:latin typeface="Courier New" charset="0"/>
              </a:rPr>
              <a:t>]).Years</a:t>
            </a:r>
          </a:p>
          <a:p>
            <a:pPr>
              <a:lnSpc>
                <a:spcPct val="50000"/>
              </a:lnSpc>
              <a:spcBef>
                <a:spcPct val="50000"/>
              </a:spcBef>
            </a:pPr>
            <a:endParaRPr lang="en-US" sz="2000" b="1" dirty="0">
              <a:latin typeface="Courier New" charset="0"/>
            </a:endParaRPr>
          </a:p>
          <a:p>
            <a:pPr>
              <a:lnSpc>
                <a:spcPct val="50000"/>
              </a:lnSpc>
              <a:spcBef>
                <a:spcPct val="50000"/>
              </a:spcBef>
            </a:pPr>
            <a:r>
              <a:rPr lang="en-US" sz="2000" b="1" dirty="0" err="1">
                <a:solidFill>
                  <a:srgbClr val="0000FF"/>
                </a:solidFill>
                <a:latin typeface="Courier New" charset="0"/>
              </a:rPr>
              <a:t>mov</a:t>
            </a:r>
            <a:r>
              <a:rPr lang="en-US" sz="2000" b="1" dirty="0">
                <a:solidFill>
                  <a:srgbClr val="0000FF"/>
                </a:solidFill>
                <a:latin typeface="Courier New" charset="0"/>
              </a:rPr>
              <a:t> ax,[</a:t>
            </a:r>
            <a:r>
              <a:rPr lang="en-US" sz="2000" b="1" dirty="0" err="1">
                <a:solidFill>
                  <a:srgbClr val="0000FF"/>
                </a:solidFill>
                <a:latin typeface="Courier New" charset="0"/>
              </a:rPr>
              <a:t>esi</a:t>
            </a:r>
            <a:r>
              <a:rPr lang="en-US" sz="2000" b="1" dirty="0">
                <a:solidFill>
                  <a:srgbClr val="0000FF"/>
                </a:solidFill>
                <a:latin typeface="Courier New" charset="0"/>
              </a:rPr>
              <a:t>].Years	 ; invalid operand (ambiguous)</a:t>
            </a:r>
          </a:p>
          <a:p>
            <a:pPr>
              <a:lnSpc>
                <a:spcPct val="50000"/>
              </a:lnSpc>
              <a:spcBef>
                <a:spcPct val="50000"/>
              </a:spcBef>
            </a:pPr>
            <a:endParaRPr lang="en-US" sz="2000" b="1" dirty="0">
              <a:latin typeface="Courier New" charset="0"/>
            </a:endParaRPr>
          </a:p>
        </p:txBody>
      </p:sp>
      <mc:AlternateContent xmlns:mc="http://schemas.openxmlformats.org/markup-compatibility/2006">
        <mc:Choice xmlns:p14="http://schemas.microsoft.com/office/powerpoint/2010/main" Requires="p14">
          <p:contentPart p14:bwMode="auto" r:id="rId2">
            <p14:nvContentPartPr>
              <p14:cNvPr id="156674" name="Ink 2"/>
              <p14:cNvContentPartPr>
                <a14:cpLocks xmlns:a14="http://schemas.microsoft.com/office/drawing/2010/main" noRot="1" noChangeAspect="1" noEditPoints="1" noChangeArrowheads="1" noChangeShapeType="1"/>
              </p14:cNvContentPartPr>
              <p14:nvPr/>
            </p14:nvContentPartPr>
            <p14:xfrm>
              <a:off x="7100888" y="522288"/>
              <a:ext cx="1457325" cy="14287"/>
            </p14:xfrm>
          </p:contentPart>
        </mc:Choice>
        <mc:Fallback>
          <p:pic>
            <p:nvPicPr>
              <p:cNvPr id="156674" name="Ink 2"/>
              <p:cNvPicPr>
                <a:picLocks noRot="1" noChangeAspect="1" noEditPoints="1" noChangeArrowheads="1" noChangeShapeType="1"/>
              </p:cNvPicPr>
              <p:nvPr/>
            </p:nvPicPr>
            <p:blipFill>
              <a:blip r:embed="rId3"/>
              <a:stretch>
                <a:fillRect/>
              </a:stretch>
            </p:blipFill>
            <p:spPr>
              <a:xfrm>
                <a:off x="7098369" y="519849"/>
                <a:ext cx="1463084" cy="20211"/>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6675" name="Ink 3"/>
              <p14:cNvContentPartPr>
                <a14:cpLocks xmlns:a14="http://schemas.microsoft.com/office/drawing/2010/main" noRot="1" noChangeAspect="1" noEditPoints="1" noChangeArrowheads="1" noChangeShapeType="1"/>
              </p14:cNvContentPartPr>
              <p14:nvPr/>
            </p14:nvContentPartPr>
            <p14:xfrm>
              <a:off x="7143750" y="400050"/>
              <a:ext cx="1620838" cy="4645025"/>
            </p14:xfrm>
          </p:contentPart>
        </mc:Choice>
        <mc:Fallback>
          <p:pic>
            <p:nvPicPr>
              <p:cNvPr id="156675" name="Ink 3"/>
              <p:cNvPicPr>
                <a:picLocks noRot="1" noChangeAspect="1" noEditPoints="1" noChangeArrowheads="1" noChangeShapeType="1"/>
              </p:cNvPicPr>
              <p:nvPr/>
            </p:nvPicPr>
            <p:blipFill>
              <a:blip r:embed="rId5"/>
              <a:stretch>
                <a:fillRect/>
              </a:stretch>
            </p:blipFill>
            <p:spPr>
              <a:xfrm>
                <a:off x="7141229" y="396809"/>
                <a:ext cx="1625881" cy="465438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6676" name="Ink 4"/>
              <p14:cNvContentPartPr>
                <a14:cpLocks xmlns:a14="http://schemas.microsoft.com/office/drawing/2010/main" noRot="1" noChangeAspect="1" noEditPoints="1" noChangeArrowheads="1" noChangeShapeType="1"/>
              </p14:cNvContentPartPr>
              <p14:nvPr/>
            </p14:nvContentPartPr>
            <p14:xfrm>
              <a:off x="1885950" y="1511300"/>
              <a:ext cx="1970088" cy="293688"/>
            </p14:xfrm>
          </p:contentPart>
        </mc:Choice>
        <mc:Fallback>
          <p:pic>
            <p:nvPicPr>
              <p:cNvPr id="156676" name="Ink 4"/>
              <p:cNvPicPr>
                <a:picLocks noRot="1" noChangeAspect="1" noEditPoints="1" noChangeArrowheads="1" noChangeShapeType="1"/>
              </p:cNvPicPr>
              <p:nvPr/>
            </p:nvPicPr>
            <p:blipFill>
              <a:blip r:embed="rId7"/>
              <a:stretch>
                <a:fillRect/>
              </a:stretch>
            </p:blipFill>
            <p:spPr>
              <a:xfrm>
                <a:off x="1881635" y="1505928"/>
                <a:ext cx="1980156" cy="30335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56677" name="Ink 5"/>
              <p14:cNvContentPartPr>
                <a14:cpLocks xmlns:a14="http://schemas.microsoft.com/office/drawing/2010/main" noRot="1" noChangeAspect="1" noEditPoints="1" noChangeArrowheads="1" noChangeShapeType="1"/>
              </p14:cNvContentPartPr>
              <p14:nvPr/>
            </p14:nvContentPartPr>
            <p14:xfrm>
              <a:off x="3052763" y="1768475"/>
              <a:ext cx="1587" cy="3175"/>
            </p14:xfrm>
          </p:contentPart>
        </mc:Choice>
        <mc:Fallback>
          <p:pic>
            <p:nvPicPr>
              <p:cNvPr id="156677" name="Ink 5"/>
              <p:cNvPicPr>
                <a:picLocks noRot="1" noChangeAspect="1" noEditPoints="1" noChangeArrowheads="1" noChangeShapeType="1"/>
              </p:cNvPicPr>
              <p:nvPr/>
            </p:nvPicPr>
            <p:blipFill>
              <a:blip r:embed="rId9"/>
              <a:stretch>
                <a:fillRect/>
              </a:stretch>
            </p:blipFill>
            <p:spPr>
              <a:xfrm>
                <a:off x="3048531" y="1766166"/>
                <a:ext cx="10051" cy="779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6678" name="Ink 6"/>
              <p14:cNvContentPartPr>
                <a14:cpLocks xmlns:a14="http://schemas.microsoft.com/office/drawing/2010/main" noRot="1" noChangeAspect="1" noEditPoints="1" noChangeArrowheads="1" noChangeShapeType="1"/>
              </p14:cNvContentPartPr>
              <p14:nvPr/>
            </p14:nvContentPartPr>
            <p14:xfrm>
              <a:off x="1541463" y="1778000"/>
              <a:ext cx="7392987" cy="3065463"/>
            </p14:xfrm>
          </p:contentPart>
        </mc:Choice>
        <mc:Fallback>
          <p:pic>
            <p:nvPicPr>
              <p:cNvPr id="156678" name="Ink 6"/>
              <p:cNvPicPr>
                <a:picLocks noRot="1" noChangeAspect="1" noEditPoints="1" noChangeArrowheads="1" noChangeShapeType="1"/>
              </p:cNvPicPr>
              <p:nvPr/>
            </p:nvPicPr>
            <p:blipFill>
              <a:blip r:embed="rId11"/>
              <a:stretch>
                <a:fillRect/>
              </a:stretch>
            </p:blipFill>
            <p:spPr>
              <a:xfrm>
                <a:off x="1538583" y="1775129"/>
                <a:ext cx="7401267" cy="3073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6679" name="Ink 7"/>
              <p14:cNvContentPartPr>
                <a14:cpLocks xmlns:a14="http://schemas.microsoft.com/office/drawing/2010/main" noRot="1" noChangeAspect="1" noEditPoints="1" noChangeArrowheads="1" noChangeShapeType="1"/>
              </p14:cNvContentPartPr>
              <p14:nvPr/>
            </p14:nvContentPartPr>
            <p14:xfrm>
              <a:off x="1690688" y="1852613"/>
              <a:ext cx="2671762" cy="176212"/>
            </p14:xfrm>
          </p:contentPart>
        </mc:Choice>
        <mc:Fallback>
          <p:pic>
            <p:nvPicPr>
              <p:cNvPr id="156679" name="Ink 7"/>
              <p:cNvPicPr>
                <a:picLocks noRot="1" noChangeAspect="1" noEditPoints="1" noChangeArrowheads="1" noChangeShapeType="1"/>
              </p:cNvPicPr>
              <p:nvPr/>
            </p:nvPicPr>
            <p:blipFill>
              <a:blip r:embed="rId13"/>
              <a:stretch>
                <a:fillRect/>
              </a:stretch>
            </p:blipFill>
            <p:spPr>
              <a:xfrm>
                <a:off x="1687808" y="1849718"/>
                <a:ext cx="2677162" cy="181639"/>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6680" name="Ink 8"/>
              <p14:cNvContentPartPr>
                <a14:cpLocks xmlns:a14="http://schemas.microsoft.com/office/drawing/2010/main" noRot="1" noChangeAspect="1" noEditPoints="1" noChangeArrowheads="1" noChangeShapeType="1"/>
              </p14:cNvContentPartPr>
              <p14:nvPr/>
            </p14:nvContentPartPr>
            <p14:xfrm>
              <a:off x="1433513" y="1562100"/>
              <a:ext cx="4491037" cy="925513"/>
            </p14:xfrm>
          </p:contentPart>
        </mc:Choice>
        <mc:Fallback>
          <p:pic>
            <p:nvPicPr>
              <p:cNvPr id="156680" name="Ink 8"/>
              <p:cNvPicPr>
                <a:picLocks noRot="1" noChangeAspect="1" noEditPoints="1" noChangeArrowheads="1" noChangeShapeType="1"/>
              </p:cNvPicPr>
              <p:nvPr/>
            </p:nvPicPr>
            <p:blipFill>
              <a:blip r:embed="rId15"/>
              <a:stretch>
                <a:fillRect/>
              </a:stretch>
            </p:blipFill>
            <p:spPr>
              <a:xfrm>
                <a:off x="1425588" y="1557779"/>
                <a:ext cx="4504365" cy="938477"/>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6681" name="Ink 9"/>
              <p14:cNvContentPartPr>
                <a14:cpLocks xmlns:a14="http://schemas.microsoft.com/office/drawing/2010/main" noRot="1" noChangeAspect="1" noEditPoints="1" noChangeArrowheads="1" noChangeShapeType="1"/>
              </p14:cNvContentPartPr>
              <p14:nvPr/>
            </p14:nvContentPartPr>
            <p14:xfrm>
              <a:off x="7250113" y="2709863"/>
              <a:ext cx="1447800" cy="2068512"/>
            </p14:xfrm>
          </p:contentPart>
        </mc:Choice>
        <mc:Fallback>
          <p:pic>
            <p:nvPicPr>
              <p:cNvPr id="156681" name="Ink 9"/>
              <p:cNvPicPr>
                <a:picLocks noRot="1" noChangeAspect="1" noEditPoints="1" noChangeArrowheads="1" noChangeShapeType="1"/>
              </p:cNvPicPr>
              <p:nvPr/>
            </p:nvPicPr>
            <p:blipFill>
              <a:blip r:embed="rId17"/>
              <a:stretch>
                <a:fillRect/>
              </a:stretch>
            </p:blipFill>
            <p:spPr>
              <a:xfrm>
                <a:off x="7247230" y="2706981"/>
                <a:ext cx="1456810" cy="2079321"/>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6682" name="Ink 10"/>
              <p14:cNvContentPartPr>
                <a14:cpLocks xmlns:a14="http://schemas.microsoft.com/office/drawing/2010/main" noRot="1" noChangeAspect="1" noEditPoints="1" noChangeArrowheads="1" noChangeShapeType="1"/>
              </p14:cNvContentPartPr>
              <p14:nvPr/>
            </p14:nvContentPartPr>
            <p14:xfrm>
              <a:off x="4691063" y="1766888"/>
              <a:ext cx="895350" cy="320675"/>
            </p14:xfrm>
          </p:contentPart>
        </mc:Choice>
        <mc:Fallback>
          <p:pic>
            <p:nvPicPr>
              <p:cNvPr id="156682" name="Ink 10"/>
              <p:cNvPicPr>
                <a:picLocks noRot="1" noChangeAspect="1" noEditPoints="1" noChangeArrowheads="1" noChangeShapeType="1"/>
              </p:cNvPicPr>
              <p:nvPr/>
            </p:nvPicPr>
            <p:blipFill>
              <a:blip r:embed="rId19"/>
              <a:stretch>
                <a:fillRect/>
              </a:stretch>
            </p:blipFill>
            <p:spPr>
              <a:xfrm>
                <a:off x="4683500" y="1758592"/>
                <a:ext cx="909036" cy="332939"/>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6683" name="Ink 11"/>
              <p14:cNvContentPartPr>
                <a14:cpLocks xmlns:a14="http://schemas.microsoft.com/office/drawing/2010/main" noRot="1" noChangeAspect="1" noEditPoints="1" noChangeArrowheads="1" noChangeShapeType="1"/>
              </p14:cNvContentPartPr>
              <p14:nvPr/>
            </p14:nvContentPartPr>
            <p14:xfrm>
              <a:off x="2649538" y="2936875"/>
              <a:ext cx="5588000" cy="755650"/>
            </p14:xfrm>
          </p:contentPart>
        </mc:Choice>
        <mc:Fallback>
          <p:pic>
            <p:nvPicPr>
              <p:cNvPr id="156683" name="Ink 11"/>
              <p:cNvPicPr>
                <a:picLocks noRot="1" noChangeAspect="1" noEditPoints="1" noChangeArrowheads="1" noChangeShapeType="1"/>
              </p:cNvPicPr>
              <p:nvPr/>
            </p:nvPicPr>
            <p:blipFill>
              <a:blip r:embed="rId21"/>
              <a:stretch>
                <a:fillRect/>
              </a:stretch>
            </p:blipFill>
            <p:spPr>
              <a:xfrm>
                <a:off x="2646658" y="2934356"/>
                <a:ext cx="5593401" cy="76104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6684" name="Ink 12"/>
              <p14:cNvContentPartPr>
                <a14:cpLocks xmlns:a14="http://schemas.microsoft.com/office/drawing/2010/main" noRot="1" noChangeAspect="1" noEditPoints="1" noChangeArrowheads="1" noChangeShapeType="1"/>
              </p14:cNvContentPartPr>
              <p14:nvPr/>
            </p14:nvContentPartPr>
            <p14:xfrm>
              <a:off x="1455738" y="2592388"/>
              <a:ext cx="7131050" cy="1790700"/>
            </p14:xfrm>
          </p:contentPart>
        </mc:Choice>
        <mc:Fallback>
          <p:pic>
            <p:nvPicPr>
              <p:cNvPr id="156684" name="Ink 12"/>
              <p:cNvPicPr>
                <a:picLocks noRot="1" noChangeAspect="1" noEditPoints="1" noChangeArrowheads="1" noChangeShapeType="1"/>
              </p:cNvPicPr>
              <p:nvPr/>
            </p:nvPicPr>
            <p:blipFill>
              <a:blip r:embed="rId23"/>
              <a:stretch>
                <a:fillRect/>
              </a:stretch>
            </p:blipFill>
            <p:spPr>
              <a:xfrm>
                <a:off x="1452858" y="2589507"/>
                <a:ext cx="7137530" cy="179970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6685" name="Ink 13"/>
              <p14:cNvContentPartPr>
                <a14:cpLocks xmlns:a14="http://schemas.microsoft.com/office/drawing/2010/main" noRot="1" noChangeAspect="1" noEditPoints="1" noChangeArrowheads="1" noChangeShapeType="1"/>
              </p14:cNvContentPartPr>
              <p14:nvPr/>
            </p14:nvContentPartPr>
            <p14:xfrm>
              <a:off x="2735263" y="5045075"/>
              <a:ext cx="892175" cy="234950"/>
            </p14:xfrm>
          </p:contentPart>
        </mc:Choice>
        <mc:Fallback>
          <p:pic>
            <p:nvPicPr>
              <p:cNvPr id="156685" name="Ink 13"/>
              <p:cNvPicPr>
                <a:picLocks noRot="1" noChangeAspect="1" noEditPoints="1" noChangeArrowheads="1" noChangeShapeType="1"/>
              </p:cNvPicPr>
              <p:nvPr/>
            </p:nvPicPr>
            <p:blipFill>
              <a:blip r:embed="rId25"/>
              <a:stretch>
                <a:fillRect/>
              </a:stretch>
            </p:blipFill>
            <p:spPr>
              <a:xfrm>
                <a:off x="2732384" y="5042192"/>
                <a:ext cx="897933" cy="240716"/>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6686" name="Ink 14"/>
              <p14:cNvContentPartPr>
                <a14:cpLocks xmlns:a14="http://schemas.microsoft.com/office/drawing/2010/main" noRot="1" noChangeAspect="1" noEditPoints="1" noChangeArrowheads="1" noChangeShapeType="1"/>
              </p14:cNvContentPartPr>
              <p14:nvPr/>
            </p14:nvContentPartPr>
            <p14:xfrm>
              <a:off x="3983038" y="4867275"/>
              <a:ext cx="995362" cy="368300"/>
            </p14:xfrm>
          </p:contentPart>
        </mc:Choice>
        <mc:Fallback>
          <p:pic>
            <p:nvPicPr>
              <p:cNvPr id="156686" name="Ink 14"/>
              <p:cNvPicPr>
                <a:picLocks noRot="1" noChangeAspect="1" noEditPoints="1" noChangeArrowheads="1" noChangeShapeType="1"/>
              </p:cNvPicPr>
              <p:nvPr/>
            </p:nvPicPr>
            <p:blipFill>
              <a:blip r:embed="rId27"/>
              <a:stretch>
                <a:fillRect/>
              </a:stretch>
            </p:blipFill>
            <p:spPr>
              <a:xfrm>
                <a:off x="3980151" y="4864750"/>
                <a:ext cx="1002219" cy="373711"/>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6687" name="Ink 15"/>
              <p14:cNvContentPartPr>
                <a14:cpLocks xmlns:a14="http://schemas.microsoft.com/office/drawing/2010/main" noRot="1" noChangeAspect="1" noEditPoints="1" noChangeArrowheads="1" noChangeShapeType="1"/>
              </p14:cNvContentPartPr>
              <p14:nvPr/>
            </p14:nvContentPartPr>
            <p14:xfrm>
              <a:off x="5364163" y="4592638"/>
              <a:ext cx="1397000" cy="855662"/>
            </p14:xfrm>
          </p:contentPart>
        </mc:Choice>
        <mc:Fallback>
          <p:pic>
            <p:nvPicPr>
              <p:cNvPr id="156687" name="Ink 15"/>
              <p:cNvPicPr>
                <a:picLocks noRot="1" noChangeAspect="1" noEditPoints="1" noChangeArrowheads="1" noChangeShapeType="1"/>
              </p:cNvPicPr>
              <p:nvPr/>
            </p:nvPicPr>
            <p:blipFill>
              <a:blip r:embed="rId29"/>
              <a:stretch>
                <a:fillRect/>
              </a:stretch>
            </p:blipFill>
            <p:spPr>
              <a:xfrm>
                <a:off x="5361642" y="4589758"/>
                <a:ext cx="1402402" cy="86394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6688" name="Ink 16"/>
              <p14:cNvContentPartPr>
                <a14:cpLocks xmlns:a14="http://schemas.microsoft.com/office/drawing/2010/main" noRot="1" noChangeAspect="1" noEditPoints="1" noChangeArrowheads="1" noChangeShapeType="1"/>
              </p14:cNvContentPartPr>
              <p14:nvPr/>
            </p14:nvContentPartPr>
            <p14:xfrm>
              <a:off x="6411913" y="473075"/>
              <a:ext cx="703262" cy="400050"/>
            </p14:xfrm>
          </p:contentPart>
        </mc:Choice>
        <mc:Fallback>
          <p:pic>
            <p:nvPicPr>
              <p:cNvPr id="156688" name="Ink 16"/>
              <p:cNvPicPr>
                <a:picLocks noRot="1" noChangeAspect="1" noEditPoints="1" noChangeArrowheads="1" noChangeShapeType="1"/>
              </p:cNvPicPr>
              <p:nvPr/>
            </p:nvPicPr>
            <p:blipFill>
              <a:blip r:embed="rId31"/>
              <a:stretch>
                <a:fillRect/>
              </a:stretch>
            </p:blipFill>
            <p:spPr>
              <a:xfrm>
                <a:off x="6409034" y="470557"/>
                <a:ext cx="709380" cy="40580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6689" name="Ink 17"/>
              <p14:cNvContentPartPr>
                <a14:cpLocks xmlns:a14="http://schemas.microsoft.com/office/drawing/2010/main" noRot="1" noChangeAspect="1" noEditPoints="1" noChangeArrowheads="1" noChangeShapeType="1"/>
              </p14:cNvContentPartPr>
              <p14:nvPr/>
            </p14:nvContentPartPr>
            <p14:xfrm>
              <a:off x="1474788" y="2368550"/>
              <a:ext cx="4087812" cy="452438"/>
            </p14:xfrm>
          </p:contentPart>
        </mc:Choice>
        <mc:Fallback>
          <p:pic>
            <p:nvPicPr>
              <p:cNvPr id="156689" name="Ink 17"/>
              <p:cNvPicPr>
                <a:picLocks noRot="1" noChangeAspect="1" noEditPoints="1" noChangeArrowheads="1" noChangeShapeType="1"/>
              </p:cNvPicPr>
              <p:nvPr/>
            </p:nvPicPr>
            <p:blipFill>
              <a:blip r:embed="rId33"/>
              <a:stretch>
                <a:fillRect/>
              </a:stretch>
            </p:blipFill>
            <p:spPr>
              <a:xfrm>
                <a:off x="1471545" y="2363833"/>
                <a:ext cx="4095739" cy="460783"/>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6690" name="Ink 18"/>
              <p14:cNvContentPartPr>
                <a14:cpLocks xmlns:a14="http://schemas.microsoft.com/office/drawing/2010/main" noRot="1" noChangeAspect="1" noEditPoints="1" noChangeArrowheads="1" noChangeShapeType="1"/>
              </p14:cNvContentPartPr>
              <p14:nvPr/>
            </p14:nvContentPartPr>
            <p14:xfrm>
              <a:off x="1968500" y="4522788"/>
              <a:ext cx="5043488" cy="1008062"/>
            </p14:xfrm>
          </p:contentPart>
        </mc:Choice>
        <mc:Fallback>
          <p:pic>
            <p:nvPicPr>
              <p:cNvPr id="156690" name="Ink 18"/>
              <p:cNvPicPr>
                <a:picLocks noRot="1" noChangeAspect="1" noEditPoints="1" noChangeArrowheads="1" noChangeShapeType="1"/>
              </p:cNvPicPr>
              <p:nvPr/>
            </p:nvPicPr>
            <p:blipFill>
              <a:blip r:embed="rId35"/>
              <a:stretch>
                <a:fillRect/>
              </a:stretch>
            </p:blipFill>
            <p:spPr>
              <a:xfrm>
                <a:off x="1962736" y="4517733"/>
                <a:ext cx="5051773" cy="1020699"/>
              </a:xfrm>
              <a:prstGeom prst="rect">
                <a:avLst/>
              </a:prstGeom>
            </p:spPr>
          </p:pic>
        </mc:Fallback>
      </mc:AlternateContent>
    </p:spTree>
    <p:extLst>
      <p:ext uri="{BB962C8B-B14F-4D97-AF65-F5344CB8AC3E}">
        <p14:creationId xmlns:p14="http://schemas.microsoft.com/office/powerpoint/2010/main" val="2103752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t>Looping Through an Array of Points</a:t>
            </a:r>
          </a:p>
        </p:txBody>
      </p:sp>
      <p:sp>
        <p:nvSpPr>
          <p:cNvPr id="116739" name="Text Box 3"/>
          <p:cNvSpPr txBox="1">
            <a:spLocks noChangeArrowheads="1"/>
          </p:cNvSpPr>
          <p:nvPr/>
        </p:nvSpPr>
        <p:spPr bwMode="auto">
          <a:xfrm>
            <a:off x="762000" y="1981200"/>
            <a:ext cx="7772400" cy="4343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37160" tIns="182880" rIns="137160" bIns="182880"/>
          <a:lstStyle>
            <a:lvl1pPr>
              <a:tabLst>
                <a:tab pos="457200" algn="l"/>
                <a:tab pos="3657600" algn="l"/>
                <a:tab pos="4114800" algn="l"/>
              </a:tabLst>
              <a:defRPr sz="2400">
                <a:solidFill>
                  <a:schemeClr val="tx1"/>
                </a:solidFill>
                <a:latin typeface="Times New Roman" charset="0"/>
                <a:ea typeface="ＭＳ Ｐゴシック" charset="0"/>
              </a:defRPr>
            </a:lvl1pPr>
            <a:lvl2pPr>
              <a:tabLst>
                <a:tab pos="457200" algn="l"/>
                <a:tab pos="3657600" algn="l"/>
                <a:tab pos="4114800" algn="l"/>
              </a:tabLst>
              <a:defRPr sz="2400">
                <a:solidFill>
                  <a:schemeClr val="tx1"/>
                </a:solidFill>
                <a:latin typeface="Times New Roman" charset="0"/>
                <a:ea typeface="ＭＳ Ｐゴシック" charset="0"/>
              </a:defRPr>
            </a:lvl2pPr>
            <a:lvl3pPr>
              <a:tabLst>
                <a:tab pos="457200" algn="l"/>
                <a:tab pos="3657600" algn="l"/>
                <a:tab pos="4114800" algn="l"/>
              </a:tabLst>
              <a:defRPr sz="2400">
                <a:solidFill>
                  <a:schemeClr val="tx1"/>
                </a:solidFill>
                <a:latin typeface="Times New Roman" charset="0"/>
                <a:ea typeface="ＭＳ Ｐゴシック" charset="0"/>
              </a:defRPr>
            </a:lvl3pPr>
            <a:lvl4pPr>
              <a:tabLst>
                <a:tab pos="457200" algn="l"/>
                <a:tab pos="3657600" algn="l"/>
                <a:tab pos="4114800" algn="l"/>
              </a:tabLst>
              <a:defRPr sz="2400">
                <a:solidFill>
                  <a:schemeClr val="tx1"/>
                </a:solidFill>
                <a:latin typeface="Times New Roman" charset="0"/>
                <a:ea typeface="ＭＳ Ｐゴシック" charset="0"/>
              </a:defRPr>
            </a:lvl4pPr>
            <a:lvl5pPr>
              <a:tabLst>
                <a:tab pos="457200" algn="l"/>
                <a:tab pos="3657600" algn="l"/>
                <a:tab pos="4114800"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 pos="3657600" algn="l"/>
                <a:tab pos="4114800" algn="l"/>
              </a:tabLst>
              <a:defRPr sz="2400">
                <a:solidFill>
                  <a:schemeClr val="tx1"/>
                </a:solidFill>
                <a:latin typeface="Times New Roman" charset="0"/>
                <a:ea typeface="ＭＳ Ｐゴシック" charset="0"/>
              </a:defRPr>
            </a:lvl9pPr>
          </a:lstStyle>
          <a:p>
            <a:pPr>
              <a:lnSpc>
                <a:spcPct val="50000"/>
              </a:lnSpc>
              <a:spcBef>
                <a:spcPct val="50000"/>
              </a:spcBef>
            </a:pPr>
            <a:r>
              <a:rPr lang="en-US" sz="2000" b="1">
                <a:latin typeface="Courier New" charset="0"/>
              </a:rPr>
              <a:t>.data</a:t>
            </a:r>
          </a:p>
          <a:p>
            <a:pPr>
              <a:lnSpc>
                <a:spcPct val="50000"/>
              </a:lnSpc>
              <a:spcBef>
                <a:spcPct val="50000"/>
              </a:spcBef>
            </a:pPr>
            <a:r>
              <a:rPr lang="en-US" sz="2000" b="1">
                <a:latin typeface="Courier New" charset="0"/>
              </a:rPr>
              <a:t>NumPoints = 3</a:t>
            </a:r>
          </a:p>
          <a:p>
            <a:pPr>
              <a:lnSpc>
                <a:spcPct val="50000"/>
              </a:lnSpc>
              <a:spcBef>
                <a:spcPct val="50000"/>
              </a:spcBef>
            </a:pPr>
            <a:r>
              <a:rPr lang="en-US" sz="2000" b="1">
                <a:latin typeface="Courier New" charset="0"/>
              </a:rPr>
              <a:t>AllPoints COORD NumPoints DUP(&lt;0,0&gt;)</a:t>
            </a:r>
          </a:p>
          <a:p>
            <a:pPr>
              <a:lnSpc>
                <a:spcPct val="50000"/>
              </a:lnSpc>
              <a:spcBef>
                <a:spcPct val="50000"/>
              </a:spcBef>
            </a:pPr>
            <a:endParaRPr lang="en-US" sz="2000" b="1">
              <a:latin typeface="Courier New" charset="0"/>
            </a:endParaRPr>
          </a:p>
          <a:p>
            <a:pPr>
              <a:lnSpc>
                <a:spcPct val="50000"/>
              </a:lnSpc>
              <a:spcBef>
                <a:spcPct val="50000"/>
              </a:spcBef>
            </a:pPr>
            <a:r>
              <a:rPr lang="en-US" sz="2000" b="1">
                <a:latin typeface="Courier New" charset="0"/>
              </a:rPr>
              <a:t>.code</a:t>
            </a:r>
          </a:p>
          <a:p>
            <a:pPr>
              <a:lnSpc>
                <a:spcPct val="50000"/>
              </a:lnSpc>
              <a:spcBef>
                <a:spcPct val="50000"/>
              </a:spcBef>
            </a:pPr>
            <a:r>
              <a:rPr lang="en-US" sz="2000" b="1">
                <a:latin typeface="Courier New" charset="0"/>
              </a:rPr>
              <a:t>	mov edi,0	; array index</a:t>
            </a:r>
          </a:p>
          <a:p>
            <a:pPr>
              <a:lnSpc>
                <a:spcPct val="50000"/>
              </a:lnSpc>
              <a:spcBef>
                <a:spcPct val="50000"/>
              </a:spcBef>
            </a:pPr>
            <a:r>
              <a:rPr lang="en-US" sz="2000" b="1">
                <a:latin typeface="Courier New" charset="0"/>
              </a:rPr>
              <a:t>	mov ecx,NumPoints	; loop counter</a:t>
            </a:r>
          </a:p>
          <a:p>
            <a:pPr>
              <a:lnSpc>
                <a:spcPct val="50000"/>
              </a:lnSpc>
              <a:spcBef>
                <a:spcPct val="50000"/>
              </a:spcBef>
            </a:pPr>
            <a:r>
              <a:rPr lang="en-US" sz="2000" b="1">
                <a:latin typeface="Courier New" charset="0"/>
              </a:rPr>
              <a:t>	mov ax,1	; starting X, Y values</a:t>
            </a:r>
          </a:p>
          <a:p>
            <a:pPr>
              <a:lnSpc>
                <a:spcPct val="50000"/>
              </a:lnSpc>
              <a:spcBef>
                <a:spcPct val="50000"/>
              </a:spcBef>
            </a:pPr>
            <a:r>
              <a:rPr lang="en-US" sz="2000" b="1">
                <a:latin typeface="Courier New" charset="0"/>
              </a:rPr>
              <a:t>L1:</a:t>
            </a:r>
          </a:p>
          <a:p>
            <a:pPr>
              <a:lnSpc>
                <a:spcPct val="50000"/>
              </a:lnSpc>
              <a:spcBef>
                <a:spcPct val="50000"/>
              </a:spcBef>
            </a:pPr>
            <a:r>
              <a:rPr lang="en-US" sz="2000" b="1">
                <a:latin typeface="Courier New" charset="0"/>
              </a:rPr>
              <a:t>	mov (COORD PTR AllPoints[edi]).X,ax</a:t>
            </a:r>
          </a:p>
          <a:p>
            <a:pPr>
              <a:lnSpc>
                <a:spcPct val="50000"/>
              </a:lnSpc>
              <a:spcBef>
                <a:spcPct val="50000"/>
              </a:spcBef>
            </a:pPr>
            <a:r>
              <a:rPr lang="en-US" sz="2000" b="1">
                <a:latin typeface="Courier New" charset="0"/>
              </a:rPr>
              <a:t>	mov (COORD PTR AllPoints[edi]).Y,ax</a:t>
            </a:r>
          </a:p>
          <a:p>
            <a:pPr>
              <a:lnSpc>
                <a:spcPct val="50000"/>
              </a:lnSpc>
              <a:spcBef>
                <a:spcPct val="50000"/>
              </a:spcBef>
            </a:pPr>
            <a:r>
              <a:rPr lang="en-US" sz="2000" b="1">
                <a:latin typeface="Courier New" charset="0"/>
              </a:rPr>
              <a:t>	add edi,TYPE COORD</a:t>
            </a:r>
          </a:p>
          <a:p>
            <a:pPr>
              <a:lnSpc>
                <a:spcPct val="50000"/>
              </a:lnSpc>
              <a:spcBef>
                <a:spcPct val="50000"/>
              </a:spcBef>
            </a:pPr>
            <a:r>
              <a:rPr lang="en-US" sz="2000" b="1">
                <a:latin typeface="Courier New" charset="0"/>
              </a:rPr>
              <a:t>	inc ax</a:t>
            </a:r>
          </a:p>
          <a:p>
            <a:pPr>
              <a:lnSpc>
                <a:spcPct val="50000"/>
              </a:lnSpc>
              <a:spcBef>
                <a:spcPct val="50000"/>
              </a:spcBef>
            </a:pPr>
            <a:r>
              <a:rPr lang="en-US" sz="2000" b="1">
                <a:latin typeface="Courier New" charset="0"/>
              </a:rPr>
              <a:t>	Loop L1</a:t>
            </a:r>
          </a:p>
        </p:txBody>
      </p:sp>
      <p:sp>
        <p:nvSpPr>
          <p:cNvPr id="116740" name="Text Box 4"/>
          <p:cNvSpPr txBox="1">
            <a:spLocks noChangeArrowheads="1"/>
          </p:cNvSpPr>
          <p:nvPr/>
        </p:nvSpPr>
        <p:spPr bwMode="auto">
          <a:xfrm>
            <a:off x="685800" y="990600"/>
            <a:ext cx="7696200" cy="8925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p>
            <a:pPr>
              <a:spcBef>
                <a:spcPct val="50000"/>
              </a:spcBef>
            </a:pPr>
            <a:r>
              <a:rPr lang="en-US" sz="2000" dirty="0">
                <a:latin typeface="Arial"/>
                <a:cs typeface="Arial"/>
              </a:rPr>
              <a:t>Sets the X and Y coordinates of the </a:t>
            </a:r>
            <a:r>
              <a:rPr lang="en-US" sz="2000" dirty="0" err="1">
                <a:latin typeface="Arial"/>
                <a:cs typeface="Arial"/>
              </a:rPr>
              <a:t>AllPoints</a:t>
            </a:r>
            <a:r>
              <a:rPr lang="en-US" sz="2000" dirty="0">
                <a:latin typeface="Arial"/>
                <a:cs typeface="Arial"/>
              </a:rPr>
              <a:t> array to sequentially increasing values (1,1), (2,2), ...</a:t>
            </a:r>
          </a:p>
        </p:txBody>
      </p:sp>
    </p:spTree>
    <p:extLst>
      <p:ext uri="{BB962C8B-B14F-4D97-AF65-F5344CB8AC3E}">
        <p14:creationId xmlns:p14="http://schemas.microsoft.com/office/powerpoint/2010/main" val="2865465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267667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idx="1"/>
          </p:nvPr>
        </p:nvSpPr>
        <p:spPr>
          <a:xfrm>
            <a:off x="457200" y="1066800"/>
            <a:ext cx="8229600" cy="5410200"/>
          </a:xfrm>
        </p:spPr>
        <p:txBody>
          <a:bodyPr>
            <a:normAutofit fontScale="92500" lnSpcReduction="20000"/>
          </a:bodyPr>
          <a:lstStyle/>
          <a:p>
            <a:pPr>
              <a:spcBef>
                <a:spcPts val="2400"/>
              </a:spcBef>
            </a:pPr>
            <a:r>
              <a:rPr lang="en-US" sz="3200" dirty="0"/>
              <a:t>Two Dimensional Arrays</a:t>
            </a:r>
          </a:p>
          <a:p>
            <a:pPr lvl="1">
              <a:spcBef>
                <a:spcPts val="2400"/>
              </a:spcBef>
            </a:pPr>
            <a:r>
              <a:rPr lang="en-US" sz="3200" dirty="0"/>
              <a:t>Basic Concept</a:t>
            </a:r>
          </a:p>
          <a:p>
            <a:pPr lvl="1">
              <a:spcBef>
                <a:spcPts val="2400"/>
              </a:spcBef>
            </a:pPr>
            <a:r>
              <a:rPr lang="en-US" sz="3200" dirty="0"/>
              <a:t>2-D Array Representation</a:t>
            </a:r>
          </a:p>
          <a:p>
            <a:pPr lvl="1">
              <a:spcBef>
                <a:spcPts val="2400"/>
              </a:spcBef>
            </a:pPr>
            <a:r>
              <a:rPr lang="en-US" sz="3200" dirty="0"/>
              <a:t>Base-Index Operands</a:t>
            </a:r>
          </a:p>
          <a:p>
            <a:pPr lvl="2">
              <a:spcBef>
                <a:spcPts val="2400"/>
              </a:spcBef>
            </a:pPr>
            <a:r>
              <a:rPr lang="en-US" sz="3000" dirty="0"/>
              <a:t>Row-Sum Example</a:t>
            </a:r>
          </a:p>
          <a:p>
            <a:pPr lvl="1">
              <a:spcBef>
                <a:spcPts val="2400"/>
              </a:spcBef>
            </a:pPr>
            <a:r>
              <a:rPr lang="en-US" sz="3200" dirty="0"/>
              <a:t>Base-Index Displacement</a:t>
            </a:r>
          </a:p>
          <a:p>
            <a:pPr lvl="1">
              <a:spcBef>
                <a:spcPts val="2400"/>
              </a:spcBef>
            </a:pPr>
            <a:r>
              <a:rPr lang="en-US" sz="3200" dirty="0"/>
              <a:t>Bubble Sort </a:t>
            </a:r>
            <a:r>
              <a:rPr lang="en-US" sz="3200" dirty="0" smtClean="0"/>
              <a:t>Algorithm</a:t>
            </a:r>
          </a:p>
          <a:p>
            <a:pPr>
              <a:spcBef>
                <a:spcPts val="2400"/>
              </a:spcBef>
            </a:pPr>
            <a:r>
              <a:rPr lang="en-US" sz="3600" dirty="0" smtClean="0"/>
              <a:t>Structures	</a:t>
            </a:r>
            <a:endParaRPr lang="en-US" sz="3600" dirty="0"/>
          </a:p>
        </p:txBody>
      </p:sp>
      <mc:AlternateContent xmlns:mc="http://schemas.openxmlformats.org/markup-compatibility/2006">
        <mc:Choice xmlns:p14="http://schemas.microsoft.com/office/powerpoint/2010/main" Requires="p14">
          <p:contentPart p14:bwMode="auto" r:id="rId3">
            <p14:nvContentPartPr>
              <p14:cNvPr id="157698" name="Ink 2"/>
              <p14:cNvContentPartPr>
                <a14:cpLocks xmlns:a14="http://schemas.microsoft.com/office/drawing/2010/main" noRot="1" noChangeAspect="1" noEditPoints="1" noChangeArrowheads="1" noChangeShapeType="1"/>
              </p14:cNvContentPartPr>
              <p14:nvPr/>
            </p14:nvContentPartPr>
            <p14:xfrm>
              <a:off x="5122863" y="4422775"/>
              <a:ext cx="1103312" cy="1009650"/>
            </p14:xfrm>
          </p:contentPart>
        </mc:Choice>
        <mc:Fallback>
          <p:pic>
            <p:nvPicPr>
              <p:cNvPr id="157698" name="Ink 2"/>
              <p:cNvPicPr>
                <a:picLocks noRot="1" noChangeAspect="1" noEditPoints="1" noChangeArrowheads="1" noChangeShapeType="1"/>
              </p:cNvPicPr>
              <p:nvPr/>
            </p:nvPicPr>
            <p:blipFill>
              <a:blip r:embed="rId4"/>
              <a:stretch>
                <a:fillRect/>
              </a:stretch>
            </p:blipFill>
            <p:spPr>
              <a:xfrm>
                <a:off x="5119984" y="4419899"/>
                <a:ext cx="1109070" cy="1015403"/>
              </a:xfrm>
              <a:prstGeom prst="rect">
                <a:avLst/>
              </a:prstGeom>
            </p:spPr>
          </p:pic>
        </mc:Fallback>
      </mc:AlternateContent>
    </p:spTree>
    <p:extLst>
      <p:ext uri="{BB962C8B-B14F-4D97-AF65-F5344CB8AC3E}">
        <p14:creationId xmlns:p14="http://schemas.microsoft.com/office/powerpoint/2010/main" val="2170518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normAutofit/>
          </a:bodyPr>
          <a:lstStyle/>
          <a:p>
            <a:pPr marL="0" indent="0" algn="ctr">
              <a:buNone/>
            </a:pPr>
            <a:endParaRPr lang="en-US" dirty="0" smtClean="0"/>
          </a:p>
          <a:p>
            <a:pPr marL="0" indent="0" algn="ctr">
              <a:buNone/>
            </a:pPr>
            <a:r>
              <a:rPr lang="en-US" dirty="0" smtClean="0"/>
              <a:t>Most of the Slides are taken from Presentation:</a:t>
            </a:r>
            <a:endParaRPr lang="en-US" dirty="0"/>
          </a:p>
          <a:p>
            <a:pPr marL="0" indent="0" algn="ctr">
              <a:buNone/>
            </a:pPr>
            <a:endParaRPr lang="en-US" dirty="0" smtClean="0"/>
          </a:p>
          <a:p>
            <a:pPr marL="0" indent="0" algn="ctr">
              <a:buNone/>
            </a:pPr>
            <a:r>
              <a:rPr lang="en-US" dirty="0"/>
              <a:t>Chapter </a:t>
            </a:r>
            <a:r>
              <a:rPr lang="en-US" dirty="0" smtClean="0"/>
              <a:t>9 &amp; 10</a:t>
            </a:r>
            <a:endParaRPr lang="en-US" dirty="0"/>
          </a:p>
          <a:p>
            <a:pPr marL="0" indent="0" algn="ctr">
              <a:buNone/>
            </a:pPr>
            <a:endParaRPr lang="en-US" dirty="0" smtClean="0"/>
          </a:p>
          <a:p>
            <a:pPr marL="0" indent="0" algn="ctr">
              <a:buNone/>
            </a:pPr>
            <a:r>
              <a:rPr lang="en-US" dirty="0" smtClean="0"/>
              <a:t>Assembly </a:t>
            </a:r>
            <a:r>
              <a:rPr lang="en-US" dirty="0"/>
              <a:t>Language for </a:t>
            </a:r>
            <a:r>
              <a:rPr lang="en-US" dirty="0" smtClean="0"/>
              <a:t>Intel-Based </a:t>
            </a:r>
            <a:r>
              <a:rPr lang="en-US" dirty="0"/>
              <a:t>Computers, 4</a:t>
            </a:r>
            <a:r>
              <a:rPr lang="en-US" baseline="30000" dirty="0"/>
              <a:t>th</a:t>
            </a:r>
            <a:r>
              <a:rPr lang="en-US" dirty="0"/>
              <a:t> Edition </a:t>
            </a:r>
            <a:endParaRPr lang="en-US" dirty="0" smtClean="0"/>
          </a:p>
          <a:p>
            <a:pPr marL="0" indent="0" algn="ctr">
              <a:buNone/>
            </a:pPr>
            <a:r>
              <a:rPr lang="en-US" dirty="0">
                <a:solidFill>
                  <a:srgbClr val="0000FF"/>
                </a:solidFill>
              </a:rPr>
              <a:t>Kip R. Irvine</a:t>
            </a:r>
          </a:p>
          <a:p>
            <a:pPr marL="0" indent="0" algn="ctr">
              <a:buNone/>
            </a:pPr>
            <a:endParaRPr lang="en-US" dirty="0" smtClean="0"/>
          </a:p>
        </p:txBody>
      </p:sp>
      <p:sp>
        <p:nvSpPr>
          <p:cNvPr id="4" name="Text Box 4"/>
          <p:cNvSpPr txBox="1">
            <a:spLocks noChangeArrowheads="1"/>
          </p:cNvSpPr>
          <p:nvPr/>
        </p:nvSpPr>
        <p:spPr bwMode="auto">
          <a:xfrm>
            <a:off x="381000" y="5687568"/>
            <a:ext cx="8229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dirty="0"/>
              <a:t>(c) Pearson Education, 2002. All rights reserved. You may modify and copy this slide show for your personal use, or for use in the classroom, as long as this copyright statement, the author's name, and the title are not changed.</a:t>
            </a:r>
          </a:p>
        </p:txBody>
      </p:sp>
    </p:spTree>
    <p:extLst>
      <p:ext uri="{BB962C8B-B14F-4D97-AF65-F5344CB8AC3E}">
        <p14:creationId xmlns:p14="http://schemas.microsoft.com/office/powerpoint/2010/main" val="679110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Concepts</a:t>
            </a:r>
            <a:endParaRPr lang="en-US" dirty="0"/>
          </a:p>
        </p:txBody>
      </p:sp>
      <p:sp>
        <p:nvSpPr>
          <p:cNvPr id="3" name="Content Placeholder 2"/>
          <p:cNvSpPr>
            <a:spLocks noGrp="1"/>
          </p:cNvSpPr>
          <p:nvPr>
            <p:ph idx="1"/>
          </p:nvPr>
        </p:nvSpPr>
        <p:spPr>
          <a:xfrm>
            <a:off x="457200" y="1066800"/>
            <a:ext cx="8229600" cy="5105400"/>
          </a:xfrm>
        </p:spPr>
        <p:txBody>
          <a:bodyPr/>
          <a:lstStyle/>
          <a:p>
            <a:r>
              <a:rPr lang="en-US" dirty="0"/>
              <a:t>From an assembly language programmer’s perspective, a </a:t>
            </a:r>
            <a:r>
              <a:rPr lang="en-US" i="1" dirty="0">
                <a:solidFill>
                  <a:srgbClr val="0000FF"/>
                </a:solidFill>
              </a:rPr>
              <a:t>two-dimensional </a:t>
            </a:r>
            <a:r>
              <a:rPr lang="en-US" dirty="0"/>
              <a:t>array is a </a:t>
            </a:r>
            <a:r>
              <a:rPr lang="en-US" i="1" dirty="0">
                <a:solidFill>
                  <a:srgbClr val="0000FF"/>
                </a:solidFill>
              </a:rPr>
              <a:t>high-level abstraction</a:t>
            </a:r>
            <a:r>
              <a:rPr lang="en-US" dirty="0">
                <a:solidFill>
                  <a:srgbClr val="0000FF"/>
                </a:solidFill>
              </a:rPr>
              <a:t> </a:t>
            </a:r>
            <a:r>
              <a:rPr lang="en-US" dirty="0"/>
              <a:t>of a </a:t>
            </a:r>
            <a:r>
              <a:rPr lang="en-US" i="1" dirty="0">
                <a:solidFill>
                  <a:srgbClr val="0000FF"/>
                </a:solidFill>
              </a:rPr>
              <a:t>one-dimensional </a:t>
            </a:r>
            <a:r>
              <a:rPr lang="en-US" dirty="0"/>
              <a:t>array. </a:t>
            </a:r>
          </a:p>
          <a:p>
            <a:r>
              <a:rPr lang="en-US" dirty="0" smtClean="0"/>
              <a:t>One </a:t>
            </a:r>
            <a:r>
              <a:rPr lang="en-US" dirty="0"/>
              <a:t>of two methods of </a:t>
            </a:r>
            <a:r>
              <a:rPr lang="en-US" dirty="0" smtClean="0"/>
              <a:t>arranging </a:t>
            </a:r>
            <a:r>
              <a:rPr lang="en-US" dirty="0"/>
              <a:t>the </a:t>
            </a:r>
            <a:r>
              <a:rPr lang="en-US" i="1" dirty="0"/>
              <a:t>rows</a:t>
            </a:r>
            <a:r>
              <a:rPr lang="en-US" dirty="0"/>
              <a:t> and </a:t>
            </a:r>
            <a:r>
              <a:rPr lang="en-US" i="1" dirty="0"/>
              <a:t>columns</a:t>
            </a:r>
            <a:r>
              <a:rPr lang="en-US" dirty="0"/>
              <a:t> in memory: </a:t>
            </a:r>
            <a:r>
              <a:rPr lang="en-US" b="1" i="1" u="sng" dirty="0" smtClean="0">
                <a:solidFill>
                  <a:srgbClr val="0000FF"/>
                </a:solidFill>
              </a:rPr>
              <a:t>row-major order </a:t>
            </a:r>
            <a:r>
              <a:rPr lang="en-US" dirty="0" smtClean="0"/>
              <a:t>and </a:t>
            </a:r>
            <a:r>
              <a:rPr lang="en-US" b="1" i="1" u="sng" dirty="0">
                <a:solidFill>
                  <a:srgbClr val="0000FF"/>
                </a:solidFill>
              </a:rPr>
              <a:t>column-major </a:t>
            </a:r>
            <a:r>
              <a:rPr lang="en-US" b="1" i="1" u="sng" dirty="0" smtClean="0">
                <a:solidFill>
                  <a:srgbClr val="0000FF"/>
                </a:solidFill>
              </a:rPr>
              <a:t>order</a:t>
            </a:r>
            <a:r>
              <a:rPr lang="en-US" dirty="0" smtClean="0"/>
              <a:t>.</a:t>
            </a:r>
            <a:endParaRPr lang="en-US" dirty="0"/>
          </a:p>
        </p:txBody>
      </p:sp>
      <p:pic>
        <p:nvPicPr>
          <p:cNvPr id="6" name="Picture 5" descr="Screen Shot 2012-10-23 at 11.16.11 PM.png"/>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Effect>
                      <a14:brightnessContrast bright="-15000" contrast="63000"/>
                    </a14:imgEffect>
                  </a14:imgLayer>
                </a14:imgProps>
              </a:ext>
              <a:ext uri="{28A0092B-C50C-407E-A947-70E740481C1C}">
                <a14:useLocalDpi xmlns:a14="http://schemas.microsoft.com/office/drawing/2010/main" val="0"/>
              </a:ext>
            </a:extLst>
          </a:blip>
          <a:stretch>
            <a:fillRect/>
          </a:stretch>
        </p:blipFill>
        <p:spPr>
          <a:xfrm>
            <a:off x="2133600" y="5891076"/>
            <a:ext cx="6934200" cy="610429"/>
          </a:xfrm>
          <a:prstGeom prst="rect">
            <a:avLst/>
          </a:prstGeom>
        </p:spPr>
      </p:pic>
      <p:grpSp>
        <p:nvGrpSpPr>
          <p:cNvPr id="23" name="Group 22"/>
          <p:cNvGrpSpPr/>
          <p:nvPr/>
        </p:nvGrpSpPr>
        <p:grpSpPr>
          <a:xfrm>
            <a:off x="4217773" y="3276600"/>
            <a:ext cx="2487827" cy="1560163"/>
            <a:chOff x="4217773" y="3276600"/>
            <a:chExt cx="2487827" cy="1560163"/>
          </a:xfrm>
        </p:grpSpPr>
        <p:pic>
          <p:nvPicPr>
            <p:cNvPr id="4" name="Picture 3" descr="Screen Shot 2012-10-23 at 11.15.19 PM.png"/>
            <p:cNvPicPr>
              <a:picLocks noChangeAspect="1"/>
            </p:cNvPicPr>
            <p:nvPr/>
          </p:nvPicPr>
          <p:blipFill>
            <a:blip r:embed="rId4" cstate="print">
              <a:extLst>
                <a:ext uri="{BEBA8EAE-BF5A-486C-A8C5-ECC9F3942E4B}">
                  <a14:imgProps xmlns:a14="http://schemas.microsoft.com/office/drawing/2010/main">
                    <a14:imgLayer r:embed="rId5">
                      <a14:imgEffect>
                        <a14:sharpenSoften amount="100000"/>
                      </a14:imgEffect>
                      <a14:imgEffect>
                        <a14:brightnessContrast bright="-13000" contrast="63000"/>
                      </a14:imgEffect>
                    </a14:imgLayer>
                  </a14:imgProps>
                </a:ext>
                <a:ext uri="{28A0092B-C50C-407E-A947-70E740481C1C}">
                  <a14:useLocalDpi xmlns:a14="http://schemas.microsoft.com/office/drawing/2010/main" val="0"/>
                </a:ext>
              </a:extLst>
            </a:blip>
            <a:stretch>
              <a:fillRect/>
            </a:stretch>
          </p:blipFill>
          <p:spPr>
            <a:xfrm>
              <a:off x="4217773" y="3276600"/>
              <a:ext cx="2487827" cy="1560163"/>
            </a:xfrm>
            <a:prstGeom prst="rect">
              <a:avLst/>
            </a:prstGeom>
          </p:spPr>
        </p:pic>
        <p:sp>
          <p:nvSpPr>
            <p:cNvPr id="7" name="Rectangle 6"/>
            <p:cNvSpPr/>
            <p:nvPr/>
          </p:nvSpPr>
          <p:spPr>
            <a:xfrm>
              <a:off x="4293973" y="3352800"/>
              <a:ext cx="360000" cy="12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72173" y="3352800"/>
              <a:ext cx="360000" cy="12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229373" y="3352800"/>
              <a:ext cx="360000" cy="12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86573" y="3352800"/>
              <a:ext cx="360000" cy="12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143773" y="3352800"/>
              <a:ext cx="360000" cy="12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36306" y="3366911"/>
              <a:ext cx="2133600" cy="36000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7840" y="3816889"/>
              <a:ext cx="2133600" cy="36000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22195" y="4268444"/>
              <a:ext cx="2133600" cy="36000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2133600" y="5029201"/>
            <a:ext cx="6934200" cy="609826"/>
            <a:chOff x="1981200" y="5029201"/>
            <a:chExt cx="6934200" cy="609826"/>
          </a:xfrm>
        </p:grpSpPr>
        <p:pic>
          <p:nvPicPr>
            <p:cNvPr id="5" name="Picture 4" descr="Screen Shot 2012-10-23 at 11.15.53 PM.png"/>
            <p:cNvPicPr>
              <a:picLocks noChangeAspect="1"/>
            </p:cNvPicPr>
            <p:nvPr/>
          </p:nvPicPr>
          <p:blipFill>
            <a:blip r:embed="rId6" cstate="print">
              <a:extLst>
                <a:ext uri="{BEBA8EAE-BF5A-486C-A8C5-ECC9F3942E4B}">
                  <a14:imgProps xmlns:a14="http://schemas.microsoft.com/office/drawing/2010/main">
                    <a14:imgLayer r:embed="rId7">
                      <a14:imgEffect>
                        <a14:sharpenSoften amount="100000"/>
                      </a14:imgEffect>
                      <a14:imgEffect>
                        <a14:brightnessContrast bright="-15000" contrast="63000"/>
                      </a14:imgEffect>
                    </a14:imgLayer>
                  </a14:imgProps>
                </a:ext>
                <a:ext uri="{28A0092B-C50C-407E-A947-70E740481C1C}">
                  <a14:useLocalDpi xmlns:a14="http://schemas.microsoft.com/office/drawing/2010/main" val="0"/>
                </a:ext>
              </a:extLst>
            </a:blip>
            <a:stretch>
              <a:fillRect/>
            </a:stretch>
          </p:blipFill>
          <p:spPr>
            <a:xfrm>
              <a:off x="1981200" y="5029201"/>
              <a:ext cx="6934200" cy="609826"/>
            </a:xfrm>
            <a:prstGeom prst="rect">
              <a:avLst/>
            </a:prstGeom>
          </p:spPr>
        </p:pic>
        <p:sp>
          <p:nvSpPr>
            <p:cNvPr id="15" name="Rectangle 14"/>
            <p:cNvSpPr/>
            <p:nvPr/>
          </p:nvSpPr>
          <p:spPr>
            <a:xfrm>
              <a:off x="2071511" y="5091289"/>
              <a:ext cx="2133600" cy="36000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329289" y="5091289"/>
              <a:ext cx="2133600" cy="36000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81422" y="5091289"/>
              <a:ext cx="2133600" cy="360000"/>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p:cNvSpPr/>
          <p:nvPr/>
        </p:nvSpPr>
        <p:spPr>
          <a:xfrm>
            <a:off x="2204155" y="5957711"/>
            <a:ext cx="1260000" cy="3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553178" y="5957711"/>
            <a:ext cx="1260000" cy="3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912200" y="5957711"/>
            <a:ext cx="1260000" cy="3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269689" y="5957711"/>
            <a:ext cx="1260000" cy="3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620000" y="5957711"/>
            <a:ext cx="1260000" cy="360000"/>
          </a:xfrm>
          <a:prstGeom prst="rect">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2058571" y="3581400"/>
            <a:ext cx="1980029" cy="830997"/>
          </a:xfrm>
          <a:prstGeom prst="rect">
            <a:avLst/>
          </a:prstGeom>
        </p:spPr>
        <p:txBody>
          <a:bodyPr wrap="none">
            <a:spAutoFit/>
          </a:bodyPr>
          <a:lstStyle/>
          <a:p>
            <a:r>
              <a:rPr lang="en-US" sz="2400" dirty="0">
                <a:latin typeface="Arial"/>
                <a:cs typeface="Arial"/>
              </a:rPr>
              <a:t>Logical </a:t>
            </a:r>
            <a:endParaRPr lang="en-US" sz="2400" dirty="0" smtClean="0">
              <a:latin typeface="Arial"/>
              <a:cs typeface="Arial"/>
            </a:endParaRPr>
          </a:p>
          <a:p>
            <a:r>
              <a:rPr lang="en-US" sz="2400" dirty="0" smtClean="0">
                <a:latin typeface="Arial"/>
                <a:cs typeface="Arial"/>
              </a:rPr>
              <a:t>Arrangement</a:t>
            </a:r>
            <a:endParaRPr lang="en-US" sz="2400" dirty="0">
              <a:latin typeface="Arial"/>
              <a:cs typeface="Arial"/>
            </a:endParaRPr>
          </a:p>
        </p:txBody>
      </p:sp>
      <p:sp>
        <p:nvSpPr>
          <p:cNvPr id="26" name="TextBox 25"/>
          <p:cNvSpPr txBox="1"/>
          <p:nvPr/>
        </p:nvSpPr>
        <p:spPr>
          <a:xfrm>
            <a:off x="304800" y="5029200"/>
            <a:ext cx="1839153" cy="738664"/>
          </a:xfrm>
          <a:prstGeom prst="rect">
            <a:avLst/>
          </a:prstGeom>
          <a:noFill/>
        </p:spPr>
        <p:txBody>
          <a:bodyPr wrap="none" rtlCol="0">
            <a:spAutoFit/>
          </a:bodyPr>
          <a:lstStyle/>
          <a:p>
            <a:r>
              <a:rPr lang="en-US" sz="2400" dirty="0">
                <a:latin typeface="Arial"/>
                <a:cs typeface="Arial"/>
              </a:rPr>
              <a:t>Row-</a:t>
            </a:r>
            <a:r>
              <a:rPr lang="en-US" sz="2400" dirty="0" smtClean="0">
                <a:latin typeface="Arial"/>
                <a:cs typeface="Arial"/>
              </a:rPr>
              <a:t>major:</a:t>
            </a:r>
          </a:p>
          <a:p>
            <a:r>
              <a:rPr lang="en-US" dirty="0" smtClean="0">
                <a:latin typeface="Arial"/>
                <a:cs typeface="Arial"/>
              </a:rPr>
              <a:t>(Most Common)</a:t>
            </a:r>
          </a:p>
        </p:txBody>
      </p:sp>
      <p:sp>
        <p:nvSpPr>
          <p:cNvPr id="27" name="TextBox 26"/>
          <p:cNvSpPr txBox="1"/>
          <p:nvPr/>
        </p:nvSpPr>
        <p:spPr>
          <a:xfrm>
            <a:off x="304800" y="5867400"/>
            <a:ext cx="1689585" cy="461665"/>
          </a:xfrm>
          <a:prstGeom prst="rect">
            <a:avLst/>
          </a:prstGeom>
          <a:noFill/>
        </p:spPr>
        <p:txBody>
          <a:bodyPr wrap="none" rtlCol="0">
            <a:spAutoFit/>
          </a:bodyPr>
          <a:lstStyle/>
          <a:p>
            <a:r>
              <a:rPr lang="en-US" sz="2400" dirty="0" smtClean="0">
                <a:latin typeface="Arial"/>
                <a:cs typeface="Arial"/>
              </a:rPr>
              <a:t>Col.-major:</a:t>
            </a:r>
          </a:p>
        </p:txBody>
      </p:sp>
      <p:sp>
        <p:nvSpPr>
          <p:cNvPr id="28" name="TextBox 27"/>
          <p:cNvSpPr txBox="1"/>
          <p:nvPr/>
        </p:nvSpPr>
        <p:spPr>
          <a:xfrm>
            <a:off x="552610" y="4495800"/>
            <a:ext cx="971390" cy="461665"/>
          </a:xfrm>
          <a:prstGeom prst="rect">
            <a:avLst/>
          </a:prstGeom>
          <a:noFill/>
        </p:spPr>
        <p:txBody>
          <a:bodyPr wrap="none" rtlCol="0">
            <a:spAutoFit/>
          </a:bodyPr>
          <a:lstStyle/>
          <a:p>
            <a:r>
              <a:rPr lang="en-US" sz="2400" dirty="0" smtClean="0">
                <a:latin typeface="Arial"/>
                <a:cs typeface="Arial"/>
              </a:rPr>
              <a:t>Order</a:t>
            </a:r>
          </a:p>
        </p:txBody>
      </p:sp>
      <mc:AlternateContent xmlns:mc="http://schemas.openxmlformats.org/markup-compatibility/2006">
        <mc:Choice xmlns:p14="http://schemas.microsoft.com/office/powerpoint/2010/main" Requires="p14">
          <p:contentPart p14:bwMode="auto" r:id="rId8">
            <p14:nvContentPartPr>
              <p14:cNvPr id="151553" name="Ink 1"/>
              <p14:cNvContentPartPr>
                <a14:cpLocks xmlns:a14="http://schemas.microsoft.com/office/drawing/2010/main" noRot="1" noChangeAspect="1" noEditPoints="1" noChangeArrowheads="1" noChangeShapeType="1"/>
              </p14:cNvContentPartPr>
              <p14:nvPr/>
            </p14:nvContentPartPr>
            <p14:xfrm>
              <a:off x="7435850" y="3424238"/>
              <a:ext cx="958850" cy="1282700"/>
            </p14:xfrm>
          </p:contentPart>
        </mc:Choice>
        <mc:Fallback>
          <p:pic>
            <p:nvPicPr>
              <p:cNvPr id="151553" name="Ink 1"/>
              <p:cNvPicPr>
                <a:picLocks noRot="1" noChangeAspect="1" noEditPoints="1" noChangeArrowheads="1" noChangeShapeType="1"/>
              </p:cNvPicPr>
              <p:nvPr/>
            </p:nvPicPr>
            <p:blipFill>
              <a:blip r:embed="rId9"/>
              <a:stretch>
                <a:fillRect/>
              </a:stretch>
            </p:blipFill>
            <p:spPr>
              <a:xfrm>
                <a:off x="7433329" y="3421351"/>
                <a:ext cx="964253" cy="1290277"/>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1554" name="Ink 2"/>
              <p14:cNvContentPartPr>
                <a14:cpLocks xmlns:a14="http://schemas.microsoft.com/office/drawing/2010/main" noRot="1" noChangeAspect="1" noEditPoints="1" noChangeArrowheads="1" noChangeShapeType="1"/>
              </p14:cNvContentPartPr>
              <p14:nvPr/>
            </p14:nvContentPartPr>
            <p14:xfrm>
              <a:off x="7448550" y="3121025"/>
              <a:ext cx="381000" cy="225425"/>
            </p14:xfrm>
          </p:contentPart>
        </mc:Choice>
        <mc:Fallback>
          <p:pic>
            <p:nvPicPr>
              <p:cNvPr id="151554" name="Ink 2"/>
              <p:cNvPicPr>
                <a:picLocks noRot="1" noChangeAspect="1" noEditPoints="1" noChangeArrowheads="1" noChangeShapeType="1"/>
              </p:cNvPicPr>
              <p:nvPr/>
            </p:nvPicPr>
            <p:blipFill>
              <a:blip r:embed="rId11"/>
              <a:stretch>
                <a:fillRect/>
              </a:stretch>
            </p:blipFill>
            <p:spPr>
              <a:xfrm>
                <a:off x="7446029" y="3118149"/>
                <a:ext cx="386402" cy="231177"/>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1555" name="Ink 3"/>
              <p14:cNvContentPartPr>
                <a14:cpLocks xmlns:a14="http://schemas.microsoft.com/office/drawing/2010/main" noRot="1" noChangeAspect="1" noEditPoints="1" noChangeArrowheads="1" noChangeShapeType="1"/>
              </p14:cNvContentPartPr>
              <p14:nvPr/>
            </p14:nvContentPartPr>
            <p14:xfrm>
              <a:off x="8016875" y="3154363"/>
              <a:ext cx="481013" cy="215900"/>
            </p14:xfrm>
          </p:contentPart>
        </mc:Choice>
        <mc:Fallback>
          <p:pic>
            <p:nvPicPr>
              <p:cNvPr id="151555" name="Ink 3"/>
              <p:cNvPicPr>
                <a:picLocks noRot="1" noChangeAspect="1" noEditPoints="1" noChangeArrowheads="1" noChangeShapeType="1"/>
              </p:cNvPicPr>
              <p:nvPr/>
            </p:nvPicPr>
            <p:blipFill>
              <a:blip r:embed="rId13"/>
              <a:stretch>
                <a:fillRect/>
              </a:stretch>
            </p:blipFill>
            <p:spPr>
              <a:xfrm>
                <a:off x="8014353" y="3151484"/>
                <a:ext cx="486418" cy="222017"/>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1556" name="Ink 4"/>
              <p14:cNvContentPartPr>
                <a14:cpLocks xmlns:a14="http://schemas.microsoft.com/office/drawing/2010/main" noRot="1" noChangeAspect="1" noEditPoints="1" noChangeArrowheads="1" noChangeShapeType="1"/>
              </p14:cNvContentPartPr>
              <p14:nvPr/>
            </p14:nvContentPartPr>
            <p14:xfrm>
              <a:off x="3748088" y="3459163"/>
              <a:ext cx="433387" cy="671512"/>
            </p14:xfrm>
          </p:contentPart>
        </mc:Choice>
        <mc:Fallback>
          <p:pic>
            <p:nvPicPr>
              <p:cNvPr id="151556" name="Ink 4"/>
              <p:cNvPicPr>
                <a:picLocks noRot="1" noChangeAspect="1" noEditPoints="1" noChangeArrowheads="1" noChangeShapeType="1"/>
              </p:cNvPicPr>
              <p:nvPr/>
            </p:nvPicPr>
            <p:blipFill>
              <a:blip r:embed="rId15"/>
              <a:stretch>
                <a:fillRect/>
              </a:stretch>
            </p:blipFill>
            <p:spPr>
              <a:xfrm>
                <a:off x="3745568" y="3456283"/>
                <a:ext cx="438786" cy="67727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1557" name="Ink 5"/>
              <p14:cNvContentPartPr>
                <a14:cpLocks xmlns:a14="http://schemas.microsoft.com/office/drawing/2010/main" noRot="1" noChangeAspect="1" noEditPoints="1" noChangeArrowheads="1" noChangeShapeType="1"/>
              </p14:cNvContentPartPr>
              <p14:nvPr/>
            </p14:nvContentPartPr>
            <p14:xfrm>
              <a:off x="4024313" y="4514850"/>
              <a:ext cx="163512" cy="142875"/>
            </p14:xfrm>
          </p:contentPart>
        </mc:Choice>
        <mc:Fallback>
          <p:pic>
            <p:nvPicPr>
              <p:cNvPr id="151557" name="Ink 5"/>
              <p:cNvPicPr>
                <a:picLocks noRot="1" noChangeAspect="1" noEditPoints="1" noChangeArrowheads="1" noChangeShapeType="1"/>
              </p:cNvPicPr>
              <p:nvPr/>
            </p:nvPicPr>
            <p:blipFill>
              <a:blip r:embed="rId17"/>
              <a:stretch>
                <a:fillRect/>
              </a:stretch>
            </p:blipFill>
            <p:spPr>
              <a:xfrm>
                <a:off x="4021792" y="4511964"/>
                <a:ext cx="168914" cy="148648"/>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1558" name="Ink 6"/>
              <p14:cNvContentPartPr>
                <a14:cpLocks xmlns:a14="http://schemas.microsoft.com/office/drawing/2010/main" noRot="1" noChangeAspect="1" noEditPoints="1" noChangeArrowheads="1" noChangeShapeType="1"/>
              </p14:cNvContentPartPr>
              <p14:nvPr/>
            </p14:nvContentPartPr>
            <p14:xfrm>
              <a:off x="3825875" y="3476625"/>
              <a:ext cx="14288" cy="187325"/>
            </p14:xfrm>
          </p:contentPart>
        </mc:Choice>
        <mc:Fallback>
          <p:pic>
            <p:nvPicPr>
              <p:cNvPr id="151558" name="Ink 6"/>
              <p:cNvPicPr>
                <a:picLocks noRot="1" noChangeAspect="1" noEditPoints="1" noChangeArrowheads="1" noChangeShapeType="1"/>
              </p:cNvPicPr>
              <p:nvPr/>
            </p:nvPicPr>
            <p:blipFill>
              <a:blip r:embed="rId19"/>
              <a:stretch>
                <a:fillRect/>
              </a:stretch>
            </p:blipFill>
            <p:spPr>
              <a:xfrm>
                <a:off x="3823375" y="3473743"/>
                <a:ext cx="19646" cy="193449"/>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1559" name="Ink 7"/>
              <p14:cNvContentPartPr>
                <a14:cpLocks xmlns:a14="http://schemas.microsoft.com/office/drawing/2010/main" noRot="1" noChangeAspect="1" noEditPoints="1" noChangeArrowheads="1" noChangeShapeType="1"/>
              </p14:cNvContentPartPr>
              <p14:nvPr/>
            </p14:nvContentPartPr>
            <p14:xfrm>
              <a:off x="3849688" y="4000500"/>
              <a:ext cx="153987" cy="139700"/>
            </p14:xfrm>
          </p:contentPart>
        </mc:Choice>
        <mc:Fallback>
          <p:pic>
            <p:nvPicPr>
              <p:cNvPr id="151559" name="Ink 7"/>
              <p:cNvPicPr>
                <a:picLocks noRot="1" noChangeAspect="1" noEditPoints="1" noChangeArrowheads="1" noChangeShapeType="1"/>
              </p:cNvPicPr>
              <p:nvPr/>
            </p:nvPicPr>
            <p:blipFill>
              <a:blip r:embed="rId21"/>
              <a:stretch>
                <a:fillRect/>
              </a:stretch>
            </p:blipFill>
            <p:spPr>
              <a:xfrm>
                <a:off x="3846816" y="3997260"/>
                <a:ext cx="160089" cy="14582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1560" name="Ink 8"/>
              <p14:cNvContentPartPr>
                <a14:cpLocks xmlns:a14="http://schemas.microsoft.com/office/drawing/2010/main" noRot="1" noChangeAspect="1" noEditPoints="1" noChangeArrowheads="1" noChangeShapeType="1"/>
              </p14:cNvContentPartPr>
              <p14:nvPr/>
            </p14:nvContentPartPr>
            <p14:xfrm>
              <a:off x="3806825" y="4568825"/>
              <a:ext cx="142875" cy="131763"/>
            </p14:xfrm>
          </p:contentPart>
        </mc:Choice>
        <mc:Fallback>
          <p:pic>
            <p:nvPicPr>
              <p:cNvPr id="151560" name="Ink 8"/>
              <p:cNvPicPr>
                <a:picLocks noRot="1" noChangeAspect="1" noEditPoints="1" noChangeArrowheads="1" noChangeShapeType="1"/>
              </p:cNvPicPr>
              <p:nvPr/>
            </p:nvPicPr>
            <p:blipFill>
              <a:blip r:embed="rId23"/>
              <a:stretch>
                <a:fillRect/>
              </a:stretch>
            </p:blipFill>
            <p:spPr>
              <a:xfrm>
                <a:off x="3803953" y="4565929"/>
                <a:ext cx="148619" cy="13755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1561" name="Ink 9"/>
              <p14:cNvContentPartPr>
                <a14:cpLocks xmlns:a14="http://schemas.microsoft.com/office/drawing/2010/main" noRot="1" noChangeAspect="1" noEditPoints="1" noChangeArrowheads="1" noChangeShapeType="1"/>
              </p14:cNvContentPartPr>
              <p14:nvPr/>
            </p14:nvContentPartPr>
            <p14:xfrm>
              <a:off x="4494213" y="2949575"/>
              <a:ext cx="6350" cy="100013"/>
            </p14:xfrm>
          </p:contentPart>
        </mc:Choice>
        <mc:Fallback>
          <p:pic>
            <p:nvPicPr>
              <p:cNvPr id="151561" name="Ink 9"/>
              <p:cNvPicPr>
                <a:picLocks noRot="1" noChangeAspect="1" noEditPoints="1" noChangeArrowheads="1" noChangeShapeType="1"/>
              </p:cNvPicPr>
              <p:nvPr/>
            </p:nvPicPr>
            <p:blipFill>
              <a:blip r:embed="rId25"/>
              <a:stretch>
                <a:fillRect/>
              </a:stretch>
            </p:blipFill>
            <p:spPr>
              <a:xfrm>
                <a:off x="4491435" y="2947066"/>
                <a:ext cx="11906" cy="10539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1562" name="Ink 10"/>
              <p14:cNvContentPartPr>
                <a14:cpLocks xmlns:a14="http://schemas.microsoft.com/office/drawing/2010/main" noRot="1" noChangeAspect="1" noEditPoints="1" noChangeArrowheads="1" noChangeShapeType="1"/>
              </p14:cNvContentPartPr>
              <p14:nvPr/>
            </p14:nvContentPartPr>
            <p14:xfrm>
              <a:off x="4789488" y="2976563"/>
              <a:ext cx="153987" cy="107950"/>
            </p14:xfrm>
          </p:contentPart>
        </mc:Choice>
        <mc:Fallback>
          <p:pic>
            <p:nvPicPr>
              <p:cNvPr id="151562" name="Ink 10"/>
              <p:cNvPicPr>
                <a:picLocks noRot="1" noChangeAspect="1" noEditPoints="1" noChangeArrowheads="1" noChangeShapeType="1"/>
              </p:cNvPicPr>
              <p:nvPr/>
            </p:nvPicPr>
            <p:blipFill>
              <a:blip r:embed="rId27"/>
              <a:stretch>
                <a:fillRect/>
              </a:stretch>
            </p:blipFill>
            <p:spPr>
              <a:xfrm>
                <a:off x="4786616" y="2973684"/>
                <a:ext cx="159730" cy="113707"/>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1563" name="Ink 11"/>
              <p14:cNvContentPartPr>
                <a14:cpLocks xmlns:a14="http://schemas.microsoft.com/office/drawing/2010/main" noRot="1" noChangeAspect="1" noEditPoints="1" noChangeArrowheads="1" noChangeShapeType="1"/>
              </p14:cNvContentPartPr>
              <p14:nvPr/>
            </p14:nvContentPartPr>
            <p14:xfrm>
              <a:off x="5395913" y="2981325"/>
              <a:ext cx="92075" cy="115888"/>
            </p14:xfrm>
          </p:contentPart>
        </mc:Choice>
        <mc:Fallback>
          <p:pic>
            <p:nvPicPr>
              <p:cNvPr id="151563" name="Ink 11"/>
              <p:cNvPicPr>
                <a:picLocks noRot="1" noChangeAspect="1" noEditPoints="1" noChangeArrowheads="1" noChangeShapeType="1"/>
              </p:cNvPicPr>
              <p:nvPr/>
            </p:nvPicPr>
            <p:blipFill>
              <a:blip r:embed="rId29"/>
              <a:stretch>
                <a:fillRect/>
              </a:stretch>
            </p:blipFill>
            <p:spPr>
              <a:xfrm>
                <a:off x="5393047" y="2978437"/>
                <a:ext cx="97807" cy="121664"/>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1564" name="Ink 12"/>
              <p14:cNvContentPartPr>
                <a14:cpLocks xmlns:a14="http://schemas.microsoft.com/office/drawing/2010/main" noRot="1" noChangeAspect="1" noEditPoints="1" noChangeArrowheads="1" noChangeShapeType="1"/>
              </p14:cNvContentPartPr>
              <p14:nvPr/>
            </p14:nvContentPartPr>
            <p14:xfrm>
              <a:off x="5813425" y="2952750"/>
              <a:ext cx="100013" cy="146050"/>
            </p14:xfrm>
          </p:contentPart>
        </mc:Choice>
        <mc:Fallback>
          <p:pic>
            <p:nvPicPr>
              <p:cNvPr id="151564" name="Ink 12"/>
              <p:cNvPicPr>
                <a:picLocks noRot="1" noChangeAspect="1" noEditPoints="1" noChangeArrowheads="1" noChangeShapeType="1"/>
              </p:cNvPicPr>
              <p:nvPr/>
            </p:nvPicPr>
            <p:blipFill>
              <a:blip r:embed="rId31"/>
              <a:stretch>
                <a:fillRect/>
              </a:stretch>
            </p:blipFill>
            <p:spPr>
              <a:xfrm>
                <a:off x="5810547" y="2950232"/>
                <a:ext cx="105769" cy="15144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1565" name="Ink 13"/>
              <p14:cNvContentPartPr>
                <a14:cpLocks xmlns:a14="http://schemas.microsoft.com/office/drawing/2010/main" noRot="1" noChangeAspect="1" noEditPoints="1" noChangeArrowheads="1" noChangeShapeType="1"/>
              </p14:cNvContentPartPr>
              <p14:nvPr/>
            </p14:nvContentPartPr>
            <p14:xfrm>
              <a:off x="6197600" y="2984500"/>
              <a:ext cx="127000" cy="152400"/>
            </p14:xfrm>
          </p:contentPart>
        </mc:Choice>
        <mc:Fallback>
          <p:pic>
            <p:nvPicPr>
              <p:cNvPr id="151565" name="Ink 13"/>
              <p:cNvPicPr>
                <a:picLocks noRot="1" noChangeAspect="1" noEditPoints="1" noChangeArrowheads="1" noChangeShapeType="1"/>
              </p:cNvPicPr>
              <p:nvPr/>
            </p:nvPicPr>
            <p:blipFill>
              <a:blip r:embed="rId33"/>
              <a:stretch>
                <a:fillRect/>
              </a:stretch>
            </p:blipFill>
            <p:spPr>
              <a:xfrm>
                <a:off x="6194714" y="2981972"/>
                <a:ext cx="132773" cy="157817"/>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1566" name="Ink 14"/>
              <p14:cNvContentPartPr>
                <a14:cpLocks xmlns:a14="http://schemas.microsoft.com/office/drawing/2010/main" noRot="1" noChangeAspect="1" noEditPoints="1" noChangeArrowheads="1" noChangeShapeType="1"/>
              </p14:cNvContentPartPr>
              <p14:nvPr/>
            </p14:nvContentPartPr>
            <p14:xfrm>
              <a:off x="4419600" y="3106738"/>
              <a:ext cx="131763" cy="107950"/>
            </p14:xfrm>
          </p:contentPart>
        </mc:Choice>
        <mc:Fallback>
          <p:pic>
            <p:nvPicPr>
              <p:cNvPr id="151566" name="Ink 14"/>
              <p:cNvPicPr>
                <a:picLocks noRot="1" noChangeAspect="1" noEditPoints="1" noChangeArrowheads="1" noChangeShapeType="1"/>
              </p:cNvPicPr>
              <p:nvPr/>
            </p:nvPicPr>
            <p:blipFill>
              <a:blip r:embed="rId35"/>
              <a:stretch>
                <a:fillRect/>
              </a:stretch>
            </p:blipFill>
            <p:spPr>
              <a:xfrm>
                <a:off x="4416736" y="3103859"/>
                <a:ext cx="137492" cy="113707"/>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1567" name="Ink 15"/>
              <p14:cNvContentPartPr>
                <a14:cpLocks xmlns:a14="http://schemas.microsoft.com/office/drawing/2010/main" noRot="1" noChangeAspect="1" noEditPoints="1" noChangeArrowheads="1" noChangeShapeType="1"/>
              </p14:cNvContentPartPr>
              <p14:nvPr/>
            </p14:nvContentPartPr>
            <p14:xfrm>
              <a:off x="4802188" y="3136900"/>
              <a:ext cx="33337" cy="111125"/>
            </p14:xfrm>
          </p:contentPart>
        </mc:Choice>
        <mc:Fallback>
          <p:pic>
            <p:nvPicPr>
              <p:cNvPr id="151567" name="Ink 15"/>
              <p:cNvPicPr>
                <a:picLocks noRot="1" noChangeAspect="1" noEditPoints="1" noChangeArrowheads="1" noChangeShapeType="1"/>
              </p:cNvPicPr>
              <p:nvPr/>
            </p:nvPicPr>
            <p:blipFill>
              <a:blip r:embed="rId37"/>
              <a:stretch>
                <a:fillRect/>
              </a:stretch>
            </p:blipFill>
            <p:spPr>
              <a:xfrm>
                <a:off x="4799679" y="3134023"/>
                <a:ext cx="38714" cy="116879"/>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1568" name="Ink 16"/>
              <p14:cNvContentPartPr>
                <a14:cpLocks xmlns:a14="http://schemas.microsoft.com/office/drawing/2010/main" noRot="1" noChangeAspect="1" noEditPoints="1" noChangeArrowheads="1" noChangeShapeType="1"/>
              </p14:cNvContentPartPr>
              <p14:nvPr/>
            </p14:nvContentPartPr>
            <p14:xfrm>
              <a:off x="5391150" y="3148013"/>
              <a:ext cx="192088" cy="93662"/>
            </p14:xfrm>
          </p:contentPart>
        </mc:Choice>
        <mc:Fallback>
          <p:pic>
            <p:nvPicPr>
              <p:cNvPr id="151568" name="Ink 16"/>
              <p:cNvPicPr>
                <a:picLocks noRot="1" noChangeAspect="1" noEditPoints="1" noChangeArrowheads="1" noChangeShapeType="1"/>
              </p:cNvPicPr>
              <p:nvPr/>
            </p:nvPicPr>
            <p:blipFill>
              <a:blip r:embed="rId39"/>
              <a:stretch>
                <a:fillRect/>
              </a:stretch>
            </p:blipFill>
            <p:spPr>
              <a:xfrm>
                <a:off x="5388272" y="3145142"/>
                <a:ext cx="197843" cy="99404"/>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51569" name="Ink 17"/>
              <p14:cNvContentPartPr>
                <a14:cpLocks xmlns:a14="http://schemas.microsoft.com/office/drawing/2010/main" noRot="1" noChangeAspect="1" noEditPoints="1" noChangeArrowheads="1" noChangeShapeType="1"/>
              </p14:cNvContentPartPr>
              <p14:nvPr/>
            </p14:nvContentPartPr>
            <p14:xfrm>
              <a:off x="5821363" y="3103563"/>
              <a:ext cx="125412" cy="146050"/>
            </p14:xfrm>
          </p:contentPart>
        </mc:Choice>
        <mc:Fallback>
          <p:pic>
            <p:nvPicPr>
              <p:cNvPr id="151569" name="Ink 17"/>
              <p:cNvPicPr>
                <a:picLocks noRot="1" noChangeAspect="1" noEditPoints="1" noChangeArrowheads="1" noChangeShapeType="1"/>
              </p:cNvPicPr>
              <p:nvPr/>
            </p:nvPicPr>
            <p:blipFill>
              <a:blip r:embed="rId41"/>
              <a:stretch>
                <a:fillRect/>
              </a:stretch>
            </p:blipFill>
            <p:spPr>
              <a:xfrm>
                <a:off x="5818833" y="3100678"/>
                <a:ext cx="130833" cy="1518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51570" name="Ink 18"/>
              <p14:cNvContentPartPr>
                <a14:cpLocks xmlns:a14="http://schemas.microsoft.com/office/drawing/2010/main" noRot="1" noChangeAspect="1" noEditPoints="1" noChangeArrowheads="1" noChangeShapeType="1"/>
              </p14:cNvContentPartPr>
              <p14:nvPr/>
            </p14:nvContentPartPr>
            <p14:xfrm>
              <a:off x="6235700" y="3073400"/>
              <a:ext cx="150813" cy="200025"/>
            </p14:xfrm>
          </p:contentPart>
        </mc:Choice>
        <mc:Fallback>
          <p:pic>
            <p:nvPicPr>
              <p:cNvPr id="151570" name="Ink 18"/>
              <p:cNvPicPr>
                <a:picLocks noRot="1" noChangeAspect="1" noEditPoints="1" noChangeArrowheads="1" noChangeShapeType="1"/>
              </p:cNvPicPr>
              <p:nvPr/>
            </p:nvPicPr>
            <p:blipFill>
              <a:blip r:embed="rId43"/>
              <a:stretch>
                <a:fillRect/>
              </a:stretch>
            </p:blipFill>
            <p:spPr>
              <a:xfrm>
                <a:off x="6232814" y="3070882"/>
                <a:ext cx="156225" cy="205421"/>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51571" name="Ink 19"/>
              <p14:cNvContentPartPr>
                <a14:cpLocks xmlns:a14="http://schemas.microsoft.com/office/drawing/2010/main" noRot="1" noChangeAspect="1" noEditPoints="1" noChangeArrowheads="1" noChangeShapeType="1"/>
              </p14:cNvContentPartPr>
              <p14:nvPr/>
            </p14:nvContentPartPr>
            <p14:xfrm>
              <a:off x="1268413" y="3249613"/>
              <a:ext cx="1209675" cy="349250"/>
            </p14:xfrm>
          </p:contentPart>
        </mc:Choice>
        <mc:Fallback>
          <p:pic>
            <p:nvPicPr>
              <p:cNvPr id="151571" name="Ink 19"/>
              <p:cNvPicPr>
                <a:picLocks noRot="1" noChangeAspect="1" noEditPoints="1" noChangeArrowheads="1" noChangeShapeType="1"/>
              </p:cNvPicPr>
              <p:nvPr/>
            </p:nvPicPr>
            <p:blipFill>
              <a:blip r:embed="rId45"/>
              <a:stretch>
                <a:fillRect/>
              </a:stretch>
            </p:blipFill>
            <p:spPr>
              <a:xfrm>
                <a:off x="1265533" y="3246733"/>
                <a:ext cx="1215435" cy="355731"/>
              </a:xfrm>
              <a:prstGeom prst="rect">
                <a:avLst/>
              </a:prstGeom>
            </p:spPr>
          </p:pic>
        </mc:Fallback>
      </mc:AlternateContent>
    </p:spTree>
    <p:extLst>
      <p:ext uri="{BB962C8B-B14F-4D97-AF65-F5344CB8AC3E}">
        <p14:creationId xmlns:p14="http://schemas.microsoft.com/office/powerpoint/2010/main" val="1759030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Base-Index Operand</a:t>
            </a:r>
          </a:p>
        </p:txBody>
      </p:sp>
      <p:sp>
        <p:nvSpPr>
          <p:cNvPr id="92163" name="Rectangle 3"/>
          <p:cNvSpPr>
            <a:spLocks noGrp="1" noChangeArrowheads="1"/>
          </p:cNvSpPr>
          <p:nvPr>
            <p:ph type="body" idx="1"/>
          </p:nvPr>
        </p:nvSpPr>
        <p:spPr>
          <a:xfrm>
            <a:off x="457200" y="1189038"/>
            <a:ext cx="8153400" cy="5440362"/>
          </a:xfrm>
        </p:spPr>
        <p:txBody>
          <a:bodyPr>
            <a:normAutofit/>
          </a:bodyPr>
          <a:lstStyle/>
          <a:p>
            <a:pPr marL="234950" indent="-234950">
              <a:spcBef>
                <a:spcPts val="2000"/>
              </a:spcBef>
            </a:pPr>
            <a:r>
              <a:rPr lang="en-US" dirty="0"/>
              <a:t>A </a:t>
            </a:r>
            <a:r>
              <a:rPr lang="en-US" dirty="0">
                <a:solidFill>
                  <a:srgbClr val="0000FF"/>
                </a:solidFill>
              </a:rPr>
              <a:t>base-index </a:t>
            </a:r>
            <a:r>
              <a:rPr lang="en-US" dirty="0"/>
              <a:t>operand adds the values of two registers (called </a:t>
            </a:r>
            <a:r>
              <a:rPr lang="en-US" b="1" i="1" dirty="0">
                <a:solidFill>
                  <a:srgbClr val="FF0000"/>
                </a:solidFill>
              </a:rPr>
              <a:t>base</a:t>
            </a:r>
            <a:r>
              <a:rPr lang="en-US" dirty="0"/>
              <a:t> and </a:t>
            </a:r>
            <a:r>
              <a:rPr lang="en-US" b="1" i="1" dirty="0">
                <a:solidFill>
                  <a:srgbClr val="FF0000"/>
                </a:solidFill>
              </a:rPr>
              <a:t>index</a:t>
            </a:r>
            <a:r>
              <a:rPr lang="en-US" dirty="0"/>
              <a:t>), producing an </a:t>
            </a:r>
            <a:r>
              <a:rPr lang="en-US" dirty="0">
                <a:solidFill>
                  <a:srgbClr val="0000FF"/>
                </a:solidFill>
              </a:rPr>
              <a:t>effective address</a:t>
            </a:r>
            <a:r>
              <a:rPr lang="en-US" dirty="0"/>
              <a:t>. </a:t>
            </a:r>
            <a:endParaRPr lang="en-US" dirty="0" smtClean="0"/>
          </a:p>
          <a:p>
            <a:pPr marL="0" indent="0">
              <a:spcBef>
                <a:spcPts val="2000"/>
              </a:spcBef>
              <a:buNone/>
            </a:pPr>
            <a:r>
              <a:rPr lang="en-US" dirty="0" smtClean="0"/>
              <a:t>		</a:t>
            </a:r>
            <a:r>
              <a:rPr lang="en-US" b="1" dirty="0" smtClean="0">
                <a:latin typeface="Courier New"/>
                <a:cs typeface="Courier New"/>
              </a:rPr>
              <a:t>[</a:t>
            </a:r>
            <a:r>
              <a:rPr lang="en-US" b="1" i="1" dirty="0">
                <a:latin typeface="Courier New"/>
                <a:cs typeface="Courier New"/>
              </a:rPr>
              <a:t>base</a:t>
            </a:r>
            <a:r>
              <a:rPr lang="en-US" b="1" dirty="0">
                <a:latin typeface="Courier New"/>
                <a:cs typeface="Courier New"/>
              </a:rPr>
              <a:t> + </a:t>
            </a:r>
            <a:r>
              <a:rPr lang="en-US" b="1" i="1" dirty="0">
                <a:latin typeface="Courier New"/>
                <a:cs typeface="Courier New"/>
              </a:rPr>
              <a:t>index</a:t>
            </a:r>
            <a:r>
              <a:rPr lang="en-US" b="1" dirty="0">
                <a:latin typeface="Courier New"/>
                <a:cs typeface="Courier New"/>
              </a:rPr>
              <a:t>]</a:t>
            </a:r>
            <a:r>
              <a:rPr lang="en-US" b="1" i="1" dirty="0">
                <a:latin typeface="Courier New"/>
                <a:cs typeface="Courier New"/>
              </a:rPr>
              <a:t> </a:t>
            </a:r>
            <a:endParaRPr lang="en-US" b="1" dirty="0" smtClean="0">
              <a:latin typeface="Courier New"/>
              <a:cs typeface="Courier New"/>
            </a:endParaRPr>
          </a:p>
          <a:p>
            <a:pPr marL="234950" indent="-234950">
              <a:spcBef>
                <a:spcPts val="2000"/>
              </a:spcBef>
            </a:pPr>
            <a:r>
              <a:rPr lang="en-US" dirty="0"/>
              <a:t>The square brackets are </a:t>
            </a:r>
            <a:r>
              <a:rPr lang="en-US" dirty="0" smtClean="0"/>
              <a:t>required.</a:t>
            </a:r>
          </a:p>
          <a:p>
            <a:pPr marL="234950" indent="-234950">
              <a:spcBef>
                <a:spcPts val="2000"/>
              </a:spcBef>
            </a:pPr>
            <a:r>
              <a:rPr lang="en-US" dirty="0"/>
              <a:t>In 32-bit mode, any </a:t>
            </a:r>
            <a:r>
              <a:rPr lang="en-US" u="sng" dirty="0" smtClean="0"/>
              <a:t>two </a:t>
            </a:r>
            <a:r>
              <a:rPr lang="en-US" u="sng" dirty="0"/>
              <a:t>32-bit </a:t>
            </a:r>
            <a:r>
              <a:rPr lang="en-US" dirty="0"/>
              <a:t>general-purpose registers may be </a:t>
            </a:r>
            <a:r>
              <a:rPr lang="en-US" dirty="0" smtClean="0"/>
              <a:t>used </a:t>
            </a:r>
            <a:r>
              <a:rPr lang="en-US" dirty="0"/>
              <a:t>as base and index </a:t>
            </a:r>
            <a:r>
              <a:rPr lang="en-US" dirty="0" smtClean="0"/>
              <a:t>registers. </a:t>
            </a:r>
          </a:p>
          <a:p>
            <a:pPr marL="234950" indent="-234950">
              <a:spcBef>
                <a:spcPts val="2000"/>
              </a:spcBef>
            </a:pPr>
            <a:r>
              <a:rPr lang="en-US" dirty="0"/>
              <a:t>In </a:t>
            </a:r>
            <a:r>
              <a:rPr lang="en-US" u="sng" dirty="0"/>
              <a:t>16-bit mode</a:t>
            </a:r>
            <a:r>
              <a:rPr lang="en-US" dirty="0"/>
              <a:t>, the </a:t>
            </a:r>
            <a:r>
              <a:rPr lang="en-US" b="1" i="1" dirty="0">
                <a:solidFill>
                  <a:srgbClr val="0000FF"/>
                </a:solidFill>
              </a:rPr>
              <a:t>base</a:t>
            </a:r>
            <a:r>
              <a:rPr lang="en-US" dirty="0"/>
              <a:t> register must be BX or BP, and the </a:t>
            </a:r>
            <a:r>
              <a:rPr lang="en-US" b="1" i="1" dirty="0">
                <a:solidFill>
                  <a:srgbClr val="0000FF"/>
                </a:solidFill>
              </a:rPr>
              <a:t>index</a:t>
            </a:r>
            <a:r>
              <a:rPr lang="en-US" dirty="0"/>
              <a:t> register must be SI or DI. </a:t>
            </a:r>
            <a:endParaRPr lang="en-US" dirty="0" smtClean="0"/>
          </a:p>
        </p:txBody>
      </p:sp>
      <mc:AlternateContent xmlns:mc="http://schemas.openxmlformats.org/markup-compatibility/2006">
        <mc:Choice xmlns:p14="http://schemas.microsoft.com/office/powerpoint/2010/main" Requires="p14">
          <p:contentPart p14:bwMode="auto" r:id="rId2">
            <p14:nvContentPartPr>
              <p14:cNvPr id="115713" name="Ink 1"/>
              <p14:cNvContentPartPr>
                <a14:cpLocks xmlns:a14="http://schemas.microsoft.com/office/drawing/2010/main" noRot="1" noChangeAspect="1" noEditPoints="1" noChangeArrowheads="1" noChangeShapeType="1"/>
              </p14:cNvContentPartPr>
              <p14:nvPr/>
            </p14:nvContentPartPr>
            <p14:xfrm>
              <a:off x="2836863" y="793750"/>
              <a:ext cx="195262" cy="217488"/>
            </p14:xfrm>
          </p:contentPart>
        </mc:Choice>
        <mc:Fallback>
          <p:pic>
            <p:nvPicPr>
              <p:cNvPr id="115713" name="Ink 1"/>
              <p:cNvPicPr>
                <a:picLocks noRot="1" noChangeAspect="1" noEditPoints="1" noChangeArrowheads="1" noChangeShapeType="1"/>
              </p:cNvPicPr>
              <p:nvPr/>
            </p:nvPicPr>
            <p:blipFill>
              <a:blip r:embed="rId3"/>
              <a:stretch>
                <a:fillRect/>
              </a:stretch>
            </p:blipFill>
            <p:spPr>
              <a:xfrm>
                <a:off x="2833981" y="790869"/>
                <a:ext cx="200666" cy="223249"/>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5714" name="Ink 2"/>
              <p14:cNvContentPartPr>
                <a14:cpLocks xmlns:a14="http://schemas.microsoft.com/office/drawing/2010/main" noRot="1" noChangeAspect="1" noEditPoints="1" noChangeArrowheads="1" noChangeShapeType="1"/>
              </p14:cNvContentPartPr>
              <p14:nvPr/>
            </p14:nvContentPartPr>
            <p14:xfrm>
              <a:off x="4138613" y="828675"/>
              <a:ext cx="134937" cy="234950"/>
            </p14:xfrm>
          </p:contentPart>
        </mc:Choice>
        <mc:Fallback>
          <p:pic>
            <p:nvPicPr>
              <p:cNvPr id="115714" name="Ink 2"/>
              <p:cNvPicPr>
                <a:picLocks noRot="1" noChangeAspect="1" noEditPoints="1" noChangeArrowheads="1" noChangeShapeType="1"/>
              </p:cNvPicPr>
              <p:nvPr/>
            </p:nvPicPr>
            <p:blipFill>
              <a:blip r:embed="rId5"/>
              <a:stretch>
                <a:fillRect/>
              </a:stretch>
            </p:blipFill>
            <p:spPr>
              <a:xfrm>
                <a:off x="4135734" y="825797"/>
                <a:ext cx="140694" cy="240707"/>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5715" name="Ink 3"/>
              <p14:cNvContentPartPr>
                <a14:cpLocks xmlns:a14="http://schemas.microsoft.com/office/drawing/2010/main" noRot="1" noChangeAspect="1" noEditPoints="1" noChangeArrowheads="1" noChangeShapeType="1"/>
              </p14:cNvContentPartPr>
              <p14:nvPr/>
            </p14:nvContentPartPr>
            <p14:xfrm>
              <a:off x="7116763" y="2233613"/>
              <a:ext cx="800100" cy="985837"/>
            </p14:xfrm>
          </p:contentPart>
        </mc:Choice>
        <mc:Fallback>
          <p:pic>
            <p:nvPicPr>
              <p:cNvPr id="115715" name="Ink 3"/>
              <p:cNvPicPr>
                <a:picLocks noRot="1" noChangeAspect="1" noEditPoints="1" noChangeArrowheads="1" noChangeShapeType="1"/>
              </p:cNvPicPr>
              <p:nvPr/>
            </p:nvPicPr>
            <p:blipFill>
              <a:blip r:embed="rId7"/>
              <a:stretch>
                <a:fillRect/>
              </a:stretch>
            </p:blipFill>
            <p:spPr>
              <a:xfrm>
                <a:off x="7113884" y="2230733"/>
                <a:ext cx="806579" cy="99159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5716" name="Ink 4"/>
              <p14:cNvContentPartPr>
                <a14:cpLocks xmlns:a14="http://schemas.microsoft.com/office/drawing/2010/main" noRot="1" noChangeAspect="1" noEditPoints="1" noChangeArrowheads="1" noChangeShapeType="1"/>
              </p14:cNvContentPartPr>
              <p14:nvPr/>
            </p14:nvContentPartPr>
            <p14:xfrm>
              <a:off x="4287838" y="4705350"/>
              <a:ext cx="1262062" cy="530225"/>
            </p14:xfrm>
          </p:contentPart>
        </mc:Choice>
        <mc:Fallback>
          <p:pic>
            <p:nvPicPr>
              <p:cNvPr id="115716" name="Ink 4"/>
              <p:cNvPicPr>
                <a:picLocks noRot="1" noChangeAspect="1" noEditPoints="1" noChangeArrowheads="1" noChangeShapeType="1"/>
              </p:cNvPicPr>
              <p:nvPr/>
            </p:nvPicPr>
            <p:blipFill>
              <a:blip r:embed="rId9"/>
              <a:stretch>
                <a:fillRect/>
              </a:stretch>
            </p:blipFill>
            <p:spPr>
              <a:xfrm>
                <a:off x="4284958" y="4702468"/>
                <a:ext cx="1268182" cy="536349"/>
              </a:xfrm>
              <a:prstGeom prst="rect">
                <a:avLst/>
              </a:prstGeom>
            </p:spPr>
          </p:pic>
        </mc:Fallback>
      </mc:AlternateContent>
    </p:spTree>
    <p:extLst>
      <p:ext uri="{BB962C8B-B14F-4D97-AF65-F5344CB8AC3E}">
        <p14:creationId xmlns:p14="http://schemas.microsoft.com/office/powerpoint/2010/main" val="6312208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Base-Index Operand</a:t>
            </a:r>
          </a:p>
        </p:txBody>
      </p:sp>
      <p:sp>
        <p:nvSpPr>
          <p:cNvPr id="92163" name="Rectangle 3"/>
          <p:cNvSpPr>
            <a:spLocks noGrp="1" noChangeArrowheads="1"/>
          </p:cNvSpPr>
          <p:nvPr>
            <p:ph type="body" idx="1"/>
          </p:nvPr>
        </p:nvSpPr>
        <p:spPr>
          <a:xfrm>
            <a:off x="457200" y="1189038"/>
            <a:ext cx="8153400" cy="1401762"/>
          </a:xfrm>
        </p:spPr>
        <p:txBody>
          <a:bodyPr>
            <a:normAutofit/>
          </a:bodyPr>
          <a:lstStyle/>
          <a:p>
            <a:pPr marL="0" indent="0">
              <a:spcBef>
                <a:spcPts val="2000"/>
              </a:spcBef>
              <a:buNone/>
            </a:pPr>
            <a:r>
              <a:rPr lang="en-US" dirty="0"/>
              <a:t>The following are examples of various combinations of base and index operands in 32-bit mode: </a:t>
            </a:r>
            <a:endParaRPr lang="en-US" dirty="0" smtClean="0"/>
          </a:p>
        </p:txBody>
      </p:sp>
      <p:sp>
        <p:nvSpPr>
          <p:cNvPr id="2" name="TextBox 1"/>
          <p:cNvSpPr txBox="1"/>
          <p:nvPr/>
        </p:nvSpPr>
        <p:spPr>
          <a:xfrm>
            <a:off x="1219200" y="2228195"/>
            <a:ext cx="6553200" cy="4401205"/>
          </a:xfrm>
          <a:prstGeom prst="rect">
            <a:avLst/>
          </a:prstGeom>
          <a:noFill/>
        </p:spPr>
        <p:txBody>
          <a:bodyPr wrap="square" rtlCol="0">
            <a:spAutoFit/>
          </a:bodyPr>
          <a:lstStyle/>
          <a:p>
            <a:r>
              <a:rPr lang="sk-SK" sz="2000" b="1" dirty="0">
                <a:latin typeface="Courier New"/>
                <a:cs typeface="Courier New"/>
              </a:rPr>
              <a:t>.data</a:t>
            </a:r>
            <a:br>
              <a:rPr lang="sk-SK" sz="2000" b="1" dirty="0">
                <a:latin typeface="Courier New"/>
                <a:cs typeface="Courier New"/>
              </a:rPr>
            </a:br>
            <a:r>
              <a:rPr lang="sk-SK" sz="2000" b="1" dirty="0">
                <a:latin typeface="Courier New"/>
                <a:cs typeface="Courier New"/>
              </a:rPr>
              <a:t>array WORD 1000h,2000h,3000h </a:t>
            </a:r>
          </a:p>
          <a:p>
            <a:r>
              <a:rPr lang="sk-SK" sz="2000" b="1" dirty="0" smtClean="0">
                <a:latin typeface="Courier New"/>
                <a:cs typeface="Courier New"/>
              </a:rPr>
              <a:t>.</a:t>
            </a:r>
            <a:r>
              <a:rPr lang="sk-SK" sz="2000" b="1" dirty="0">
                <a:latin typeface="Courier New"/>
                <a:cs typeface="Courier New"/>
              </a:rPr>
              <a:t>code</a:t>
            </a:r>
            <a:br>
              <a:rPr lang="sk-SK" sz="2000" b="1" dirty="0">
                <a:latin typeface="Courier New"/>
                <a:cs typeface="Courier New"/>
              </a:rPr>
            </a:br>
            <a:r>
              <a:rPr lang="sk-SK" sz="2000" b="1" dirty="0">
                <a:latin typeface="Courier New"/>
                <a:cs typeface="Courier New"/>
              </a:rPr>
              <a:t>mov ebx,OFFSET array</a:t>
            </a:r>
            <a:br>
              <a:rPr lang="sk-SK" sz="2000" b="1" dirty="0">
                <a:latin typeface="Courier New"/>
                <a:cs typeface="Courier New"/>
              </a:rPr>
            </a:br>
            <a:r>
              <a:rPr lang="sk-SK" sz="2000" b="1" dirty="0">
                <a:latin typeface="Courier New"/>
                <a:cs typeface="Courier New"/>
              </a:rPr>
              <a:t>mov esi,2</a:t>
            </a:r>
            <a:br>
              <a:rPr lang="sk-SK" sz="2000" b="1" dirty="0">
                <a:latin typeface="Courier New"/>
                <a:cs typeface="Courier New"/>
              </a:rPr>
            </a:br>
            <a:r>
              <a:rPr lang="sk-SK" sz="2000" b="1" dirty="0">
                <a:latin typeface="Courier New"/>
                <a:cs typeface="Courier New"/>
              </a:rPr>
              <a:t>mov ax,[ebx+esi] </a:t>
            </a:r>
            <a:r>
              <a:rPr lang="sk-SK" sz="2000" b="1" dirty="0" smtClean="0">
                <a:latin typeface="Courier New"/>
                <a:cs typeface="Courier New"/>
              </a:rPr>
              <a:t>		; </a:t>
            </a:r>
            <a:r>
              <a:rPr lang="sk-SK" sz="2000" b="1" dirty="0">
                <a:latin typeface="Courier New"/>
                <a:cs typeface="Courier New"/>
              </a:rPr>
              <a:t>AX = 2000h </a:t>
            </a:r>
          </a:p>
          <a:p>
            <a:endParaRPr lang="sk-SK" sz="2000" b="1" dirty="0">
              <a:latin typeface="Courier New"/>
              <a:cs typeface="Courier New"/>
            </a:endParaRPr>
          </a:p>
          <a:p>
            <a:r>
              <a:rPr lang="sk-SK" sz="2000" b="1" dirty="0">
                <a:latin typeface="Courier New"/>
                <a:cs typeface="Courier New"/>
              </a:rPr>
              <a:t>mov edi,OFFSET array </a:t>
            </a:r>
            <a:endParaRPr lang="sk-SK" sz="2000" b="1" dirty="0" smtClean="0">
              <a:latin typeface="Courier New"/>
              <a:cs typeface="Courier New"/>
            </a:endParaRPr>
          </a:p>
          <a:p>
            <a:r>
              <a:rPr lang="sk-SK" sz="2000" b="1" dirty="0" smtClean="0">
                <a:latin typeface="Courier New"/>
                <a:cs typeface="Courier New"/>
              </a:rPr>
              <a:t>mov </a:t>
            </a:r>
            <a:r>
              <a:rPr lang="sk-SK" sz="2000" b="1" dirty="0">
                <a:latin typeface="Courier New"/>
                <a:cs typeface="Courier New"/>
              </a:rPr>
              <a:t>ecx,4</a:t>
            </a:r>
            <a:br>
              <a:rPr lang="sk-SK" sz="2000" b="1" dirty="0">
                <a:latin typeface="Courier New"/>
                <a:cs typeface="Courier New"/>
              </a:rPr>
            </a:br>
            <a:r>
              <a:rPr lang="sk-SK" sz="2000" b="1" dirty="0">
                <a:latin typeface="Courier New"/>
                <a:cs typeface="Courier New"/>
              </a:rPr>
              <a:t>mov ax,[edi+ecx] </a:t>
            </a:r>
            <a:r>
              <a:rPr lang="sk-SK" sz="2000" b="1" dirty="0" smtClean="0">
                <a:latin typeface="Courier New"/>
                <a:cs typeface="Courier New"/>
              </a:rPr>
              <a:t>		; </a:t>
            </a:r>
            <a:r>
              <a:rPr lang="sk-SK" sz="2000" b="1" dirty="0">
                <a:latin typeface="Courier New"/>
                <a:cs typeface="Courier New"/>
              </a:rPr>
              <a:t>AX = 3000h </a:t>
            </a:r>
          </a:p>
          <a:p>
            <a:endParaRPr lang="sk-SK" sz="2000" b="1" dirty="0">
              <a:latin typeface="Courier New"/>
              <a:cs typeface="Courier New"/>
            </a:endParaRPr>
          </a:p>
          <a:p>
            <a:r>
              <a:rPr lang="sk-SK" sz="2000" b="1" dirty="0">
                <a:latin typeface="Courier New"/>
                <a:cs typeface="Courier New"/>
              </a:rPr>
              <a:t>mov ebp,OFFSET array </a:t>
            </a:r>
            <a:endParaRPr lang="sk-SK" sz="2000" b="1" dirty="0" smtClean="0">
              <a:latin typeface="Courier New"/>
              <a:cs typeface="Courier New"/>
            </a:endParaRPr>
          </a:p>
          <a:p>
            <a:r>
              <a:rPr lang="sk-SK" sz="2000" b="1" dirty="0" smtClean="0">
                <a:latin typeface="Courier New"/>
                <a:cs typeface="Courier New"/>
              </a:rPr>
              <a:t>mov </a:t>
            </a:r>
            <a:r>
              <a:rPr lang="sk-SK" sz="2000" b="1" dirty="0">
                <a:latin typeface="Courier New"/>
                <a:cs typeface="Courier New"/>
              </a:rPr>
              <a:t>esi,0</a:t>
            </a:r>
            <a:br>
              <a:rPr lang="sk-SK" sz="2000" b="1" dirty="0">
                <a:latin typeface="Courier New"/>
                <a:cs typeface="Courier New"/>
              </a:rPr>
            </a:br>
            <a:r>
              <a:rPr lang="sk-SK" sz="2000" b="1" dirty="0">
                <a:latin typeface="Courier New"/>
                <a:cs typeface="Courier New"/>
              </a:rPr>
              <a:t>mov ax,[ebp+esi] </a:t>
            </a:r>
            <a:r>
              <a:rPr lang="sk-SK" sz="2000" b="1" dirty="0" smtClean="0">
                <a:latin typeface="Courier New"/>
                <a:cs typeface="Courier New"/>
              </a:rPr>
              <a:t>		; </a:t>
            </a:r>
            <a:r>
              <a:rPr lang="sk-SK" sz="2000" b="1" dirty="0">
                <a:latin typeface="Courier New"/>
                <a:cs typeface="Courier New"/>
              </a:rPr>
              <a:t>AX = 1000h </a:t>
            </a:r>
          </a:p>
        </p:txBody>
      </p:sp>
      <mc:AlternateContent xmlns:mc="http://schemas.openxmlformats.org/markup-compatibility/2006">
        <mc:Choice xmlns:p14="http://schemas.microsoft.com/office/powerpoint/2010/main" Requires="p14">
          <p:contentPart p14:bwMode="auto" r:id="rId2">
            <p14:nvContentPartPr>
              <p14:cNvPr id="114689" name="Ink 1"/>
              <p14:cNvContentPartPr>
                <a14:cpLocks xmlns:a14="http://schemas.microsoft.com/office/drawing/2010/main" noRot="1" noChangeAspect="1" noEditPoints="1" noChangeArrowheads="1" noChangeShapeType="1"/>
              </p14:cNvContentPartPr>
              <p14:nvPr/>
            </p14:nvContentPartPr>
            <p14:xfrm>
              <a:off x="6137275" y="1806575"/>
              <a:ext cx="2514600" cy="660400"/>
            </p14:xfrm>
          </p:contentPart>
        </mc:Choice>
        <mc:Fallback>
          <p:pic>
            <p:nvPicPr>
              <p:cNvPr id="114689" name="Ink 1"/>
              <p:cNvPicPr>
                <a:picLocks noRot="1" noChangeAspect="1" noEditPoints="1" noChangeArrowheads="1" noChangeShapeType="1"/>
              </p:cNvPicPr>
              <p:nvPr/>
            </p:nvPicPr>
            <p:blipFill>
              <a:blip r:embed="rId3"/>
              <a:stretch>
                <a:fillRect/>
              </a:stretch>
            </p:blipFill>
            <p:spPr>
              <a:xfrm>
                <a:off x="6134755" y="1803691"/>
                <a:ext cx="2520720" cy="671575"/>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4690" name="Ink 2"/>
              <p14:cNvContentPartPr>
                <a14:cpLocks xmlns:a14="http://schemas.microsoft.com/office/drawing/2010/main" noRot="1" noChangeAspect="1" noEditPoints="1" noChangeArrowheads="1" noChangeShapeType="1"/>
              </p14:cNvContentPartPr>
              <p14:nvPr/>
            </p14:nvContentPartPr>
            <p14:xfrm>
              <a:off x="7805738" y="2182813"/>
              <a:ext cx="892175" cy="158750"/>
            </p14:xfrm>
          </p:contentPart>
        </mc:Choice>
        <mc:Fallback>
          <p:pic>
            <p:nvPicPr>
              <p:cNvPr id="114690" name="Ink 2"/>
              <p:cNvPicPr>
                <a:picLocks noRot="1" noChangeAspect="1" noEditPoints="1" noChangeArrowheads="1" noChangeShapeType="1"/>
              </p:cNvPicPr>
              <p:nvPr/>
            </p:nvPicPr>
            <p:blipFill>
              <a:blip r:embed="rId5"/>
              <a:stretch>
                <a:fillRect/>
              </a:stretch>
            </p:blipFill>
            <p:spPr>
              <a:xfrm>
                <a:off x="7801416" y="2179573"/>
                <a:ext cx="900459" cy="16487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4691" name="Ink 3"/>
              <p14:cNvContentPartPr>
                <a14:cpLocks xmlns:a14="http://schemas.microsoft.com/office/drawing/2010/main" noRot="1" noChangeAspect="1" noEditPoints="1" noChangeArrowheads="1" noChangeShapeType="1"/>
              </p14:cNvContentPartPr>
              <p14:nvPr/>
            </p14:nvContentPartPr>
            <p14:xfrm>
              <a:off x="7366000" y="2871788"/>
              <a:ext cx="393700" cy="300037"/>
            </p14:xfrm>
          </p:contentPart>
        </mc:Choice>
        <mc:Fallback>
          <p:pic>
            <p:nvPicPr>
              <p:cNvPr id="114691" name="Ink 3"/>
              <p:cNvPicPr>
                <a:picLocks noRot="1" noChangeAspect="1" noEditPoints="1" noChangeArrowheads="1" noChangeShapeType="1"/>
              </p:cNvPicPr>
              <p:nvPr/>
            </p:nvPicPr>
            <p:blipFill>
              <a:blip r:embed="rId7"/>
              <a:stretch>
                <a:fillRect/>
              </a:stretch>
            </p:blipFill>
            <p:spPr>
              <a:xfrm>
                <a:off x="7363481" y="2869267"/>
                <a:ext cx="398738" cy="305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4692" name="Ink 4"/>
              <p14:cNvContentPartPr>
                <a14:cpLocks xmlns:a14="http://schemas.microsoft.com/office/drawing/2010/main" noRot="1" noChangeAspect="1" noEditPoints="1" noChangeArrowheads="1" noChangeShapeType="1"/>
              </p14:cNvContentPartPr>
              <p14:nvPr/>
            </p14:nvContentPartPr>
            <p14:xfrm>
              <a:off x="1168400" y="2540000"/>
              <a:ext cx="2540000" cy="950913"/>
            </p14:xfrm>
          </p:contentPart>
        </mc:Choice>
        <mc:Fallback>
          <p:pic>
            <p:nvPicPr>
              <p:cNvPr id="114692" name="Ink 4"/>
              <p:cNvPicPr>
                <a:picLocks noRot="1" noChangeAspect="1" noEditPoints="1" noChangeArrowheads="1" noChangeShapeType="1"/>
              </p:cNvPicPr>
              <p:nvPr/>
            </p:nvPicPr>
            <p:blipFill>
              <a:blip r:embed="rId9"/>
              <a:stretch>
                <a:fillRect/>
              </a:stretch>
            </p:blipFill>
            <p:spPr>
              <a:xfrm>
                <a:off x="1165880" y="2537120"/>
                <a:ext cx="2546481" cy="957034"/>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4693" name="Ink 5"/>
              <p14:cNvContentPartPr>
                <a14:cpLocks xmlns:a14="http://schemas.microsoft.com/office/drawing/2010/main" noRot="1" noChangeAspect="1" noEditPoints="1" noChangeArrowheads="1" noChangeShapeType="1"/>
              </p14:cNvContentPartPr>
              <p14:nvPr/>
            </p14:nvContentPartPr>
            <p14:xfrm>
              <a:off x="6315075" y="2103438"/>
              <a:ext cx="2386013" cy="2684462"/>
            </p14:xfrm>
          </p:contentPart>
        </mc:Choice>
        <mc:Fallback>
          <p:pic>
            <p:nvPicPr>
              <p:cNvPr id="114693" name="Ink 5"/>
              <p:cNvPicPr>
                <a:picLocks noRot="1" noChangeAspect="1" noEditPoints="1" noChangeArrowheads="1" noChangeShapeType="1"/>
              </p:cNvPicPr>
              <p:nvPr/>
            </p:nvPicPr>
            <p:blipFill>
              <a:blip r:embed="rId11"/>
              <a:stretch>
                <a:fillRect/>
              </a:stretch>
            </p:blipFill>
            <p:spPr>
              <a:xfrm>
                <a:off x="6311836" y="2100558"/>
                <a:ext cx="2392852" cy="2692022"/>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4694" name="Ink 6"/>
              <p14:cNvContentPartPr>
                <a14:cpLocks xmlns:a14="http://schemas.microsoft.com/office/drawing/2010/main" noRot="1" noChangeAspect="1" noEditPoints="1" noChangeArrowheads="1" noChangeShapeType="1"/>
              </p14:cNvContentPartPr>
              <p14:nvPr/>
            </p14:nvContentPartPr>
            <p14:xfrm>
              <a:off x="7253288" y="3270250"/>
              <a:ext cx="465137" cy="366713"/>
            </p14:xfrm>
          </p:contentPart>
        </mc:Choice>
        <mc:Fallback>
          <p:pic>
            <p:nvPicPr>
              <p:cNvPr id="114694" name="Ink 6"/>
              <p:cNvPicPr>
                <a:picLocks noRot="1" noChangeAspect="1" noEditPoints="1" noChangeArrowheads="1" noChangeShapeType="1"/>
              </p:cNvPicPr>
              <p:nvPr/>
            </p:nvPicPr>
            <p:blipFill>
              <a:blip r:embed="rId13"/>
              <a:stretch>
                <a:fillRect/>
              </a:stretch>
            </p:blipFill>
            <p:spPr>
              <a:xfrm>
                <a:off x="7250406" y="3267731"/>
                <a:ext cx="470541" cy="37247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4695" name="Ink 7"/>
              <p14:cNvContentPartPr>
                <a14:cpLocks xmlns:a14="http://schemas.microsoft.com/office/drawing/2010/main" noRot="1" noChangeAspect="1" noEditPoints="1" noChangeArrowheads="1" noChangeShapeType="1"/>
              </p14:cNvContentPartPr>
              <p14:nvPr/>
            </p14:nvContentPartPr>
            <p14:xfrm>
              <a:off x="1909763" y="3152775"/>
              <a:ext cx="1573212" cy="682625"/>
            </p14:xfrm>
          </p:contentPart>
        </mc:Choice>
        <mc:Fallback>
          <p:pic>
            <p:nvPicPr>
              <p:cNvPr id="114695" name="Ink 7"/>
              <p:cNvPicPr>
                <a:picLocks noRot="1" noChangeAspect="1" noEditPoints="1" noChangeArrowheads="1" noChangeShapeType="1"/>
              </p:cNvPicPr>
              <p:nvPr/>
            </p:nvPicPr>
            <p:blipFill>
              <a:blip r:embed="rId15"/>
              <a:stretch>
                <a:fillRect/>
              </a:stretch>
            </p:blipFill>
            <p:spPr>
              <a:xfrm>
                <a:off x="1902923" y="3149893"/>
                <a:ext cx="1583292" cy="691631"/>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4696" name="Ink 8"/>
              <p14:cNvContentPartPr>
                <a14:cpLocks xmlns:a14="http://schemas.microsoft.com/office/drawing/2010/main" noRot="1" noChangeAspect="1" noEditPoints="1" noChangeArrowheads="1" noChangeShapeType="1"/>
              </p14:cNvContentPartPr>
              <p14:nvPr/>
            </p14:nvContentPartPr>
            <p14:xfrm>
              <a:off x="7532688" y="3614738"/>
              <a:ext cx="1587" cy="1587"/>
            </p14:xfrm>
          </p:contentPart>
        </mc:Choice>
        <mc:Fallback>
          <p:pic>
            <p:nvPicPr>
              <p:cNvPr id="114696" name="Ink 8"/>
              <p:cNvPicPr>
                <a:picLocks noRot="1" noChangeAspect="1" noEditPoints="1" noChangeArrowheads="1" noChangeShapeType="1"/>
              </p:cNvPicPr>
              <p:nvPr/>
            </p:nvPicPr>
            <p:blipFill>
              <a:blip r:embed="rId17"/>
              <a:stretch>
                <a:fillRect/>
              </a:stretch>
            </p:blipFill>
            <p:spPr>
              <a:xfrm>
                <a:off x="7521579" y="3611035"/>
                <a:ext cx="23805" cy="8993"/>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4697" name="Ink 9"/>
              <p14:cNvContentPartPr>
                <a14:cpLocks xmlns:a14="http://schemas.microsoft.com/office/drawing/2010/main" noRot="1" noChangeAspect="1" noEditPoints="1" noChangeArrowheads="1" noChangeShapeType="1"/>
              </p14:cNvContentPartPr>
              <p14:nvPr/>
            </p14:nvContentPartPr>
            <p14:xfrm>
              <a:off x="2390775" y="4006850"/>
              <a:ext cx="1360488" cy="158750"/>
            </p14:xfrm>
          </p:contentPart>
        </mc:Choice>
        <mc:Fallback>
          <p:pic>
            <p:nvPicPr>
              <p:cNvPr id="114697" name="Ink 9"/>
              <p:cNvPicPr>
                <a:picLocks noRot="1" noChangeAspect="1" noEditPoints="1" noChangeArrowheads="1" noChangeShapeType="1"/>
              </p:cNvPicPr>
              <p:nvPr/>
            </p:nvPicPr>
            <p:blipFill>
              <a:blip r:embed="rId19"/>
              <a:stretch>
                <a:fillRect/>
              </a:stretch>
            </p:blipFill>
            <p:spPr>
              <a:xfrm>
                <a:off x="2388255" y="4001810"/>
                <a:ext cx="1368048" cy="16667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4698" name="Ink 10"/>
              <p14:cNvContentPartPr>
                <a14:cpLocks xmlns:a14="http://schemas.microsoft.com/office/drawing/2010/main" noRot="1" noChangeAspect="1" noEditPoints="1" noChangeArrowheads="1" noChangeShapeType="1"/>
              </p14:cNvContentPartPr>
              <p14:nvPr/>
            </p14:nvContentPartPr>
            <p14:xfrm>
              <a:off x="2230438" y="5278438"/>
              <a:ext cx="1843087" cy="288925"/>
            </p14:xfrm>
          </p:contentPart>
        </mc:Choice>
        <mc:Fallback>
          <p:pic>
            <p:nvPicPr>
              <p:cNvPr id="114698" name="Ink 10"/>
              <p:cNvPicPr>
                <a:picLocks noRot="1" noChangeAspect="1" noEditPoints="1" noChangeArrowheads="1" noChangeShapeType="1"/>
              </p:cNvPicPr>
              <p:nvPr/>
            </p:nvPicPr>
            <p:blipFill>
              <a:blip r:embed="rId21"/>
              <a:stretch>
                <a:fillRect/>
              </a:stretch>
            </p:blipFill>
            <p:spPr>
              <a:xfrm>
                <a:off x="2227558" y="5275919"/>
                <a:ext cx="1848847" cy="29504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4699" name="Ink 11"/>
              <p14:cNvContentPartPr>
                <a14:cpLocks xmlns:a14="http://schemas.microsoft.com/office/drawing/2010/main" noRot="1" noChangeAspect="1" noEditPoints="1" noChangeArrowheads="1" noChangeShapeType="1"/>
              </p14:cNvContentPartPr>
              <p14:nvPr/>
            </p14:nvContentPartPr>
            <p14:xfrm>
              <a:off x="2400300" y="4648200"/>
              <a:ext cx="434975" cy="346075"/>
            </p14:xfrm>
          </p:contentPart>
        </mc:Choice>
        <mc:Fallback>
          <p:pic>
            <p:nvPicPr>
              <p:cNvPr id="114699" name="Ink 11"/>
              <p:cNvPicPr>
                <a:picLocks noRot="1" noChangeAspect="1" noEditPoints="1" noChangeArrowheads="1" noChangeShapeType="1"/>
              </p:cNvPicPr>
              <p:nvPr/>
            </p:nvPicPr>
            <p:blipFill>
              <a:blip r:embed="rId23"/>
              <a:stretch>
                <a:fillRect/>
              </a:stretch>
            </p:blipFill>
            <p:spPr>
              <a:xfrm>
                <a:off x="2397415" y="4644962"/>
                <a:ext cx="440746" cy="352191"/>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4700" name="Ink 12"/>
              <p14:cNvContentPartPr>
                <a14:cpLocks xmlns:a14="http://schemas.microsoft.com/office/drawing/2010/main" noRot="1" noChangeAspect="1" noEditPoints="1" noChangeArrowheads="1" noChangeShapeType="1"/>
              </p14:cNvContentPartPr>
              <p14:nvPr/>
            </p14:nvContentPartPr>
            <p14:xfrm>
              <a:off x="3540125" y="4673600"/>
              <a:ext cx="663575" cy="73025"/>
            </p14:xfrm>
          </p:contentPart>
        </mc:Choice>
        <mc:Fallback>
          <p:pic>
            <p:nvPicPr>
              <p:cNvPr id="114700" name="Ink 12"/>
              <p:cNvPicPr>
                <a:picLocks noRot="1" noChangeAspect="1" noEditPoints="1" noChangeArrowheads="1" noChangeShapeType="1"/>
              </p:cNvPicPr>
              <p:nvPr/>
            </p:nvPicPr>
            <p:blipFill>
              <a:blip r:embed="rId25"/>
              <a:stretch>
                <a:fillRect/>
              </a:stretch>
            </p:blipFill>
            <p:spPr>
              <a:xfrm>
                <a:off x="3537605" y="4670694"/>
                <a:ext cx="668976" cy="80291"/>
              </a:xfrm>
              <a:prstGeom prst="rect">
                <a:avLst/>
              </a:prstGeom>
            </p:spPr>
          </p:pic>
        </mc:Fallback>
      </mc:AlternateContent>
    </p:spTree>
    <p:extLst>
      <p:ext uri="{BB962C8B-B14F-4D97-AF65-F5344CB8AC3E}">
        <p14:creationId xmlns:p14="http://schemas.microsoft.com/office/powerpoint/2010/main" val="670575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a:t>Structure Application</a:t>
            </a:r>
          </a:p>
        </p:txBody>
      </p:sp>
      <p:sp>
        <p:nvSpPr>
          <p:cNvPr id="125955" name="Rectangle 3"/>
          <p:cNvSpPr>
            <a:spLocks noGrp="1" noChangeArrowheads="1"/>
          </p:cNvSpPr>
          <p:nvPr>
            <p:ph type="body" idx="1"/>
          </p:nvPr>
        </p:nvSpPr>
        <p:spPr>
          <a:xfrm>
            <a:off x="685800" y="1143000"/>
            <a:ext cx="8153400" cy="2895600"/>
          </a:xfrm>
        </p:spPr>
        <p:txBody>
          <a:bodyPr>
            <a:noAutofit/>
          </a:bodyPr>
          <a:lstStyle/>
          <a:p>
            <a:pPr>
              <a:spcBef>
                <a:spcPts val="1500"/>
              </a:spcBef>
            </a:pPr>
            <a:r>
              <a:rPr lang="en-US" b="1" dirty="0">
                <a:solidFill>
                  <a:srgbClr val="0000FF"/>
                </a:solidFill>
              </a:rPr>
              <a:t>Base-index</a:t>
            </a:r>
            <a:r>
              <a:rPr lang="en-US" dirty="0"/>
              <a:t> operands are great for accessing arrays of structures. (A structure groups together data under a single name</a:t>
            </a:r>
            <a:r>
              <a:rPr lang="en-US" dirty="0" smtClean="0"/>
              <a:t>.)</a:t>
            </a:r>
          </a:p>
          <a:p>
            <a:pPr>
              <a:spcBef>
                <a:spcPts val="1500"/>
              </a:spcBef>
            </a:pPr>
            <a:r>
              <a:rPr lang="en-US" dirty="0" smtClean="0"/>
              <a:t>A </a:t>
            </a:r>
            <a:r>
              <a:rPr lang="en-US" dirty="0"/>
              <a:t>common application of base-index addressing has to do with addressing arrays </a:t>
            </a:r>
            <a:r>
              <a:rPr lang="en-US"/>
              <a:t>of </a:t>
            </a:r>
            <a:r>
              <a:rPr lang="en-US" smtClean="0"/>
              <a:t>structures. </a:t>
            </a:r>
            <a:r>
              <a:rPr lang="en-US" dirty="0"/>
              <a:t>The following </a:t>
            </a:r>
            <a:r>
              <a:rPr lang="en-US" dirty="0" smtClean="0"/>
              <a:t>defines </a:t>
            </a:r>
            <a:r>
              <a:rPr lang="en-US" dirty="0"/>
              <a:t>a structure named COORD containing X and Y screen coordinates:</a:t>
            </a:r>
          </a:p>
        </p:txBody>
      </p:sp>
      <p:sp>
        <p:nvSpPr>
          <p:cNvPr id="125957" name="Text Box 5"/>
          <p:cNvSpPr txBox="1">
            <a:spLocks noChangeArrowheads="1"/>
          </p:cNvSpPr>
          <p:nvPr/>
        </p:nvSpPr>
        <p:spPr bwMode="auto">
          <a:xfrm>
            <a:off x="2171700" y="4039850"/>
            <a:ext cx="4800600" cy="14465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p>
            <a:r>
              <a:rPr lang="en-US" sz="1900" b="1" dirty="0">
                <a:latin typeface="Courier New" charset="0"/>
              </a:rPr>
              <a:t>COORD STRUCT</a:t>
            </a:r>
          </a:p>
          <a:p>
            <a:r>
              <a:rPr lang="en-US" sz="1900" b="1" dirty="0">
                <a:latin typeface="Courier New" charset="0"/>
              </a:rPr>
              <a:t>  X WORD ?		; offset 00</a:t>
            </a:r>
          </a:p>
          <a:p>
            <a:r>
              <a:rPr lang="en-US" sz="1900" b="1" dirty="0">
                <a:latin typeface="Courier New" charset="0"/>
              </a:rPr>
              <a:t>  Y WORD ?		; offset 02</a:t>
            </a:r>
          </a:p>
          <a:p>
            <a:r>
              <a:rPr lang="en-US" sz="1900" b="1" dirty="0">
                <a:latin typeface="Courier New" charset="0"/>
              </a:rPr>
              <a:t>COORD ENDS</a:t>
            </a:r>
          </a:p>
        </p:txBody>
      </p:sp>
      <p:sp>
        <p:nvSpPr>
          <p:cNvPr id="125958" name="Text Box 6"/>
          <p:cNvSpPr txBox="1">
            <a:spLocks noChangeArrowheads="1"/>
          </p:cNvSpPr>
          <p:nvPr/>
        </p:nvSpPr>
        <p:spPr bwMode="auto">
          <a:xfrm>
            <a:off x="1790700" y="5920026"/>
            <a:ext cx="5562600" cy="86177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p>
            <a:r>
              <a:rPr lang="en-US" sz="1900" b="1" dirty="0">
                <a:latin typeface="Courier New" charset="0"/>
              </a:rPr>
              <a:t>.data</a:t>
            </a:r>
          </a:p>
          <a:p>
            <a:r>
              <a:rPr lang="en-US" sz="1900" b="1" dirty="0" err="1">
                <a:latin typeface="Courier New" charset="0"/>
              </a:rPr>
              <a:t>setOfCoordinates</a:t>
            </a:r>
            <a:r>
              <a:rPr lang="en-US" sz="1900" b="1" dirty="0">
                <a:latin typeface="Courier New" charset="0"/>
              </a:rPr>
              <a:t> COORD 10 DUP(&lt;&gt;)</a:t>
            </a:r>
          </a:p>
        </p:txBody>
      </p:sp>
      <p:sp>
        <p:nvSpPr>
          <p:cNvPr id="125959" name="Text Box 7"/>
          <p:cNvSpPr txBox="1">
            <a:spLocks noChangeArrowheads="1"/>
          </p:cNvSpPr>
          <p:nvPr/>
        </p:nvSpPr>
        <p:spPr bwMode="auto">
          <a:xfrm>
            <a:off x="762000" y="5340588"/>
            <a:ext cx="7620000" cy="638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p>
            <a:pPr>
              <a:spcBef>
                <a:spcPct val="50000"/>
              </a:spcBef>
            </a:pPr>
            <a:r>
              <a:rPr lang="en-US" sz="2400"/>
              <a:t>Then we can define an array of COORD objects:</a:t>
            </a:r>
          </a:p>
        </p:txBody>
      </p:sp>
      <mc:AlternateContent xmlns:mc="http://schemas.openxmlformats.org/markup-compatibility/2006">
        <mc:Choice xmlns:p14="http://schemas.microsoft.com/office/powerpoint/2010/main" Requires="p14">
          <p:contentPart p14:bwMode="auto" r:id="rId2">
            <p14:nvContentPartPr>
              <p14:cNvPr id="113665" name="Ink 1"/>
              <p14:cNvContentPartPr>
                <a14:cpLocks xmlns:a14="http://schemas.microsoft.com/office/drawing/2010/main" noRot="1" noChangeAspect="1" noEditPoints="1" noChangeArrowheads="1" noChangeShapeType="1"/>
              </p14:cNvContentPartPr>
              <p14:nvPr/>
            </p14:nvContentPartPr>
            <p14:xfrm>
              <a:off x="201613" y="4014788"/>
              <a:ext cx="965200" cy="228600"/>
            </p14:xfrm>
          </p:contentPart>
        </mc:Choice>
        <mc:Fallback>
          <p:pic>
            <p:nvPicPr>
              <p:cNvPr id="113665" name="Ink 1"/>
              <p:cNvPicPr>
                <a:picLocks noRot="1" noChangeAspect="1" noEditPoints="1" noChangeArrowheads="1" noChangeShapeType="1"/>
              </p:cNvPicPr>
              <p:nvPr/>
            </p:nvPicPr>
            <p:blipFill>
              <a:blip r:embed="rId3"/>
              <a:stretch>
                <a:fillRect/>
              </a:stretch>
            </p:blipFill>
            <p:spPr>
              <a:xfrm>
                <a:off x="198733" y="4011908"/>
                <a:ext cx="9709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3666" name="Ink 2"/>
              <p14:cNvContentPartPr>
                <a14:cpLocks xmlns:a14="http://schemas.microsoft.com/office/drawing/2010/main" noRot="1" noChangeAspect="1" noEditPoints="1" noChangeArrowheads="1" noChangeShapeType="1"/>
              </p14:cNvContentPartPr>
              <p14:nvPr/>
            </p14:nvContentPartPr>
            <p14:xfrm>
              <a:off x="1785938" y="4268788"/>
              <a:ext cx="446087" cy="136525"/>
            </p14:xfrm>
          </p:contentPart>
        </mc:Choice>
        <mc:Fallback>
          <p:pic>
            <p:nvPicPr>
              <p:cNvPr id="113666" name="Ink 2"/>
              <p:cNvPicPr>
                <a:picLocks noRot="1" noChangeAspect="1" noEditPoints="1" noChangeArrowheads="1" noChangeShapeType="1"/>
              </p:cNvPicPr>
              <p:nvPr/>
            </p:nvPicPr>
            <p:blipFill>
              <a:blip r:embed="rId5"/>
              <a:stretch>
                <a:fillRect/>
              </a:stretch>
            </p:blipFill>
            <p:spPr>
              <a:xfrm>
                <a:off x="1782700" y="4266273"/>
                <a:ext cx="452203" cy="14191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3667" name="Ink 3"/>
              <p14:cNvContentPartPr>
                <a14:cpLocks xmlns:a14="http://schemas.microsoft.com/office/drawing/2010/main" noRot="1" noChangeAspect="1" noEditPoints="1" noChangeArrowheads="1" noChangeShapeType="1"/>
              </p14:cNvContentPartPr>
              <p14:nvPr/>
            </p14:nvContentPartPr>
            <p14:xfrm>
              <a:off x="2541588" y="3886200"/>
              <a:ext cx="277812" cy="236538"/>
            </p14:xfrm>
          </p:contentPart>
        </mc:Choice>
        <mc:Fallback>
          <p:pic>
            <p:nvPicPr>
              <p:cNvPr id="113667" name="Ink 3"/>
              <p:cNvPicPr>
                <a:picLocks noRot="1" noChangeAspect="1" noEditPoints="1" noChangeArrowheads="1" noChangeShapeType="1"/>
              </p:cNvPicPr>
              <p:nvPr/>
            </p:nvPicPr>
            <p:blipFill>
              <a:blip r:embed="rId7"/>
              <a:stretch>
                <a:fillRect/>
              </a:stretch>
            </p:blipFill>
            <p:spPr>
              <a:xfrm>
                <a:off x="2539069" y="3883315"/>
                <a:ext cx="283210" cy="24230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3668" name="Ink 4"/>
              <p14:cNvContentPartPr>
                <a14:cpLocks xmlns:a14="http://schemas.microsoft.com/office/drawing/2010/main" noRot="1" noChangeAspect="1" noEditPoints="1" noChangeArrowheads="1" noChangeShapeType="1"/>
              </p14:cNvContentPartPr>
              <p14:nvPr/>
            </p14:nvContentPartPr>
            <p14:xfrm>
              <a:off x="4311650" y="6332538"/>
              <a:ext cx="692150" cy="312737"/>
            </p14:xfrm>
          </p:contentPart>
        </mc:Choice>
        <mc:Fallback>
          <p:pic>
            <p:nvPicPr>
              <p:cNvPr id="113668" name="Ink 4"/>
              <p:cNvPicPr>
                <a:picLocks noRot="1" noChangeAspect="1" noEditPoints="1" noChangeArrowheads="1" noChangeShapeType="1"/>
              </p:cNvPicPr>
              <p:nvPr/>
            </p:nvPicPr>
            <p:blipFill>
              <a:blip r:embed="rId9"/>
              <a:stretch>
                <a:fillRect/>
              </a:stretch>
            </p:blipFill>
            <p:spPr>
              <a:xfrm>
                <a:off x="4308771" y="6329299"/>
                <a:ext cx="697909" cy="318855"/>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3669" name="Ink 5"/>
              <p14:cNvContentPartPr>
                <a14:cpLocks xmlns:a14="http://schemas.microsoft.com/office/drawing/2010/main" noRot="1" noChangeAspect="1" noEditPoints="1" noChangeArrowheads="1" noChangeShapeType="1"/>
              </p14:cNvContentPartPr>
              <p14:nvPr/>
            </p14:nvContentPartPr>
            <p14:xfrm>
              <a:off x="3117850" y="5337175"/>
              <a:ext cx="582613" cy="39688"/>
            </p14:xfrm>
          </p:contentPart>
        </mc:Choice>
        <mc:Fallback>
          <p:pic>
            <p:nvPicPr>
              <p:cNvPr id="113669" name="Ink 5"/>
              <p:cNvPicPr>
                <a:picLocks noRot="1" noChangeAspect="1" noEditPoints="1" noChangeArrowheads="1" noChangeShapeType="1"/>
              </p:cNvPicPr>
              <p:nvPr/>
            </p:nvPicPr>
            <p:blipFill>
              <a:blip r:embed="rId11"/>
              <a:stretch>
                <a:fillRect/>
              </a:stretch>
            </p:blipFill>
            <p:spPr>
              <a:xfrm>
                <a:off x="3115325" y="5334289"/>
                <a:ext cx="588385" cy="451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3670" name="Ink 6"/>
              <p14:cNvContentPartPr>
                <a14:cpLocks xmlns:a14="http://schemas.microsoft.com/office/drawing/2010/main" noRot="1" noChangeAspect="1" noEditPoints="1" noChangeArrowheads="1" noChangeShapeType="1"/>
              </p14:cNvContentPartPr>
              <p14:nvPr/>
            </p14:nvContentPartPr>
            <p14:xfrm>
              <a:off x="349250" y="4302125"/>
              <a:ext cx="2111375" cy="1117600"/>
            </p14:xfrm>
          </p:contentPart>
        </mc:Choice>
        <mc:Fallback>
          <p:pic>
            <p:nvPicPr>
              <p:cNvPr id="113670" name="Ink 6"/>
              <p:cNvPicPr>
                <a:picLocks noRot="1" noChangeAspect="1" noEditPoints="1" noChangeArrowheads="1" noChangeShapeType="1"/>
              </p:cNvPicPr>
              <p:nvPr/>
            </p:nvPicPr>
            <p:blipFill>
              <a:blip r:embed="rId13"/>
              <a:stretch>
                <a:fillRect/>
              </a:stretch>
            </p:blipFill>
            <p:spPr>
              <a:xfrm>
                <a:off x="346370" y="4299243"/>
                <a:ext cx="2117135" cy="112336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3671" name="Ink 7"/>
              <p14:cNvContentPartPr>
                <a14:cpLocks xmlns:a14="http://schemas.microsoft.com/office/drawing/2010/main" noRot="1" noChangeAspect="1" noEditPoints="1" noChangeArrowheads="1" noChangeShapeType="1"/>
              </p14:cNvContentPartPr>
              <p14:nvPr/>
            </p14:nvContentPartPr>
            <p14:xfrm>
              <a:off x="3294063" y="5967413"/>
              <a:ext cx="2716212" cy="249237"/>
            </p14:xfrm>
          </p:contentPart>
        </mc:Choice>
        <mc:Fallback>
          <p:pic>
            <p:nvPicPr>
              <p:cNvPr id="113671" name="Ink 7"/>
              <p:cNvPicPr>
                <a:picLocks noRot="1" noChangeAspect="1" noEditPoints="1" noChangeArrowheads="1" noChangeShapeType="1"/>
              </p:cNvPicPr>
              <p:nvPr/>
            </p:nvPicPr>
            <p:blipFill>
              <a:blip r:embed="rId15"/>
              <a:stretch>
                <a:fillRect/>
              </a:stretch>
            </p:blipFill>
            <p:spPr>
              <a:xfrm>
                <a:off x="3291542" y="5964532"/>
                <a:ext cx="2721975" cy="255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3672" name="Ink 8"/>
              <p14:cNvContentPartPr>
                <a14:cpLocks xmlns:a14="http://schemas.microsoft.com/office/drawing/2010/main" noRot="1" noChangeAspect="1" noEditPoints="1" noChangeArrowheads="1" noChangeShapeType="1"/>
              </p14:cNvContentPartPr>
              <p14:nvPr/>
            </p14:nvContentPartPr>
            <p14:xfrm>
              <a:off x="2301875" y="4198938"/>
              <a:ext cx="1617663" cy="274637"/>
            </p14:xfrm>
          </p:contentPart>
        </mc:Choice>
        <mc:Fallback>
          <p:pic>
            <p:nvPicPr>
              <p:cNvPr id="113672" name="Ink 8"/>
              <p:cNvPicPr>
                <a:picLocks noRot="1" noChangeAspect="1" noEditPoints="1" noChangeArrowheads="1" noChangeShapeType="1"/>
              </p:cNvPicPr>
              <p:nvPr/>
            </p:nvPicPr>
            <p:blipFill>
              <a:blip r:embed="rId17"/>
              <a:stretch>
                <a:fillRect/>
              </a:stretch>
            </p:blipFill>
            <p:spPr>
              <a:xfrm>
                <a:off x="2299355" y="4196058"/>
                <a:ext cx="1623062" cy="280396"/>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3673" name="Ink 9"/>
              <p14:cNvContentPartPr>
                <a14:cpLocks xmlns:a14="http://schemas.microsoft.com/office/drawing/2010/main" noRot="1" noChangeAspect="1" noEditPoints="1" noChangeArrowheads="1" noChangeShapeType="1"/>
              </p14:cNvContentPartPr>
              <p14:nvPr/>
            </p14:nvContentPartPr>
            <p14:xfrm>
              <a:off x="3321050" y="4225925"/>
              <a:ext cx="3175" cy="1588"/>
            </p14:xfrm>
          </p:contentPart>
        </mc:Choice>
        <mc:Fallback>
          <p:pic>
            <p:nvPicPr>
              <p:cNvPr id="113673" name="Ink 9"/>
              <p:cNvPicPr>
                <a:picLocks noRot="1" noChangeAspect="1" noEditPoints="1" noChangeArrowheads="1" noChangeShapeType="1"/>
              </p:cNvPicPr>
              <p:nvPr/>
            </p:nvPicPr>
            <p:blipFill>
              <a:blip r:embed="rId19"/>
              <a:stretch>
                <a:fillRect/>
              </a:stretch>
            </p:blipFill>
            <p:spPr>
              <a:xfrm>
                <a:off x="3318581" y="4222220"/>
                <a:ext cx="8114" cy="8999"/>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3674" name="Ink 10"/>
              <p14:cNvContentPartPr>
                <a14:cpLocks xmlns:a14="http://schemas.microsoft.com/office/drawing/2010/main" noRot="1" noChangeAspect="1" noEditPoints="1" noChangeArrowheads="1" noChangeShapeType="1"/>
              </p14:cNvContentPartPr>
              <p14:nvPr/>
            </p14:nvContentPartPr>
            <p14:xfrm>
              <a:off x="7458075" y="4032250"/>
              <a:ext cx="625475" cy="309563"/>
            </p14:xfrm>
          </p:contentPart>
        </mc:Choice>
        <mc:Fallback>
          <p:pic>
            <p:nvPicPr>
              <p:cNvPr id="113674" name="Ink 10"/>
              <p:cNvPicPr>
                <a:picLocks noRot="1" noChangeAspect="1" noEditPoints="1" noChangeArrowheads="1" noChangeShapeType="1"/>
              </p:cNvPicPr>
              <p:nvPr/>
            </p:nvPicPr>
            <p:blipFill>
              <a:blip r:embed="rId21"/>
              <a:stretch>
                <a:fillRect/>
              </a:stretch>
            </p:blipFill>
            <p:spPr>
              <a:xfrm>
                <a:off x="7454836" y="4029367"/>
                <a:ext cx="631593" cy="315329"/>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3675" name="Ink 11"/>
              <p14:cNvContentPartPr>
                <a14:cpLocks xmlns:a14="http://schemas.microsoft.com/office/drawing/2010/main" noRot="1" noChangeAspect="1" noEditPoints="1" noChangeArrowheads="1" noChangeShapeType="1"/>
              </p14:cNvContentPartPr>
              <p14:nvPr/>
            </p14:nvContentPartPr>
            <p14:xfrm>
              <a:off x="8177213" y="4138613"/>
              <a:ext cx="288925" cy="130175"/>
            </p14:xfrm>
          </p:contentPart>
        </mc:Choice>
        <mc:Fallback>
          <p:pic>
            <p:nvPicPr>
              <p:cNvPr id="113675" name="Ink 11"/>
              <p:cNvPicPr>
                <a:picLocks noRot="1" noChangeAspect="1" noEditPoints="1" noChangeArrowheads="1" noChangeShapeType="1"/>
              </p:cNvPicPr>
              <p:nvPr/>
            </p:nvPicPr>
            <p:blipFill>
              <a:blip r:embed="rId23"/>
              <a:stretch>
                <a:fillRect/>
              </a:stretch>
            </p:blipFill>
            <p:spPr>
              <a:xfrm>
                <a:off x="8174694" y="4135736"/>
                <a:ext cx="294322" cy="135929"/>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3676" name="Ink 12"/>
              <p14:cNvContentPartPr>
                <a14:cpLocks xmlns:a14="http://schemas.microsoft.com/office/drawing/2010/main" noRot="1" noChangeAspect="1" noEditPoints="1" noChangeArrowheads="1" noChangeShapeType="1"/>
              </p14:cNvContentPartPr>
              <p14:nvPr/>
            </p14:nvContentPartPr>
            <p14:xfrm>
              <a:off x="7551738" y="6072188"/>
              <a:ext cx="522287" cy="439737"/>
            </p14:xfrm>
          </p:contentPart>
        </mc:Choice>
        <mc:Fallback>
          <p:pic>
            <p:nvPicPr>
              <p:cNvPr id="113676" name="Ink 12"/>
              <p:cNvPicPr>
                <a:picLocks noRot="1" noChangeAspect="1" noEditPoints="1" noChangeArrowheads="1" noChangeShapeType="1"/>
              </p:cNvPicPr>
              <p:nvPr/>
            </p:nvPicPr>
            <p:blipFill>
              <a:blip r:embed="rId25"/>
              <a:stretch>
                <a:fillRect/>
              </a:stretch>
            </p:blipFill>
            <p:spPr>
              <a:xfrm>
                <a:off x="7548856" y="6069307"/>
                <a:ext cx="528050" cy="445499"/>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3677" name="Ink 13"/>
              <p14:cNvContentPartPr>
                <a14:cpLocks xmlns:a14="http://schemas.microsoft.com/office/drawing/2010/main" noRot="1" noChangeAspect="1" noEditPoints="1" noChangeArrowheads="1" noChangeShapeType="1"/>
              </p14:cNvContentPartPr>
              <p14:nvPr/>
            </p14:nvContentPartPr>
            <p14:xfrm>
              <a:off x="6313488" y="6126163"/>
              <a:ext cx="117475" cy="222250"/>
            </p14:xfrm>
          </p:contentPart>
        </mc:Choice>
        <mc:Fallback>
          <p:pic>
            <p:nvPicPr>
              <p:cNvPr id="113677" name="Ink 13"/>
              <p:cNvPicPr>
                <a:picLocks noRot="1" noChangeAspect="1" noEditPoints="1" noChangeArrowheads="1" noChangeShapeType="1"/>
              </p:cNvPicPr>
              <p:nvPr/>
            </p:nvPicPr>
            <p:blipFill>
              <a:blip r:embed="rId27"/>
              <a:stretch>
                <a:fillRect/>
              </a:stretch>
            </p:blipFill>
            <p:spPr>
              <a:xfrm>
                <a:off x="6310605" y="6122921"/>
                <a:ext cx="123601" cy="228374"/>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3678" name="Ink 14"/>
              <p14:cNvContentPartPr>
                <a14:cpLocks xmlns:a14="http://schemas.microsoft.com/office/drawing/2010/main" noRot="1" noChangeAspect="1" noEditPoints="1" noChangeArrowheads="1" noChangeShapeType="1"/>
              </p14:cNvContentPartPr>
              <p14:nvPr/>
            </p14:nvContentPartPr>
            <p14:xfrm>
              <a:off x="8253413" y="4494213"/>
              <a:ext cx="22225" cy="26987"/>
            </p14:xfrm>
          </p:contentPart>
        </mc:Choice>
        <mc:Fallback>
          <p:pic>
            <p:nvPicPr>
              <p:cNvPr id="113678" name="Ink 14"/>
              <p:cNvPicPr>
                <a:picLocks noRot="1" noChangeAspect="1" noEditPoints="1" noChangeArrowheads="1" noChangeShapeType="1"/>
              </p:cNvPicPr>
              <p:nvPr/>
            </p:nvPicPr>
            <p:blipFill>
              <a:blip r:embed="rId29"/>
              <a:stretch>
                <a:fillRect/>
              </a:stretch>
            </p:blipFill>
            <p:spPr>
              <a:xfrm>
                <a:off x="8250545" y="4491694"/>
                <a:ext cx="27960" cy="32384"/>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3679" name="Ink 15"/>
              <p14:cNvContentPartPr>
                <a14:cpLocks xmlns:a14="http://schemas.microsoft.com/office/drawing/2010/main" noRot="1" noChangeAspect="1" noEditPoints="1" noChangeArrowheads="1" noChangeShapeType="1"/>
              </p14:cNvContentPartPr>
              <p14:nvPr/>
            </p14:nvContentPartPr>
            <p14:xfrm>
              <a:off x="8358188" y="4424363"/>
              <a:ext cx="153987" cy="323850"/>
            </p14:xfrm>
          </p:contentPart>
        </mc:Choice>
        <mc:Fallback>
          <p:pic>
            <p:nvPicPr>
              <p:cNvPr id="113679" name="Ink 15"/>
              <p:cNvPicPr>
                <a:picLocks noRot="1" noChangeAspect="1" noEditPoints="1" noChangeArrowheads="1" noChangeShapeType="1"/>
              </p:cNvPicPr>
              <p:nvPr/>
            </p:nvPicPr>
            <p:blipFill>
              <a:blip r:embed="rId31"/>
              <a:stretch>
                <a:fillRect/>
              </a:stretch>
            </p:blipFill>
            <p:spPr>
              <a:xfrm>
                <a:off x="8355310" y="4421484"/>
                <a:ext cx="159744" cy="32960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3680" name="Ink 16"/>
              <p14:cNvContentPartPr>
                <a14:cpLocks xmlns:a14="http://schemas.microsoft.com/office/drawing/2010/main" noRot="1" noChangeAspect="1" noEditPoints="1" noChangeArrowheads="1" noChangeShapeType="1"/>
              </p14:cNvContentPartPr>
              <p14:nvPr/>
            </p14:nvContentPartPr>
            <p14:xfrm>
              <a:off x="7505700" y="4581525"/>
              <a:ext cx="642938" cy="84138"/>
            </p14:xfrm>
          </p:contentPart>
        </mc:Choice>
        <mc:Fallback>
          <p:pic>
            <p:nvPicPr>
              <p:cNvPr id="113680" name="Ink 16"/>
              <p:cNvPicPr>
                <a:picLocks noRot="1" noChangeAspect="1" noEditPoints="1" noChangeArrowheads="1" noChangeShapeType="1"/>
              </p:cNvPicPr>
              <p:nvPr/>
            </p:nvPicPr>
            <p:blipFill>
              <a:blip r:embed="rId33"/>
              <a:stretch>
                <a:fillRect/>
              </a:stretch>
            </p:blipFill>
            <p:spPr>
              <a:xfrm>
                <a:off x="7502820" y="4579008"/>
                <a:ext cx="648338" cy="89531"/>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3681" name="Ink 17"/>
              <p14:cNvContentPartPr>
                <a14:cpLocks xmlns:a14="http://schemas.microsoft.com/office/drawing/2010/main" noRot="1" noChangeAspect="1" noEditPoints="1" noChangeArrowheads="1" noChangeShapeType="1"/>
              </p14:cNvContentPartPr>
              <p14:nvPr/>
            </p14:nvContentPartPr>
            <p14:xfrm>
              <a:off x="7581900" y="4552950"/>
              <a:ext cx="211138" cy="100013"/>
            </p14:xfrm>
          </p:contentPart>
        </mc:Choice>
        <mc:Fallback>
          <p:pic>
            <p:nvPicPr>
              <p:cNvPr id="113681" name="Ink 17"/>
              <p:cNvPicPr>
                <a:picLocks noRot="1" noChangeAspect="1" noEditPoints="1" noChangeArrowheads="1" noChangeShapeType="1"/>
              </p:cNvPicPr>
              <p:nvPr/>
            </p:nvPicPr>
            <p:blipFill>
              <a:blip r:embed="rId35"/>
              <a:stretch>
                <a:fillRect/>
              </a:stretch>
            </p:blipFill>
            <p:spPr>
              <a:xfrm>
                <a:off x="7579022" y="4550450"/>
                <a:ext cx="216893" cy="10537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3682" name="Ink 18"/>
              <p14:cNvContentPartPr>
                <a14:cpLocks xmlns:a14="http://schemas.microsoft.com/office/drawing/2010/main" noRot="1" noChangeAspect="1" noEditPoints="1" noChangeArrowheads="1" noChangeShapeType="1"/>
              </p14:cNvContentPartPr>
              <p14:nvPr/>
            </p14:nvContentPartPr>
            <p14:xfrm>
              <a:off x="7800975" y="4538663"/>
              <a:ext cx="4763" cy="4762"/>
            </p14:xfrm>
          </p:contentPart>
        </mc:Choice>
        <mc:Fallback>
          <p:pic>
            <p:nvPicPr>
              <p:cNvPr id="113682" name="Ink 18"/>
              <p:cNvPicPr>
                <a:picLocks noRot="1" noChangeAspect="1" noEditPoints="1" noChangeArrowheads="1" noChangeShapeType="1"/>
              </p:cNvPicPr>
              <p:nvPr/>
            </p:nvPicPr>
            <p:blipFill>
              <a:blip r:embed="rId37"/>
              <a:stretch>
                <a:fillRect/>
              </a:stretch>
            </p:blipFill>
            <p:spPr>
              <a:xfrm>
                <a:off x="7798410" y="4536099"/>
                <a:ext cx="9892" cy="989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3683" name="Ink 19"/>
              <p14:cNvContentPartPr>
                <a14:cpLocks xmlns:a14="http://schemas.microsoft.com/office/drawing/2010/main" noRot="1" noChangeAspect="1" noEditPoints="1" noChangeArrowheads="1" noChangeShapeType="1"/>
              </p14:cNvContentPartPr>
              <p14:nvPr/>
            </p14:nvContentPartPr>
            <p14:xfrm>
              <a:off x="7824788" y="4527550"/>
              <a:ext cx="71437" cy="82550"/>
            </p14:xfrm>
          </p:contentPart>
        </mc:Choice>
        <mc:Fallback>
          <p:pic>
            <p:nvPicPr>
              <p:cNvPr id="113683" name="Ink 19"/>
              <p:cNvPicPr>
                <a:picLocks noRot="1" noChangeAspect="1" noEditPoints="1" noChangeArrowheads="1" noChangeShapeType="1"/>
              </p:cNvPicPr>
              <p:nvPr/>
            </p:nvPicPr>
            <p:blipFill>
              <a:blip r:embed="rId39"/>
              <a:stretch>
                <a:fillRect/>
              </a:stretch>
            </p:blipFill>
            <p:spPr>
              <a:xfrm>
                <a:off x="7821887" y="4524666"/>
                <a:ext cx="77239" cy="88318"/>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3684" name="Ink 20"/>
              <p14:cNvContentPartPr>
                <a14:cpLocks xmlns:a14="http://schemas.microsoft.com/office/drawing/2010/main" noRot="1" noChangeAspect="1" noEditPoints="1" noChangeArrowheads="1" noChangeShapeType="1"/>
              </p14:cNvContentPartPr>
              <p14:nvPr/>
            </p14:nvContentPartPr>
            <p14:xfrm>
              <a:off x="7907338" y="4487863"/>
              <a:ext cx="79375" cy="96837"/>
            </p14:xfrm>
          </p:contentPart>
        </mc:Choice>
        <mc:Fallback>
          <p:pic>
            <p:nvPicPr>
              <p:cNvPr id="113684" name="Ink 20"/>
              <p:cNvPicPr>
                <a:picLocks noRot="1" noChangeAspect="1" noEditPoints="1" noChangeArrowheads="1" noChangeShapeType="1"/>
              </p:cNvPicPr>
              <p:nvPr/>
            </p:nvPicPr>
            <p:blipFill>
              <a:blip r:embed="rId41"/>
              <a:stretch>
                <a:fillRect/>
              </a:stretch>
            </p:blipFill>
            <p:spPr>
              <a:xfrm>
                <a:off x="7904812" y="4485352"/>
                <a:ext cx="84426" cy="102217"/>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3685" name="Ink 21"/>
              <p14:cNvContentPartPr>
                <a14:cpLocks xmlns:a14="http://schemas.microsoft.com/office/drawing/2010/main" noRot="1" noChangeAspect="1" noEditPoints="1" noChangeArrowheads="1" noChangeShapeType="1"/>
              </p14:cNvContentPartPr>
              <p14:nvPr/>
            </p14:nvContentPartPr>
            <p14:xfrm>
              <a:off x="8050213" y="4360863"/>
              <a:ext cx="95250" cy="214312"/>
            </p14:xfrm>
          </p:contentPart>
        </mc:Choice>
        <mc:Fallback>
          <p:pic>
            <p:nvPicPr>
              <p:cNvPr id="113685" name="Ink 21"/>
              <p:cNvPicPr>
                <a:picLocks noRot="1" noChangeAspect="1" noEditPoints="1" noChangeArrowheads="1" noChangeShapeType="1"/>
              </p:cNvPicPr>
              <p:nvPr/>
            </p:nvPicPr>
            <p:blipFill>
              <a:blip r:embed="rId43"/>
              <a:stretch>
                <a:fillRect/>
              </a:stretch>
            </p:blipFill>
            <p:spPr>
              <a:xfrm>
                <a:off x="8047359" y="4357981"/>
                <a:ext cx="100958" cy="220075"/>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3686" name="Ink 22"/>
              <p14:cNvContentPartPr>
                <a14:cpLocks xmlns:a14="http://schemas.microsoft.com/office/drawing/2010/main" noRot="1" noChangeAspect="1" noEditPoints="1" noChangeArrowheads="1" noChangeShapeType="1"/>
              </p14:cNvContentPartPr>
              <p14:nvPr/>
            </p14:nvContentPartPr>
            <p14:xfrm>
              <a:off x="8037513" y="4070350"/>
              <a:ext cx="49212" cy="130175"/>
            </p14:xfrm>
          </p:contentPart>
        </mc:Choice>
        <mc:Fallback>
          <p:pic>
            <p:nvPicPr>
              <p:cNvPr id="113686" name="Ink 22"/>
              <p:cNvPicPr>
                <a:picLocks noRot="1" noChangeAspect="1" noEditPoints="1" noChangeArrowheads="1" noChangeShapeType="1"/>
              </p:cNvPicPr>
              <p:nvPr/>
            </p:nvPicPr>
            <p:blipFill>
              <a:blip r:embed="rId45"/>
              <a:stretch>
                <a:fillRect/>
              </a:stretch>
            </p:blipFill>
            <p:spPr>
              <a:xfrm>
                <a:off x="8034980" y="4067473"/>
                <a:ext cx="54278" cy="135569"/>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3687" name="Ink 23"/>
              <p14:cNvContentPartPr>
                <a14:cpLocks xmlns:a14="http://schemas.microsoft.com/office/drawing/2010/main" noRot="1" noChangeAspect="1" noEditPoints="1" noChangeArrowheads="1" noChangeShapeType="1"/>
              </p14:cNvContentPartPr>
              <p14:nvPr/>
            </p14:nvContentPartPr>
            <p14:xfrm>
              <a:off x="7378700" y="3783013"/>
              <a:ext cx="1152525" cy="1047750"/>
            </p14:xfrm>
          </p:contentPart>
        </mc:Choice>
        <mc:Fallback>
          <p:pic>
            <p:nvPicPr>
              <p:cNvPr id="113687" name="Ink 23"/>
              <p:cNvPicPr>
                <a:picLocks noRot="1" noChangeAspect="1" noEditPoints="1" noChangeArrowheads="1" noChangeShapeType="1"/>
              </p:cNvPicPr>
              <p:nvPr/>
            </p:nvPicPr>
            <p:blipFill>
              <a:blip r:embed="rId47"/>
              <a:stretch>
                <a:fillRect/>
              </a:stretch>
            </p:blipFill>
            <p:spPr>
              <a:xfrm>
                <a:off x="7374019" y="3780136"/>
                <a:ext cx="1164767" cy="1057821"/>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3688" name="Ink 24"/>
              <p14:cNvContentPartPr>
                <a14:cpLocks xmlns:a14="http://schemas.microsoft.com/office/drawing/2010/main" noRot="1" noChangeAspect="1" noEditPoints="1" noChangeArrowheads="1" noChangeShapeType="1"/>
              </p14:cNvContentPartPr>
              <p14:nvPr/>
            </p14:nvContentPartPr>
            <p14:xfrm>
              <a:off x="8196263" y="4213225"/>
              <a:ext cx="47625" cy="52388"/>
            </p14:xfrm>
          </p:contentPart>
        </mc:Choice>
        <mc:Fallback>
          <p:pic>
            <p:nvPicPr>
              <p:cNvPr id="113688" name="Ink 24"/>
              <p:cNvPicPr>
                <a:picLocks noRot="1" noChangeAspect="1" noEditPoints="1" noChangeArrowheads="1" noChangeShapeType="1"/>
              </p:cNvPicPr>
              <p:nvPr/>
            </p:nvPicPr>
            <p:blipFill>
              <a:blip r:embed="rId49"/>
              <a:stretch>
                <a:fillRect/>
              </a:stretch>
            </p:blipFill>
            <p:spPr>
              <a:xfrm>
                <a:off x="8193377" y="4210335"/>
                <a:ext cx="53398" cy="58169"/>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3689" name="Ink 25"/>
              <p14:cNvContentPartPr>
                <a14:cpLocks xmlns:a14="http://schemas.microsoft.com/office/drawing/2010/main" noRot="1" noChangeAspect="1" noEditPoints="1" noChangeArrowheads="1" noChangeShapeType="1"/>
              </p14:cNvContentPartPr>
              <p14:nvPr/>
            </p14:nvContentPartPr>
            <p14:xfrm>
              <a:off x="8242300" y="4511675"/>
              <a:ext cx="47625" cy="44450"/>
            </p14:xfrm>
          </p:contentPart>
        </mc:Choice>
        <mc:Fallback>
          <p:pic>
            <p:nvPicPr>
              <p:cNvPr id="113689" name="Ink 25"/>
              <p:cNvPicPr>
                <a:picLocks noRot="1" noChangeAspect="1" noEditPoints="1" noChangeArrowheads="1" noChangeShapeType="1"/>
              </p:cNvPicPr>
              <p:nvPr/>
            </p:nvPicPr>
            <p:blipFill>
              <a:blip r:embed="rId51"/>
              <a:stretch>
                <a:fillRect/>
              </a:stretch>
            </p:blipFill>
            <p:spPr>
              <a:xfrm>
                <a:off x="8238692" y="4507700"/>
                <a:ext cx="54480" cy="52039"/>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3690" name="Ink 26"/>
              <p14:cNvContentPartPr>
                <a14:cpLocks xmlns:a14="http://schemas.microsoft.com/office/drawing/2010/main" noRot="1" noChangeAspect="1" noEditPoints="1" noChangeArrowheads="1" noChangeShapeType="1"/>
              </p14:cNvContentPartPr>
              <p14:nvPr/>
            </p14:nvContentPartPr>
            <p14:xfrm>
              <a:off x="1927225" y="6581775"/>
              <a:ext cx="2162175" cy="106363"/>
            </p14:xfrm>
          </p:contentPart>
        </mc:Choice>
        <mc:Fallback>
          <p:pic>
            <p:nvPicPr>
              <p:cNvPr id="113690" name="Ink 26"/>
              <p:cNvPicPr>
                <a:picLocks noRot="1" noChangeAspect="1" noEditPoints="1" noChangeArrowheads="1" noChangeShapeType="1"/>
              </p:cNvPicPr>
              <p:nvPr/>
            </p:nvPicPr>
            <p:blipFill>
              <a:blip r:embed="rId53"/>
              <a:stretch>
                <a:fillRect/>
              </a:stretch>
            </p:blipFill>
            <p:spPr>
              <a:xfrm>
                <a:off x="1924345" y="6578508"/>
                <a:ext cx="2168295" cy="114349"/>
              </a:xfrm>
              <a:prstGeom prst="rect">
                <a:avLst/>
              </a:prstGeom>
            </p:spPr>
          </p:pic>
        </mc:Fallback>
      </mc:AlternateContent>
    </p:spTree>
    <p:extLst>
      <p:ext uri="{BB962C8B-B14F-4D97-AF65-F5344CB8AC3E}">
        <p14:creationId xmlns:p14="http://schemas.microsoft.com/office/powerpoint/2010/main" val="18055655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85800" y="152400"/>
            <a:ext cx="7772400" cy="609600"/>
          </a:xfrm>
        </p:spPr>
        <p:txBody>
          <a:bodyPr/>
          <a:lstStyle/>
          <a:p>
            <a:r>
              <a:rPr lang="en-US"/>
              <a:t>Structure Application</a:t>
            </a:r>
          </a:p>
        </p:txBody>
      </p:sp>
      <p:sp>
        <p:nvSpPr>
          <p:cNvPr id="126979" name="Rectangle 3"/>
          <p:cNvSpPr>
            <a:spLocks noGrp="1" noChangeArrowheads="1"/>
          </p:cNvSpPr>
          <p:nvPr>
            <p:ph type="body" idx="1"/>
          </p:nvPr>
        </p:nvSpPr>
        <p:spPr>
          <a:xfrm>
            <a:off x="457200" y="1219200"/>
            <a:ext cx="8382000" cy="1143000"/>
          </a:xfrm>
        </p:spPr>
        <p:txBody>
          <a:bodyPr/>
          <a:lstStyle/>
          <a:p>
            <a:pPr marL="0" indent="0">
              <a:buFontTx/>
              <a:buNone/>
            </a:pPr>
            <a:r>
              <a:rPr lang="en-US"/>
              <a:t>The following code loops through the array and displays each Y-coordinate:</a:t>
            </a:r>
          </a:p>
        </p:txBody>
      </p:sp>
      <p:sp>
        <p:nvSpPr>
          <p:cNvPr id="126980" name="Text Box 4"/>
          <p:cNvSpPr txBox="1">
            <a:spLocks noChangeArrowheads="1"/>
          </p:cNvSpPr>
          <p:nvPr/>
        </p:nvSpPr>
        <p:spPr bwMode="auto">
          <a:xfrm>
            <a:off x="990600" y="2362200"/>
            <a:ext cx="7239000" cy="304698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lvl1pPr>
              <a:tabLst>
                <a:tab pos="457200" algn="l"/>
              </a:tabLst>
              <a:defRPr sz="2400">
                <a:solidFill>
                  <a:schemeClr val="tx1"/>
                </a:solidFill>
                <a:latin typeface="Times New Roman" charset="0"/>
                <a:ea typeface="ＭＳ Ｐゴシック" charset="0"/>
              </a:defRPr>
            </a:lvl1pPr>
            <a:lvl2pPr>
              <a:tabLst>
                <a:tab pos="457200" algn="l"/>
              </a:tabLst>
              <a:defRPr sz="2400">
                <a:solidFill>
                  <a:schemeClr val="tx1"/>
                </a:solidFill>
                <a:latin typeface="Times New Roman" charset="0"/>
                <a:ea typeface="ＭＳ Ｐゴシック" charset="0"/>
              </a:defRPr>
            </a:lvl2pPr>
            <a:lvl3pPr>
              <a:tabLst>
                <a:tab pos="457200" algn="l"/>
              </a:tabLst>
              <a:defRPr sz="2400">
                <a:solidFill>
                  <a:schemeClr val="tx1"/>
                </a:solidFill>
                <a:latin typeface="Times New Roman" charset="0"/>
                <a:ea typeface="ＭＳ Ｐゴシック" charset="0"/>
              </a:defRPr>
            </a:lvl3pPr>
            <a:lvl4pPr>
              <a:tabLst>
                <a:tab pos="457200" algn="l"/>
              </a:tabLst>
              <a:defRPr sz="2400">
                <a:solidFill>
                  <a:schemeClr val="tx1"/>
                </a:solidFill>
                <a:latin typeface="Times New Roman" charset="0"/>
                <a:ea typeface="ＭＳ Ｐゴシック" charset="0"/>
              </a:defRPr>
            </a:lvl4pPr>
            <a:lvl5pPr>
              <a:tabLst>
                <a:tab pos="457200" algn="l"/>
              </a:tabLst>
              <a:defRPr sz="2400">
                <a:solidFill>
                  <a:schemeClr val="tx1"/>
                </a:solidFill>
                <a:latin typeface="Times New Roman" charset="0"/>
                <a:ea typeface="ＭＳ Ｐゴシック" charset="0"/>
              </a:defRPr>
            </a:lvl5pPr>
            <a:lvl6pPr fontAlgn="base">
              <a:spcBef>
                <a:spcPct val="0"/>
              </a:spcBef>
              <a:spcAft>
                <a:spcPct val="0"/>
              </a:spcAft>
              <a:tabLst>
                <a:tab pos="457200" algn="l"/>
              </a:tabLst>
              <a:defRPr sz="2400">
                <a:solidFill>
                  <a:schemeClr val="tx1"/>
                </a:solidFill>
                <a:latin typeface="Times New Roman" charset="0"/>
                <a:ea typeface="ＭＳ Ｐゴシック" charset="0"/>
              </a:defRPr>
            </a:lvl6pPr>
            <a:lvl7pPr fontAlgn="base">
              <a:spcBef>
                <a:spcPct val="0"/>
              </a:spcBef>
              <a:spcAft>
                <a:spcPct val="0"/>
              </a:spcAft>
              <a:tabLst>
                <a:tab pos="457200" algn="l"/>
              </a:tabLst>
              <a:defRPr sz="2400">
                <a:solidFill>
                  <a:schemeClr val="tx1"/>
                </a:solidFill>
                <a:latin typeface="Times New Roman" charset="0"/>
                <a:ea typeface="ＭＳ Ｐゴシック" charset="0"/>
              </a:defRPr>
            </a:lvl7pPr>
            <a:lvl8pPr fontAlgn="base">
              <a:spcBef>
                <a:spcPct val="0"/>
              </a:spcBef>
              <a:spcAft>
                <a:spcPct val="0"/>
              </a:spcAft>
              <a:tabLst>
                <a:tab pos="457200" algn="l"/>
              </a:tabLst>
              <a:defRPr sz="2400">
                <a:solidFill>
                  <a:schemeClr val="tx1"/>
                </a:solidFill>
                <a:latin typeface="Times New Roman" charset="0"/>
                <a:ea typeface="ＭＳ Ｐゴシック" charset="0"/>
              </a:defRPr>
            </a:lvl8pPr>
            <a:lvl9pPr fontAlgn="base">
              <a:spcBef>
                <a:spcPct val="0"/>
              </a:spcBef>
              <a:spcAft>
                <a:spcPct val="0"/>
              </a:spcAft>
              <a:tabLst>
                <a:tab pos="457200" algn="l"/>
              </a:tabLst>
              <a:defRPr sz="2400">
                <a:solidFill>
                  <a:schemeClr val="tx1"/>
                </a:solidFill>
                <a:latin typeface="Times New Roman" charset="0"/>
                <a:ea typeface="ＭＳ Ｐゴシック" charset="0"/>
              </a:defRPr>
            </a:lvl9pPr>
          </a:lstStyle>
          <a:p>
            <a:r>
              <a:rPr lang="en-US" sz="2000" b="1" dirty="0">
                <a:latin typeface="Courier New" charset="0"/>
              </a:rPr>
              <a:t>	</a:t>
            </a:r>
            <a:r>
              <a:rPr lang="en-US" sz="2000" b="1" dirty="0" err="1">
                <a:latin typeface="Courier New" charset="0"/>
              </a:rPr>
              <a:t>mov</a:t>
            </a:r>
            <a:r>
              <a:rPr lang="en-US" sz="2000" b="1" dirty="0">
                <a:latin typeface="Courier New" charset="0"/>
              </a:rPr>
              <a:t>  </a:t>
            </a:r>
            <a:r>
              <a:rPr lang="en-US" sz="2000" b="1" dirty="0" err="1">
                <a:latin typeface="Courier New" charset="0"/>
              </a:rPr>
              <a:t>ebx,OFFSET</a:t>
            </a:r>
            <a:r>
              <a:rPr lang="en-US" sz="2000" b="1" dirty="0">
                <a:latin typeface="Courier New" charset="0"/>
              </a:rPr>
              <a:t> </a:t>
            </a:r>
            <a:r>
              <a:rPr lang="en-US" sz="2000" b="1" dirty="0" err="1">
                <a:latin typeface="Courier New" charset="0"/>
              </a:rPr>
              <a:t>setOfCoordinates</a:t>
            </a:r>
            <a:endParaRPr lang="en-US" sz="2000" b="1" dirty="0">
              <a:latin typeface="Courier New" charset="0"/>
            </a:endParaRPr>
          </a:p>
          <a:p>
            <a:r>
              <a:rPr lang="en-US" sz="2000" b="1" dirty="0">
                <a:latin typeface="Courier New" charset="0"/>
              </a:rPr>
              <a:t>	</a:t>
            </a:r>
            <a:r>
              <a:rPr lang="en-US" sz="2000" b="1" dirty="0" err="1">
                <a:latin typeface="Courier New" charset="0"/>
              </a:rPr>
              <a:t>mov</a:t>
            </a:r>
            <a:r>
              <a:rPr lang="en-US" sz="2000" b="1" dirty="0">
                <a:latin typeface="Courier New" charset="0"/>
              </a:rPr>
              <a:t>  esi,2		; offset of Y value</a:t>
            </a:r>
          </a:p>
          <a:p>
            <a:r>
              <a:rPr lang="en-US" sz="2000" b="1" dirty="0">
                <a:latin typeface="Courier New" charset="0"/>
              </a:rPr>
              <a:t>	</a:t>
            </a:r>
            <a:r>
              <a:rPr lang="en-US" sz="2000" b="1" dirty="0" err="1">
                <a:latin typeface="Courier New" charset="0"/>
              </a:rPr>
              <a:t>mov</a:t>
            </a:r>
            <a:r>
              <a:rPr lang="en-US" sz="2000" b="1" dirty="0">
                <a:latin typeface="Courier New" charset="0"/>
              </a:rPr>
              <a:t>  eax,</a:t>
            </a:r>
            <a:r>
              <a:rPr lang="en-US" sz="2000" b="1" dirty="0" smtClean="0">
                <a:latin typeface="Courier New" charset="0"/>
              </a:rPr>
              <a:t>0</a:t>
            </a:r>
          </a:p>
          <a:p>
            <a:endParaRPr lang="en-US" sz="2000" b="1" dirty="0">
              <a:latin typeface="Courier New" charset="0"/>
            </a:endParaRPr>
          </a:p>
          <a:p>
            <a:r>
              <a:rPr lang="en-US" sz="2000" b="1" dirty="0">
                <a:latin typeface="Courier New" charset="0"/>
              </a:rPr>
              <a:t>L1</a:t>
            </a:r>
            <a:r>
              <a:rPr lang="en-US" sz="2000" b="1" dirty="0" smtClean="0">
                <a:latin typeface="Courier New" charset="0"/>
              </a:rPr>
              <a:t>:mov  </a:t>
            </a:r>
            <a:r>
              <a:rPr lang="en-US" sz="2000" b="1" dirty="0">
                <a:latin typeface="Courier New" charset="0"/>
              </a:rPr>
              <a:t>ax,[</a:t>
            </a:r>
            <a:r>
              <a:rPr lang="en-US" sz="2000" b="1" dirty="0" err="1">
                <a:latin typeface="Courier New" charset="0"/>
              </a:rPr>
              <a:t>ebx+esi</a:t>
            </a:r>
            <a:r>
              <a:rPr lang="en-US" sz="2000" b="1" dirty="0">
                <a:latin typeface="Courier New" charset="0"/>
              </a:rPr>
              <a:t>]</a:t>
            </a:r>
          </a:p>
          <a:p>
            <a:r>
              <a:rPr lang="en-US" sz="2000" b="1" dirty="0">
                <a:latin typeface="Courier New" charset="0"/>
              </a:rPr>
              <a:t>	</a:t>
            </a:r>
            <a:r>
              <a:rPr lang="en-US" sz="2000" b="1" dirty="0" smtClean="0">
                <a:latin typeface="Courier New" charset="0"/>
              </a:rPr>
              <a:t>invoke </a:t>
            </a:r>
            <a:r>
              <a:rPr lang="en-US" sz="2000" b="1" dirty="0" err="1" smtClean="0">
                <a:latin typeface="Courier New" charset="0"/>
              </a:rPr>
              <a:t>dwtoa</a:t>
            </a:r>
            <a:r>
              <a:rPr lang="en-US" sz="2000" b="1" dirty="0" smtClean="0">
                <a:latin typeface="Courier New" charset="0"/>
              </a:rPr>
              <a:t>, </a:t>
            </a:r>
            <a:r>
              <a:rPr lang="en-US" sz="2000" b="1" dirty="0" err="1" smtClean="0">
                <a:latin typeface="Courier New" charset="0"/>
              </a:rPr>
              <a:t>eax</a:t>
            </a:r>
            <a:r>
              <a:rPr lang="en-US" sz="2000" b="1" dirty="0" smtClean="0">
                <a:latin typeface="Courier New" charset="0"/>
              </a:rPr>
              <a:t>, </a:t>
            </a:r>
            <a:r>
              <a:rPr lang="en-US" sz="2000" b="1" dirty="0" err="1" smtClean="0">
                <a:latin typeface="Courier New" charset="0"/>
              </a:rPr>
              <a:t>addr</a:t>
            </a:r>
            <a:r>
              <a:rPr lang="en-US" sz="2000" b="1" dirty="0" smtClean="0">
                <a:latin typeface="Courier New" charset="0"/>
              </a:rPr>
              <a:t> </a:t>
            </a:r>
            <a:r>
              <a:rPr lang="en-US" sz="2000" b="1" dirty="0" err="1" smtClean="0">
                <a:latin typeface="Courier New" charset="0"/>
              </a:rPr>
              <a:t>DispDec</a:t>
            </a:r>
            <a:endParaRPr lang="en-US" sz="2000" b="1" dirty="0" smtClean="0">
              <a:latin typeface="Courier New" charset="0"/>
            </a:endParaRPr>
          </a:p>
          <a:p>
            <a:r>
              <a:rPr lang="en-US" sz="2000" b="1" dirty="0">
                <a:latin typeface="Courier New" charset="0"/>
              </a:rPr>
              <a:t>	</a:t>
            </a:r>
            <a:r>
              <a:rPr lang="en-US" sz="2000" b="1" dirty="0" smtClean="0">
                <a:latin typeface="Courier New" charset="0"/>
              </a:rPr>
              <a:t>invoke </a:t>
            </a:r>
            <a:r>
              <a:rPr lang="en-US" sz="2000" b="1" dirty="0" err="1" smtClean="0">
                <a:latin typeface="Courier New" charset="0"/>
              </a:rPr>
              <a:t>StdOut</a:t>
            </a:r>
            <a:r>
              <a:rPr lang="en-US" sz="2000" b="1" dirty="0" smtClean="0">
                <a:latin typeface="Courier New" charset="0"/>
              </a:rPr>
              <a:t>, </a:t>
            </a:r>
            <a:r>
              <a:rPr lang="en-US" sz="2000" b="1" dirty="0" err="1" smtClean="0">
                <a:latin typeface="Courier New" charset="0"/>
              </a:rPr>
              <a:t>addr</a:t>
            </a:r>
            <a:r>
              <a:rPr lang="en-US" sz="2000" b="1" dirty="0" smtClean="0">
                <a:latin typeface="Courier New" charset="0"/>
              </a:rPr>
              <a:t> </a:t>
            </a:r>
            <a:r>
              <a:rPr lang="en-US" sz="2000" b="1" dirty="0" err="1" smtClean="0">
                <a:latin typeface="Courier New" charset="0"/>
              </a:rPr>
              <a:t>DispDec</a:t>
            </a:r>
            <a:endParaRPr lang="en-US" sz="2000" b="1" dirty="0">
              <a:latin typeface="Courier New" charset="0"/>
            </a:endParaRPr>
          </a:p>
          <a:p>
            <a:r>
              <a:rPr lang="en-US" sz="2000" b="1" dirty="0">
                <a:latin typeface="Courier New" charset="0"/>
              </a:rPr>
              <a:t>	add  </a:t>
            </a:r>
            <a:r>
              <a:rPr lang="en-US" sz="2000" b="1" dirty="0" err="1">
                <a:latin typeface="Courier New" charset="0"/>
              </a:rPr>
              <a:t>ebx,SIZEOF</a:t>
            </a:r>
            <a:r>
              <a:rPr lang="en-US" sz="2000" b="1" dirty="0">
                <a:latin typeface="Courier New" charset="0"/>
              </a:rPr>
              <a:t> COORD</a:t>
            </a:r>
          </a:p>
          <a:p>
            <a:r>
              <a:rPr lang="en-US" sz="2000" b="1" dirty="0">
                <a:latin typeface="Courier New" charset="0"/>
              </a:rPr>
              <a:t>	loop L1</a:t>
            </a:r>
          </a:p>
        </p:txBody>
      </p:sp>
      <mc:AlternateContent xmlns:mc="http://schemas.openxmlformats.org/markup-compatibility/2006">
        <mc:Choice xmlns:p14="http://schemas.microsoft.com/office/powerpoint/2010/main" Requires="p14">
          <p:contentPart p14:bwMode="auto" r:id="rId2">
            <p14:nvContentPartPr>
              <p14:cNvPr id="112641" name="Ink 1"/>
              <p14:cNvContentPartPr>
                <a14:cpLocks xmlns:a14="http://schemas.microsoft.com/office/drawing/2010/main" noRot="1" noChangeAspect="1" noEditPoints="1" noChangeArrowheads="1" noChangeShapeType="1"/>
              </p14:cNvContentPartPr>
              <p14:nvPr/>
            </p14:nvContentPartPr>
            <p14:xfrm>
              <a:off x="1420813" y="2505075"/>
              <a:ext cx="2430462" cy="946150"/>
            </p14:xfrm>
          </p:contentPart>
        </mc:Choice>
        <mc:Fallback>
          <p:pic>
            <p:nvPicPr>
              <p:cNvPr id="112641" name="Ink 1"/>
              <p:cNvPicPr>
                <a:picLocks noRot="1" noChangeAspect="1" noEditPoints="1" noChangeArrowheads="1" noChangeShapeType="1"/>
              </p:cNvPicPr>
              <p:nvPr/>
            </p:nvPicPr>
            <p:blipFill>
              <a:blip r:embed="rId3"/>
              <a:stretch>
                <a:fillRect/>
              </a:stretch>
            </p:blipFill>
            <p:spPr>
              <a:xfrm>
                <a:off x="1416488" y="2502174"/>
                <a:ext cx="2437670" cy="951952"/>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2642" name="Ink 2"/>
              <p14:cNvContentPartPr>
                <a14:cpLocks xmlns:a14="http://schemas.microsoft.com/office/drawing/2010/main" noRot="1" noChangeAspect="1" noEditPoints="1" noChangeArrowheads="1" noChangeShapeType="1"/>
              </p14:cNvContentPartPr>
              <p14:nvPr/>
            </p14:nvContentPartPr>
            <p14:xfrm>
              <a:off x="4832350" y="2098675"/>
              <a:ext cx="166688" cy="334963"/>
            </p14:xfrm>
          </p:contentPart>
        </mc:Choice>
        <mc:Fallback>
          <p:pic>
            <p:nvPicPr>
              <p:cNvPr id="112642" name="Ink 2"/>
              <p:cNvPicPr>
                <a:picLocks noRot="1" noChangeAspect="1" noEditPoints="1" noChangeArrowheads="1" noChangeShapeType="1"/>
              </p:cNvPicPr>
              <p:nvPr/>
            </p:nvPicPr>
            <p:blipFill>
              <a:blip r:embed="rId5"/>
              <a:stretch>
                <a:fillRect/>
              </a:stretch>
            </p:blipFill>
            <p:spPr>
              <a:xfrm>
                <a:off x="4829813" y="2096156"/>
                <a:ext cx="171761" cy="340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2643" name="Ink 3"/>
              <p14:cNvContentPartPr>
                <a14:cpLocks xmlns:a14="http://schemas.microsoft.com/office/drawing/2010/main" noRot="1" noChangeAspect="1" noEditPoints="1" noChangeArrowheads="1" noChangeShapeType="1"/>
              </p14:cNvContentPartPr>
              <p14:nvPr/>
            </p14:nvContentPartPr>
            <p14:xfrm>
              <a:off x="6451600" y="1819275"/>
              <a:ext cx="2160588" cy="396875"/>
            </p14:xfrm>
          </p:contentPart>
        </mc:Choice>
        <mc:Fallback>
          <p:pic>
            <p:nvPicPr>
              <p:cNvPr id="112643" name="Ink 3"/>
              <p:cNvPicPr>
                <a:picLocks noRot="1" noChangeAspect="1" noEditPoints="1" noChangeArrowheads="1" noChangeShapeType="1"/>
              </p:cNvPicPr>
              <p:nvPr/>
            </p:nvPicPr>
            <p:blipFill>
              <a:blip r:embed="rId7"/>
              <a:stretch>
                <a:fillRect/>
              </a:stretch>
            </p:blipFill>
            <p:spPr>
              <a:xfrm>
                <a:off x="6448719" y="1816402"/>
                <a:ext cx="2167070" cy="402622"/>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2644" name="Ink 4"/>
              <p14:cNvContentPartPr>
                <a14:cpLocks xmlns:a14="http://schemas.microsoft.com/office/drawing/2010/main" noRot="1" noChangeAspect="1" noEditPoints="1" noChangeArrowheads="1" noChangeShapeType="1"/>
              </p14:cNvContentPartPr>
              <p14:nvPr/>
            </p14:nvContentPartPr>
            <p14:xfrm>
              <a:off x="2205038" y="3713163"/>
              <a:ext cx="450850" cy="288925"/>
            </p14:xfrm>
          </p:contentPart>
        </mc:Choice>
        <mc:Fallback>
          <p:pic>
            <p:nvPicPr>
              <p:cNvPr id="112644" name="Ink 4"/>
              <p:cNvPicPr>
                <a:picLocks noRot="1" noChangeAspect="1" noEditPoints="1" noChangeArrowheads="1" noChangeShapeType="1"/>
              </p:cNvPicPr>
              <p:nvPr/>
            </p:nvPicPr>
            <p:blipFill>
              <a:blip r:embed="rId9"/>
              <a:stretch>
                <a:fillRect/>
              </a:stretch>
            </p:blipFill>
            <p:spPr>
              <a:xfrm>
                <a:off x="2202164" y="3710299"/>
                <a:ext cx="459831" cy="296085"/>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2645" name="Ink 5"/>
              <p14:cNvContentPartPr>
                <a14:cpLocks xmlns:a14="http://schemas.microsoft.com/office/drawing/2010/main" noRot="1" noChangeAspect="1" noEditPoints="1" noChangeArrowheads="1" noChangeShapeType="1"/>
              </p14:cNvContentPartPr>
              <p14:nvPr/>
            </p14:nvContentPartPr>
            <p14:xfrm>
              <a:off x="3663950" y="3576638"/>
              <a:ext cx="192088" cy="119062"/>
            </p14:xfrm>
          </p:contentPart>
        </mc:Choice>
        <mc:Fallback>
          <p:pic>
            <p:nvPicPr>
              <p:cNvPr id="112645" name="Ink 5"/>
              <p:cNvPicPr>
                <a:picLocks noRot="1" noChangeAspect="1" noEditPoints="1" noChangeArrowheads="1" noChangeShapeType="1"/>
              </p:cNvPicPr>
              <p:nvPr/>
            </p:nvPicPr>
            <p:blipFill>
              <a:blip r:embed="rId11"/>
              <a:stretch>
                <a:fillRect/>
              </a:stretch>
            </p:blipFill>
            <p:spPr>
              <a:xfrm>
                <a:off x="3659274" y="3571602"/>
                <a:ext cx="201081" cy="12877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2646" name="Ink 6"/>
              <p14:cNvContentPartPr>
                <a14:cpLocks xmlns:a14="http://schemas.microsoft.com/office/drawing/2010/main" noRot="1" noChangeAspect="1" noEditPoints="1" noChangeArrowheads="1" noChangeShapeType="1"/>
              </p14:cNvContentPartPr>
              <p14:nvPr/>
            </p14:nvContentPartPr>
            <p14:xfrm>
              <a:off x="6329363" y="1839913"/>
              <a:ext cx="2260600" cy="573087"/>
            </p14:xfrm>
          </p:contentPart>
        </mc:Choice>
        <mc:Fallback>
          <p:pic>
            <p:nvPicPr>
              <p:cNvPr id="112646" name="Ink 6"/>
              <p:cNvPicPr>
                <a:picLocks noRot="1" noChangeAspect="1" noEditPoints="1" noChangeArrowheads="1" noChangeShapeType="1"/>
              </p:cNvPicPr>
              <p:nvPr/>
            </p:nvPicPr>
            <p:blipFill>
              <a:blip r:embed="rId13"/>
              <a:stretch>
                <a:fillRect/>
              </a:stretch>
            </p:blipFill>
            <p:spPr>
              <a:xfrm>
                <a:off x="6326484" y="1837039"/>
                <a:ext cx="2267078" cy="580273"/>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2647" name="Ink 7"/>
              <p14:cNvContentPartPr>
                <a14:cpLocks xmlns:a14="http://schemas.microsoft.com/office/drawing/2010/main" noRot="1" noChangeAspect="1" noEditPoints="1" noChangeArrowheads="1" noChangeShapeType="1"/>
              </p14:cNvContentPartPr>
              <p14:nvPr/>
            </p14:nvContentPartPr>
            <p14:xfrm>
              <a:off x="3954463" y="2374900"/>
              <a:ext cx="2605087" cy="479425"/>
            </p14:xfrm>
          </p:contentPart>
        </mc:Choice>
        <mc:Fallback>
          <p:pic>
            <p:nvPicPr>
              <p:cNvPr id="112647" name="Ink 7"/>
              <p:cNvPicPr>
                <a:picLocks noRot="1" noChangeAspect="1" noEditPoints="1" noChangeArrowheads="1" noChangeShapeType="1"/>
              </p:cNvPicPr>
              <p:nvPr/>
            </p:nvPicPr>
            <p:blipFill>
              <a:blip r:embed="rId15"/>
              <a:stretch>
                <a:fillRect/>
              </a:stretch>
            </p:blipFill>
            <p:spPr>
              <a:xfrm>
                <a:off x="3951943" y="2370238"/>
                <a:ext cx="2613007" cy="493051"/>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2648" name="Ink 8"/>
              <p14:cNvContentPartPr>
                <a14:cpLocks xmlns:a14="http://schemas.microsoft.com/office/drawing/2010/main" noRot="1" noChangeAspect="1" noEditPoints="1" noChangeArrowheads="1" noChangeShapeType="1"/>
              </p14:cNvContentPartPr>
              <p14:nvPr/>
            </p14:nvContentPartPr>
            <p14:xfrm>
              <a:off x="8683625" y="1879600"/>
              <a:ext cx="134938" cy="280988"/>
            </p14:xfrm>
          </p:contentPart>
        </mc:Choice>
        <mc:Fallback>
          <p:pic>
            <p:nvPicPr>
              <p:cNvPr id="112648" name="Ink 8"/>
              <p:cNvPicPr>
                <a:picLocks noRot="1" noChangeAspect="1" noEditPoints="1" noChangeArrowheads="1" noChangeShapeType="1"/>
              </p:cNvPicPr>
              <p:nvPr/>
            </p:nvPicPr>
            <p:blipFill>
              <a:blip r:embed="rId17"/>
              <a:stretch>
                <a:fillRect/>
              </a:stretch>
            </p:blipFill>
            <p:spPr>
              <a:xfrm>
                <a:off x="8681106" y="1876711"/>
                <a:ext cx="140336" cy="286767"/>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2649" name="Ink 9"/>
              <p14:cNvContentPartPr>
                <a14:cpLocks xmlns:a14="http://schemas.microsoft.com/office/drawing/2010/main" noRot="1" noChangeAspect="1" noEditPoints="1" noChangeArrowheads="1" noChangeShapeType="1"/>
              </p14:cNvContentPartPr>
              <p14:nvPr/>
            </p14:nvContentPartPr>
            <p14:xfrm>
              <a:off x="8299450" y="2928938"/>
              <a:ext cx="495300" cy="1630362"/>
            </p14:xfrm>
          </p:contentPart>
        </mc:Choice>
        <mc:Fallback>
          <p:pic>
            <p:nvPicPr>
              <p:cNvPr id="112649" name="Ink 9"/>
              <p:cNvPicPr>
                <a:picLocks noRot="1" noChangeAspect="1" noEditPoints="1" noChangeArrowheads="1" noChangeShapeType="1"/>
              </p:cNvPicPr>
              <p:nvPr/>
            </p:nvPicPr>
            <p:blipFill>
              <a:blip r:embed="rId19"/>
              <a:stretch>
                <a:fillRect/>
              </a:stretch>
            </p:blipFill>
            <p:spPr>
              <a:xfrm>
                <a:off x="8293691" y="2924265"/>
                <a:ext cx="505379" cy="164330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2650" name="Ink 10"/>
              <p14:cNvContentPartPr>
                <a14:cpLocks xmlns:a14="http://schemas.microsoft.com/office/drawing/2010/main" noRot="1" noChangeAspect="1" noEditPoints="1" noChangeArrowheads="1" noChangeShapeType="1"/>
              </p14:cNvContentPartPr>
              <p14:nvPr/>
            </p14:nvContentPartPr>
            <p14:xfrm>
              <a:off x="854075" y="3965575"/>
              <a:ext cx="692150" cy="1138238"/>
            </p14:xfrm>
          </p:contentPart>
        </mc:Choice>
        <mc:Fallback>
          <p:pic>
            <p:nvPicPr>
              <p:cNvPr id="112650" name="Ink 10"/>
              <p:cNvPicPr>
                <a:picLocks noRot="1" noChangeAspect="1" noEditPoints="1" noChangeArrowheads="1" noChangeShapeType="1"/>
              </p:cNvPicPr>
              <p:nvPr/>
            </p:nvPicPr>
            <p:blipFill>
              <a:blip r:embed="rId21"/>
              <a:stretch>
                <a:fillRect/>
              </a:stretch>
            </p:blipFill>
            <p:spPr>
              <a:xfrm>
                <a:off x="845801" y="3962711"/>
                <a:ext cx="703302" cy="1144683"/>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2651" name="Ink 11"/>
              <p14:cNvContentPartPr>
                <a14:cpLocks xmlns:a14="http://schemas.microsoft.com/office/drawing/2010/main" noRot="1" noChangeAspect="1" noEditPoints="1" noChangeArrowheads="1" noChangeShapeType="1"/>
              </p14:cNvContentPartPr>
              <p14:nvPr/>
            </p14:nvContentPartPr>
            <p14:xfrm>
              <a:off x="2681288" y="3984625"/>
              <a:ext cx="1295400" cy="333375"/>
            </p14:xfrm>
          </p:contentPart>
        </mc:Choice>
        <mc:Fallback>
          <p:pic>
            <p:nvPicPr>
              <p:cNvPr id="112651" name="Ink 11"/>
              <p:cNvPicPr>
                <a:picLocks noRot="1" noChangeAspect="1" noEditPoints="1" noChangeArrowheads="1" noChangeShapeType="1"/>
              </p:cNvPicPr>
              <p:nvPr/>
            </p:nvPicPr>
            <p:blipFill>
              <a:blip r:embed="rId23"/>
              <a:stretch>
                <a:fillRect/>
              </a:stretch>
            </p:blipFill>
            <p:spPr>
              <a:xfrm>
                <a:off x="2678408" y="3982113"/>
                <a:ext cx="1303681" cy="340552"/>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2652" name="Ink 12"/>
              <p14:cNvContentPartPr>
                <a14:cpLocks xmlns:a14="http://schemas.microsoft.com/office/drawing/2010/main" noRot="1" noChangeAspect="1" noEditPoints="1" noChangeArrowheads="1" noChangeShapeType="1"/>
              </p14:cNvContentPartPr>
              <p14:nvPr/>
            </p14:nvContentPartPr>
            <p14:xfrm>
              <a:off x="5248275" y="4278313"/>
              <a:ext cx="958850" cy="31750"/>
            </p14:xfrm>
          </p:contentPart>
        </mc:Choice>
        <mc:Fallback>
          <p:pic>
            <p:nvPicPr>
              <p:cNvPr id="112652" name="Ink 12"/>
              <p:cNvPicPr>
                <a:picLocks noRot="1" noChangeAspect="1" noEditPoints="1" noChangeArrowheads="1" noChangeShapeType="1"/>
              </p:cNvPicPr>
              <p:nvPr/>
            </p:nvPicPr>
            <p:blipFill>
              <a:blip r:embed="rId25"/>
              <a:stretch>
                <a:fillRect/>
              </a:stretch>
            </p:blipFill>
            <p:spPr>
              <a:xfrm>
                <a:off x="5245757" y="4275698"/>
                <a:ext cx="965684" cy="39221"/>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2653" name="Ink 13"/>
              <p14:cNvContentPartPr>
                <a14:cpLocks xmlns:a14="http://schemas.microsoft.com/office/drawing/2010/main" noRot="1" noChangeAspect="1" noEditPoints="1" noChangeArrowheads="1" noChangeShapeType="1"/>
              </p14:cNvContentPartPr>
              <p14:nvPr/>
            </p14:nvContentPartPr>
            <p14:xfrm>
              <a:off x="7024688" y="2944813"/>
              <a:ext cx="1697037" cy="1044575"/>
            </p14:xfrm>
          </p:contentPart>
        </mc:Choice>
        <mc:Fallback>
          <p:pic>
            <p:nvPicPr>
              <p:cNvPr id="112653" name="Ink 13"/>
              <p:cNvPicPr>
                <a:picLocks noRot="1" noChangeAspect="1" noEditPoints="1" noChangeArrowheads="1" noChangeShapeType="1"/>
              </p:cNvPicPr>
              <p:nvPr/>
            </p:nvPicPr>
            <p:blipFill>
              <a:blip r:embed="rId27"/>
              <a:stretch>
                <a:fillRect/>
              </a:stretch>
            </p:blipFill>
            <p:spPr>
              <a:xfrm>
                <a:off x="7020730" y="2941932"/>
                <a:ext cx="1706753" cy="1051416"/>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2654" name="Ink 14"/>
              <p14:cNvContentPartPr>
                <a14:cpLocks xmlns:a14="http://schemas.microsoft.com/office/drawing/2010/main" noRot="1" noChangeAspect="1" noEditPoints="1" noChangeArrowheads="1" noChangeShapeType="1"/>
              </p14:cNvContentPartPr>
              <p14:nvPr/>
            </p14:nvContentPartPr>
            <p14:xfrm>
              <a:off x="7743825" y="2789238"/>
              <a:ext cx="542925" cy="204787"/>
            </p14:xfrm>
          </p:contentPart>
        </mc:Choice>
        <mc:Fallback>
          <p:pic>
            <p:nvPicPr>
              <p:cNvPr id="112654" name="Ink 14"/>
              <p:cNvPicPr>
                <a:picLocks noRot="1" noChangeAspect="1" noEditPoints="1" noChangeArrowheads="1" noChangeShapeType="1"/>
              </p:cNvPicPr>
              <p:nvPr/>
            </p:nvPicPr>
            <p:blipFill>
              <a:blip r:embed="rId29"/>
              <a:stretch>
                <a:fillRect/>
              </a:stretch>
            </p:blipFill>
            <p:spPr>
              <a:xfrm>
                <a:off x="7739142" y="2786736"/>
                <a:ext cx="550851" cy="211935"/>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2655" name="Ink 15"/>
              <p14:cNvContentPartPr>
                <a14:cpLocks xmlns:a14="http://schemas.microsoft.com/office/drawing/2010/main" noRot="1" noChangeAspect="1" noEditPoints="1" noChangeArrowheads="1" noChangeShapeType="1"/>
              </p14:cNvContentPartPr>
              <p14:nvPr/>
            </p14:nvContentPartPr>
            <p14:xfrm>
              <a:off x="7962900" y="4154488"/>
              <a:ext cx="209550" cy="234950"/>
            </p14:xfrm>
          </p:contentPart>
        </mc:Choice>
        <mc:Fallback>
          <p:pic>
            <p:nvPicPr>
              <p:cNvPr id="112655" name="Ink 15"/>
              <p:cNvPicPr>
                <a:picLocks noRot="1" noChangeAspect="1" noEditPoints="1" noChangeArrowheads="1" noChangeShapeType="1"/>
              </p:cNvPicPr>
              <p:nvPr/>
            </p:nvPicPr>
            <p:blipFill>
              <a:blip r:embed="rId31"/>
              <a:stretch>
                <a:fillRect/>
              </a:stretch>
            </p:blipFill>
            <p:spPr>
              <a:xfrm>
                <a:off x="7959287" y="4150879"/>
                <a:ext cx="217498" cy="24180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2656" name="Ink 16"/>
              <p14:cNvContentPartPr>
                <a14:cpLocks xmlns:a14="http://schemas.microsoft.com/office/drawing/2010/main" noRot="1" noChangeAspect="1" noEditPoints="1" noChangeArrowheads="1" noChangeShapeType="1"/>
              </p14:cNvContentPartPr>
              <p14:nvPr/>
            </p14:nvContentPartPr>
            <p14:xfrm>
              <a:off x="7991475" y="3552825"/>
              <a:ext cx="209550" cy="252413"/>
            </p14:xfrm>
          </p:contentPart>
        </mc:Choice>
        <mc:Fallback>
          <p:pic>
            <p:nvPicPr>
              <p:cNvPr id="112656" name="Ink 16"/>
              <p:cNvPicPr>
                <a:picLocks noRot="1" noChangeAspect="1" noEditPoints="1" noChangeArrowheads="1" noChangeShapeType="1"/>
              </p:cNvPicPr>
              <p:nvPr/>
            </p:nvPicPr>
            <p:blipFill>
              <a:blip r:embed="rId33"/>
              <a:stretch>
                <a:fillRect/>
              </a:stretch>
            </p:blipFill>
            <p:spPr>
              <a:xfrm>
                <a:off x="7988229" y="3549948"/>
                <a:ext cx="215681" cy="258885"/>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2657" name="Ink 17"/>
              <p14:cNvContentPartPr>
                <a14:cpLocks xmlns:a14="http://schemas.microsoft.com/office/drawing/2010/main" noRot="1" noChangeAspect="1" noEditPoints="1" noChangeArrowheads="1" noChangeShapeType="1"/>
              </p14:cNvContentPartPr>
              <p14:nvPr/>
            </p14:nvContentPartPr>
            <p14:xfrm>
              <a:off x="8034338" y="3049588"/>
              <a:ext cx="171450" cy="192087"/>
            </p14:xfrm>
          </p:contentPart>
        </mc:Choice>
        <mc:Fallback>
          <p:pic>
            <p:nvPicPr>
              <p:cNvPr id="112657" name="Ink 17"/>
              <p:cNvPicPr>
                <a:picLocks noRot="1" noChangeAspect="1" noEditPoints="1" noChangeArrowheads="1" noChangeShapeType="1"/>
              </p:cNvPicPr>
              <p:nvPr/>
            </p:nvPicPr>
            <p:blipFill>
              <a:blip r:embed="rId35"/>
              <a:stretch>
                <a:fillRect/>
              </a:stretch>
            </p:blipFill>
            <p:spPr>
              <a:xfrm>
                <a:off x="8031469" y="3046721"/>
                <a:ext cx="177189" cy="19782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2658" name="Ink 18"/>
              <p14:cNvContentPartPr>
                <a14:cpLocks xmlns:a14="http://schemas.microsoft.com/office/drawing/2010/main" noRot="1" noChangeAspect="1" noEditPoints="1" noChangeArrowheads="1" noChangeShapeType="1"/>
              </p14:cNvContentPartPr>
              <p14:nvPr/>
            </p14:nvContentPartPr>
            <p14:xfrm>
              <a:off x="8356600" y="3027363"/>
              <a:ext cx="409575" cy="350837"/>
            </p14:xfrm>
          </p:contentPart>
        </mc:Choice>
        <mc:Fallback>
          <p:pic>
            <p:nvPicPr>
              <p:cNvPr id="112658" name="Ink 18"/>
              <p:cNvPicPr>
                <a:picLocks noRot="1" noChangeAspect="1" noEditPoints="1" noChangeArrowheads="1" noChangeShapeType="1"/>
              </p:cNvPicPr>
              <p:nvPr/>
            </p:nvPicPr>
            <p:blipFill>
              <a:blip r:embed="rId37"/>
              <a:stretch>
                <a:fillRect/>
              </a:stretch>
            </p:blipFill>
            <p:spPr>
              <a:xfrm>
                <a:off x="8353711" y="3024490"/>
                <a:ext cx="417882" cy="356942"/>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2659" name="Ink 19"/>
              <p14:cNvContentPartPr>
                <a14:cpLocks xmlns:a14="http://schemas.microsoft.com/office/drawing/2010/main" noRot="1" noChangeAspect="1" noEditPoints="1" noChangeArrowheads="1" noChangeShapeType="1"/>
              </p14:cNvContentPartPr>
              <p14:nvPr/>
            </p14:nvContentPartPr>
            <p14:xfrm>
              <a:off x="8377238" y="3598863"/>
              <a:ext cx="352425" cy="357187"/>
            </p14:xfrm>
          </p:contentPart>
        </mc:Choice>
        <mc:Fallback>
          <p:pic>
            <p:nvPicPr>
              <p:cNvPr id="112659" name="Ink 19"/>
              <p:cNvPicPr>
                <a:picLocks noRot="1" noChangeAspect="1" noEditPoints="1" noChangeArrowheads="1" noChangeShapeType="1"/>
              </p:cNvPicPr>
              <p:nvPr/>
            </p:nvPicPr>
            <p:blipFill>
              <a:blip r:embed="rId39"/>
              <a:stretch>
                <a:fillRect/>
              </a:stretch>
            </p:blipFill>
            <p:spPr>
              <a:xfrm>
                <a:off x="8374721" y="3595965"/>
                <a:ext cx="360696" cy="36407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2660" name="Ink 20"/>
              <p14:cNvContentPartPr>
                <a14:cpLocks xmlns:a14="http://schemas.microsoft.com/office/drawing/2010/main" noRot="1" noChangeAspect="1" noEditPoints="1" noChangeArrowheads="1" noChangeShapeType="1"/>
              </p14:cNvContentPartPr>
              <p14:nvPr/>
            </p14:nvContentPartPr>
            <p14:xfrm>
              <a:off x="8343900" y="4183063"/>
              <a:ext cx="393700" cy="412750"/>
            </p14:xfrm>
          </p:contentPart>
        </mc:Choice>
        <mc:Fallback>
          <p:pic>
            <p:nvPicPr>
              <p:cNvPr id="112660" name="Ink 20"/>
              <p:cNvPicPr>
                <a:picLocks noRot="1" noChangeAspect="1" noEditPoints="1" noChangeArrowheads="1" noChangeShapeType="1"/>
              </p:cNvPicPr>
              <p:nvPr/>
            </p:nvPicPr>
            <p:blipFill>
              <a:blip r:embed="rId41"/>
              <a:stretch>
                <a:fillRect/>
              </a:stretch>
            </p:blipFill>
            <p:spPr>
              <a:xfrm>
                <a:off x="8341013" y="4180169"/>
                <a:ext cx="402361" cy="42107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2661" name="Ink 21"/>
              <p14:cNvContentPartPr>
                <a14:cpLocks xmlns:a14="http://schemas.microsoft.com/office/drawing/2010/main" noRot="1" noChangeAspect="1" noEditPoints="1" noChangeArrowheads="1" noChangeShapeType="1"/>
              </p14:cNvContentPartPr>
              <p14:nvPr/>
            </p14:nvContentPartPr>
            <p14:xfrm>
              <a:off x="1565275" y="4548188"/>
              <a:ext cx="3267075" cy="442912"/>
            </p14:xfrm>
          </p:contentPart>
        </mc:Choice>
        <mc:Fallback>
          <p:pic>
            <p:nvPicPr>
              <p:cNvPr id="112661" name="Ink 21"/>
              <p:cNvPicPr>
                <a:picLocks noRot="1" noChangeAspect="1" noEditPoints="1" noChangeArrowheads="1" noChangeShapeType="1"/>
              </p:cNvPicPr>
              <p:nvPr/>
            </p:nvPicPr>
            <p:blipFill>
              <a:blip r:embed="rId43"/>
              <a:stretch>
                <a:fillRect/>
              </a:stretch>
            </p:blipFill>
            <p:spPr>
              <a:xfrm>
                <a:off x="1561675" y="4539919"/>
                <a:ext cx="3280757" cy="455135"/>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12662" name="Ink 22"/>
              <p14:cNvContentPartPr>
                <a14:cpLocks xmlns:a14="http://schemas.microsoft.com/office/drawing/2010/main" noRot="1" noChangeAspect="1" noEditPoints="1" noChangeArrowheads="1" noChangeShapeType="1"/>
              </p14:cNvContentPartPr>
              <p14:nvPr/>
            </p14:nvContentPartPr>
            <p14:xfrm>
              <a:off x="6121400" y="4032250"/>
              <a:ext cx="1076325" cy="660400"/>
            </p14:xfrm>
          </p:contentPart>
        </mc:Choice>
        <mc:Fallback>
          <p:pic>
            <p:nvPicPr>
              <p:cNvPr id="112662" name="Ink 22"/>
              <p:cNvPicPr>
                <a:picLocks noRot="1" noChangeAspect="1" noEditPoints="1" noChangeArrowheads="1" noChangeShapeType="1"/>
              </p:cNvPicPr>
              <p:nvPr/>
            </p:nvPicPr>
            <p:blipFill>
              <a:blip r:embed="rId45"/>
              <a:stretch>
                <a:fillRect/>
              </a:stretch>
            </p:blipFill>
            <p:spPr>
              <a:xfrm>
                <a:off x="6114196" y="4029009"/>
                <a:ext cx="1087131" cy="667242"/>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2663" name="Ink 23"/>
              <p14:cNvContentPartPr>
                <a14:cpLocks xmlns:a14="http://schemas.microsoft.com/office/drawing/2010/main" noRot="1" noChangeAspect="1" noEditPoints="1" noChangeArrowheads="1" noChangeShapeType="1"/>
              </p14:cNvContentPartPr>
              <p14:nvPr/>
            </p14:nvContentPartPr>
            <p14:xfrm>
              <a:off x="6037263" y="5610225"/>
              <a:ext cx="1243012" cy="249238"/>
            </p14:xfrm>
          </p:contentPart>
        </mc:Choice>
        <mc:Fallback>
          <p:pic>
            <p:nvPicPr>
              <p:cNvPr id="112663" name="Ink 23"/>
              <p:cNvPicPr>
                <a:picLocks noRot="1" noChangeAspect="1" noEditPoints="1" noChangeArrowheads="1" noChangeShapeType="1"/>
              </p:cNvPicPr>
              <p:nvPr/>
            </p:nvPicPr>
            <p:blipFill>
              <a:blip r:embed="rId47"/>
              <a:stretch>
                <a:fillRect/>
              </a:stretch>
            </p:blipFill>
            <p:spPr>
              <a:xfrm>
                <a:off x="6032939" y="5606997"/>
                <a:ext cx="1250218" cy="258562"/>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12664" name="Ink 24"/>
              <p14:cNvContentPartPr>
                <a14:cpLocks xmlns:a14="http://schemas.microsoft.com/office/drawing/2010/main" noRot="1" noChangeAspect="1" noEditPoints="1" noChangeArrowheads="1" noChangeShapeType="1"/>
              </p14:cNvContentPartPr>
              <p14:nvPr/>
            </p14:nvContentPartPr>
            <p14:xfrm>
              <a:off x="7920038" y="4227513"/>
              <a:ext cx="1587" cy="4762"/>
            </p14:xfrm>
          </p:contentPart>
        </mc:Choice>
        <mc:Fallback>
          <p:pic>
            <p:nvPicPr>
              <p:cNvPr id="112664" name="Ink 24"/>
              <p:cNvPicPr>
                <a:picLocks noRot="1" noChangeAspect="1" noEditPoints="1" noChangeArrowheads="1" noChangeShapeType="1"/>
              </p:cNvPicPr>
              <p:nvPr/>
            </p:nvPicPr>
            <p:blipFill>
              <a:blip r:embed="rId49"/>
              <a:stretch>
                <a:fillRect/>
              </a:stretch>
            </p:blipFill>
            <p:spPr>
              <a:xfrm>
                <a:off x="7918649" y="4224483"/>
                <a:ext cx="4563" cy="11256"/>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2665" name="Ink 25"/>
              <p14:cNvContentPartPr>
                <a14:cpLocks xmlns:a14="http://schemas.microsoft.com/office/drawing/2010/main" noRot="1" noChangeAspect="1" noEditPoints="1" noChangeArrowheads="1" noChangeShapeType="1"/>
              </p14:cNvContentPartPr>
              <p14:nvPr/>
            </p14:nvContentPartPr>
            <p14:xfrm>
              <a:off x="7831138" y="4443413"/>
              <a:ext cx="14287" cy="28575"/>
            </p14:xfrm>
          </p:contentPart>
        </mc:Choice>
        <mc:Fallback>
          <p:pic>
            <p:nvPicPr>
              <p:cNvPr id="112665" name="Ink 25"/>
              <p:cNvPicPr>
                <a:picLocks noRot="1" noChangeAspect="1" noEditPoints="1" noChangeArrowheads="1" noChangeShapeType="1"/>
              </p:cNvPicPr>
              <p:nvPr/>
            </p:nvPicPr>
            <p:blipFill>
              <a:blip r:embed="rId51"/>
              <a:stretch>
                <a:fillRect/>
              </a:stretch>
            </p:blipFill>
            <p:spPr>
              <a:xfrm>
                <a:off x="7828812" y="4440913"/>
                <a:ext cx="18939" cy="33576"/>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2666" name="Ink 26"/>
              <p14:cNvContentPartPr>
                <a14:cpLocks xmlns:a14="http://schemas.microsoft.com/office/drawing/2010/main" noRot="1" noChangeAspect="1" noEditPoints="1" noChangeArrowheads="1" noChangeShapeType="1"/>
              </p14:cNvContentPartPr>
              <p14:nvPr/>
            </p14:nvContentPartPr>
            <p14:xfrm>
              <a:off x="7816850" y="4811713"/>
              <a:ext cx="34925" cy="90487"/>
            </p14:xfrm>
          </p:contentPart>
        </mc:Choice>
        <mc:Fallback>
          <p:pic>
            <p:nvPicPr>
              <p:cNvPr id="112666" name="Ink 26"/>
              <p:cNvPicPr>
                <a:picLocks noRot="1" noChangeAspect="1" noEditPoints="1" noChangeArrowheads="1" noChangeShapeType="1"/>
              </p:cNvPicPr>
              <p:nvPr/>
            </p:nvPicPr>
            <p:blipFill>
              <a:blip r:embed="rId53"/>
              <a:stretch>
                <a:fillRect/>
              </a:stretch>
            </p:blipFill>
            <p:spPr>
              <a:xfrm>
                <a:off x="7814303" y="4809159"/>
                <a:ext cx="40018" cy="95595"/>
              </a:xfrm>
              <a:prstGeom prst="rect">
                <a:avLst/>
              </a:prstGeom>
            </p:spPr>
          </p:pic>
        </mc:Fallback>
      </mc:AlternateContent>
    </p:spTree>
    <p:extLst>
      <p:ext uri="{BB962C8B-B14F-4D97-AF65-F5344CB8AC3E}">
        <p14:creationId xmlns:p14="http://schemas.microsoft.com/office/powerpoint/2010/main" val="1483744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t>Two-Dimensional Table Example</a:t>
            </a:r>
          </a:p>
        </p:txBody>
      </p:sp>
      <p:sp>
        <p:nvSpPr>
          <p:cNvPr id="129027" name="Rectangle 3"/>
          <p:cNvSpPr>
            <a:spLocks noGrp="1" noChangeArrowheads="1"/>
          </p:cNvSpPr>
          <p:nvPr>
            <p:ph type="body" idx="1"/>
          </p:nvPr>
        </p:nvSpPr>
        <p:spPr>
          <a:xfrm>
            <a:off x="609600" y="1143000"/>
            <a:ext cx="7848600" cy="1143000"/>
          </a:xfrm>
        </p:spPr>
        <p:txBody>
          <a:bodyPr/>
          <a:lstStyle/>
          <a:p>
            <a:pPr marL="0" indent="0">
              <a:buFontTx/>
              <a:buNone/>
            </a:pPr>
            <a:r>
              <a:rPr lang="en-US" dirty="0"/>
              <a:t>Imagine a table with three rows and five columns. The data can be arranged in any format on the page:</a:t>
            </a:r>
          </a:p>
        </p:txBody>
      </p:sp>
      <p:sp>
        <p:nvSpPr>
          <p:cNvPr id="129028" name="Text Box 4"/>
          <p:cNvSpPr txBox="1">
            <a:spLocks noChangeArrowheads="1"/>
          </p:cNvSpPr>
          <p:nvPr/>
        </p:nvSpPr>
        <p:spPr bwMode="auto">
          <a:xfrm>
            <a:off x="1143000" y="2209800"/>
            <a:ext cx="7010400" cy="150810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tIns="137160" bIns="137160">
            <a:spAutoFit/>
          </a:bodyPr>
          <a:lstStyle/>
          <a:p>
            <a:r>
              <a:rPr lang="en-US" sz="2000" b="1" dirty="0">
                <a:latin typeface="Courier New" charset="0"/>
              </a:rPr>
              <a:t>table  BYTE  10h,  20h,  30h,  40h,  50h</a:t>
            </a:r>
          </a:p>
          <a:p>
            <a:r>
              <a:rPr lang="en-US" sz="2000" b="1" dirty="0">
                <a:latin typeface="Courier New" charset="0"/>
              </a:rPr>
              <a:t>        BYTE  60h,  70h,  80h,  90h, 0A0h</a:t>
            </a:r>
          </a:p>
          <a:p>
            <a:r>
              <a:rPr lang="en-US" sz="2000" b="1" dirty="0">
                <a:latin typeface="Courier New" charset="0"/>
              </a:rPr>
              <a:t>        BYTE 0B0h, 0C0h, 0D0h, 0E0h, 0F0h</a:t>
            </a:r>
          </a:p>
          <a:p>
            <a:r>
              <a:rPr lang="en-US" sz="2000" b="1" dirty="0" err="1">
                <a:latin typeface="Courier New" charset="0"/>
              </a:rPr>
              <a:t>NumCols</a:t>
            </a:r>
            <a:r>
              <a:rPr lang="en-US" sz="2000" b="1" dirty="0">
                <a:latin typeface="Courier New" charset="0"/>
              </a:rPr>
              <a:t> = 5</a:t>
            </a:r>
          </a:p>
        </p:txBody>
      </p:sp>
      <p:grpSp>
        <p:nvGrpSpPr>
          <p:cNvPr id="129032" name="Group 8"/>
          <p:cNvGrpSpPr>
            <a:grpSpLocks/>
          </p:cNvGrpSpPr>
          <p:nvPr/>
        </p:nvGrpSpPr>
        <p:grpSpPr bwMode="auto">
          <a:xfrm>
            <a:off x="609600" y="3675063"/>
            <a:ext cx="7589838" cy="2425699"/>
            <a:chOff x="384" y="2315"/>
            <a:chExt cx="4781" cy="1528"/>
          </a:xfrm>
        </p:grpSpPr>
        <p:sp>
          <p:nvSpPr>
            <p:cNvPr id="129029" name="Text Box 5"/>
            <p:cNvSpPr txBox="1">
              <a:spLocks noChangeArrowheads="1"/>
            </p:cNvSpPr>
            <p:nvPr/>
          </p:nvSpPr>
          <p:spPr bwMode="auto">
            <a:xfrm>
              <a:off x="720" y="2699"/>
              <a:ext cx="4445" cy="1144"/>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p>
              <a:r>
                <a:rPr lang="en-US" sz="2000" b="1" dirty="0">
                  <a:latin typeface="Courier New" charset="0"/>
                </a:rPr>
                <a:t>table  BYTE  10h,20h,30h,40h,50h,60h,70h,</a:t>
              </a:r>
            </a:p>
            <a:p>
              <a:r>
                <a:rPr lang="en-US" sz="2000" b="1" dirty="0">
                  <a:latin typeface="Courier New" charset="0"/>
                </a:rPr>
                <a:t>        80h,90h,0A0h,</a:t>
              </a:r>
            </a:p>
            <a:p>
              <a:r>
                <a:rPr lang="en-US" sz="2000" b="1" dirty="0">
                  <a:latin typeface="Courier New" charset="0"/>
                </a:rPr>
                <a:t>        0B0h,0C0h,0D0h, </a:t>
              </a:r>
            </a:p>
            <a:p>
              <a:r>
                <a:rPr lang="en-US" sz="2000" b="1" dirty="0">
                  <a:latin typeface="Courier New" charset="0"/>
                </a:rPr>
                <a:t>        0E0h,0F0h</a:t>
              </a:r>
            </a:p>
            <a:p>
              <a:r>
                <a:rPr lang="en-US" sz="2000" b="1" dirty="0" err="1">
                  <a:latin typeface="Courier New" charset="0"/>
                </a:rPr>
                <a:t>NumCols</a:t>
              </a:r>
              <a:r>
                <a:rPr lang="en-US" sz="2000" b="1" dirty="0">
                  <a:latin typeface="Courier New" charset="0"/>
                </a:rPr>
                <a:t> = 5</a:t>
              </a:r>
            </a:p>
          </p:txBody>
        </p:sp>
        <p:sp>
          <p:nvSpPr>
            <p:cNvPr id="129030" name="Text Box 6"/>
            <p:cNvSpPr txBox="1">
              <a:spLocks noChangeArrowheads="1"/>
            </p:cNvSpPr>
            <p:nvPr/>
          </p:nvSpPr>
          <p:spPr bwMode="auto">
            <a:xfrm>
              <a:off x="384" y="2315"/>
              <a:ext cx="2208"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137160" bIns="137160">
              <a:spAutoFit/>
            </a:bodyPr>
            <a:lstStyle/>
            <a:p>
              <a:pPr>
                <a:spcBef>
                  <a:spcPct val="50000"/>
                </a:spcBef>
              </a:pPr>
              <a:r>
                <a:rPr lang="en-US" sz="2400" dirty="0">
                  <a:latin typeface="Arial"/>
                  <a:cs typeface="Arial"/>
                </a:rPr>
                <a:t>Alternative format:</a:t>
              </a:r>
            </a:p>
          </p:txBody>
        </p:sp>
      </p:grpSp>
      <mc:AlternateContent xmlns:mc="http://schemas.openxmlformats.org/markup-compatibility/2006">
        <mc:Choice xmlns:p14="http://schemas.microsoft.com/office/powerpoint/2010/main" Requires="p14">
          <p:contentPart p14:bwMode="auto" r:id="rId2">
            <p14:nvContentPartPr>
              <p14:cNvPr id="111617" name="Ink 1"/>
              <p14:cNvContentPartPr>
                <a14:cpLocks xmlns:a14="http://schemas.microsoft.com/office/drawing/2010/main" noRot="1" noChangeAspect="1" noEditPoints="1" noChangeArrowheads="1" noChangeShapeType="1"/>
              </p14:cNvContentPartPr>
              <p14:nvPr/>
            </p14:nvContentPartPr>
            <p14:xfrm>
              <a:off x="2093913" y="2447925"/>
              <a:ext cx="280987" cy="695325"/>
            </p14:xfrm>
          </p:contentPart>
        </mc:Choice>
        <mc:Fallback>
          <p:pic>
            <p:nvPicPr>
              <p:cNvPr id="111617" name="Ink 1"/>
              <p:cNvPicPr>
                <a:picLocks noRot="1" noChangeAspect="1" noEditPoints="1" noChangeArrowheads="1" noChangeShapeType="1"/>
              </p:cNvPicPr>
              <p:nvPr/>
            </p:nvPicPr>
            <p:blipFill>
              <a:blip r:embed="rId3"/>
              <a:stretch>
                <a:fillRect/>
              </a:stretch>
            </p:blipFill>
            <p:spPr>
              <a:xfrm>
                <a:off x="2091395" y="2445041"/>
                <a:ext cx="286384" cy="701092"/>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1618" name="Ink 2"/>
              <p14:cNvContentPartPr>
                <a14:cpLocks xmlns:a14="http://schemas.microsoft.com/office/drawing/2010/main" noRot="1" noChangeAspect="1" noEditPoints="1" noChangeArrowheads="1" noChangeShapeType="1"/>
              </p14:cNvContentPartPr>
              <p14:nvPr/>
            </p14:nvContentPartPr>
            <p14:xfrm>
              <a:off x="3281363" y="2613025"/>
              <a:ext cx="1476375" cy="384175"/>
            </p14:xfrm>
          </p:contentPart>
        </mc:Choice>
        <mc:Fallback>
          <p:pic>
            <p:nvPicPr>
              <p:cNvPr id="111618" name="Ink 2"/>
              <p:cNvPicPr>
                <a:picLocks noRot="1" noChangeAspect="1" noEditPoints="1" noChangeArrowheads="1" noChangeShapeType="1"/>
              </p:cNvPicPr>
              <p:nvPr/>
            </p:nvPicPr>
            <p:blipFill>
              <a:blip r:embed="rId5"/>
              <a:stretch>
                <a:fillRect/>
              </a:stretch>
            </p:blipFill>
            <p:spPr>
              <a:xfrm>
                <a:off x="3278481" y="2610142"/>
                <a:ext cx="1482139" cy="389941"/>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1619" name="Ink 3"/>
              <p14:cNvContentPartPr>
                <a14:cpLocks xmlns:a14="http://schemas.microsoft.com/office/drawing/2010/main" noRot="1" noChangeAspect="1" noEditPoints="1" noChangeArrowheads="1" noChangeShapeType="1"/>
              </p14:cNvContentPartPr>
              <p14:nvPr/>
            </p14:nvContentPartPr>
            <p14:xfrm>
              <a:off x="5126038" y="2633663"/>
              <a:ext cx="1211262" cy="339725"/>
            </p14:xfrm>
          </p:contentPart>
        </mc:Choice>
        <mc:Fallback>
          <p:pic>
            <p:nvPicPr>
              <p:cNvPr id="111619" name="Ink 3"/>
              <p:cNvPicPr>
                <a:picLocks noRot="1" noChangeAspect="1" noEditPoints="1" noChangeArrowheads="1" noChangeShapeType="1"/>
              </p:cNvPicPr>
              <p:nvPr/>
            </p:nvPicPr>
            <p:blipFill>
              <a:blip r:embed="rId7"/>
              <a:stretch>
                <a:fillRect/>
              </a:stretch>
            </p:blipFill>
            <p:spPr>
              <a:xfrm>
                <a:off x="5123519" y="2630787"/>
                <a:ext cx="1216660" cy="34547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1620" name="Ink 4"/>
              <p14:cNvContentPartPr>
                <a14:cpLocks xmlns:a14="http://schemas.microsoft.com/office/drawing/2010/main" noRot="1" noChangeAspect="1" noEditPoints="1" noChangeArrowheads="1" noChangeShapeType="1"/>
              </p14:cNvContentPartPr>
              <p14:nvPr/>
            </p14:nvContentPartPr>
            <p14:xfrm>
              <a:off x="6923088" y="2649538"/>
              <a:ext cx="279400" cy="7937"/>
            </p14:xfrm>
          </p:contentPart>
        </mc:Choice>
        <mc:Fallback>
          <p:pic>
            <p:nvPicPr>
              <p:cNvPr id="111620" name="Ink 4"/>
              <p:cNvPicPr>
                <a:picLocks noRot="1" noChangeAspect="1" noEditPoints="1" noChangeArrowheads="1" noChangeShapeType="1"/>
              </p:cNvPicPr>
              <p:nvPr/>
            </p:nvPicPr>
            <p:blipFill>
              <a:blip r:embed="rId9"/>
              <a:stretch>
                <a:fillRect/>
              </a:stretch>
            </p:blipFill>
            <p:spPr>
              <a:xfrm>
                <a:off x="6920571" y="2647122"/>
                <a:ext cx="284794" cy="1311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1621" name="Ink 5"/>
              <p14:cNvContentPartPr>
                <a14:cpLocks xmlns:a14="http://schemas.microsoft.com/office/drawing/2010/main" noRot="1" noChangeAspect="1" noEditPoints="1" noChangeArrowheads="1" noChangeShapeType="1"/>
              </p14:cNvContentPartPr>
              <p14:nvPr/>
            </p14:nvContentPartPr>
            <p14:xfrm>
              <a:off x="8293100" y="1633538"/>
              <a:ext cx="684213" cy="2249487"/>
            </p14:xfrm>
          </p:contentPart>
        </mc:Choice>
        <mc:Fallback>
          <p:pic>
            <p:nvPicPr>
              <p:cNvPr id="111621" name="Ink 5"/>
              <p:cNvPicPr>
                <a:picLocks noRot="1" noChangeAspect="1" noEditPoints="1" noChangeArrowheads="1" noChangeShapeType="1"/>
              </p:cNvPicPr>
              <p:nvPr/>
            </p:nvPicPr>
            <p:blipFill>
              <a:blip r:embed="rId11"/>
              <a:stretch>
                <a:fillRect/>
              </a:stretch>
            </p:blipFill>
            <p:spPr>
              <a:xfrm>
                <a:off x="8285186" y="1630656"/>
                <a:ext cx="695005" cy="2255251"/>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1622" name="Ink 6"/>
              <p14:cNvContentPartPr>
                <a14:cpLocks xmlns:a14="http://schemas.microsoft.com/office/drawing/2010/main" noRot="1" noChangeAspect="1" noEditPoints="1" noChangeArrowheads="1" noChangeShapeType="1"/>
              </p14:cNvContentPartPr>
              <p14:nvPr/>
            </p14:nvContentPartPr>
            <p14:xfrm>
              <a:off x="317500" y="2278063"/>
              <a:ext cx="1679575" cy="1068387"/>
            </p14:xfrm>
          </p:contentPart>
        </mc:Choice>
        <mc:Fallback>
          <p:pic>
            <p:nvPicPr>
              <p:cNvPr id="111622" name="Ink 6"/>
              <p:cNvPicPr>
                <a:picLocks noRot="1" noChangeAspect="1" noEditPoints="1" noChangeArrowheads="1" noChangeShapeType="1"/>
              </p:cNvPicPr>
              <p:nvPr/>
            </p:nvPicPr>
            <p:blipFill>
              <a:blip r:embed="rId13"/>
              <a:stretch>
                <a:fillRect/>
              </a:stretch>
            </p:blipFill>
            <p:spPr>
              <a:xfrm>
                <a:off x="314620" y="2275182"/>
                <a:ext cx="1687856" cy="1074148"/>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1623" name="Ink 7"/>
              <p14:cNvContentPartPr>
                <a14:cpLocks xmlns:a14="http://schemas.microsoft.com/office/drawing/2010/main" noRot="1" noChangeAspect="1" noEditPoints="1" noChangeArrowheads="1" noChangeShapeType="1"/>
              </p14:cNvContentPartPr>
              <p14:nvPr/>
            </p14:nvContentPartPr>
            <p14:xfrm>
              <a:off x="4646613" y="3576638"/>
              <a:ext cx="284162" cy="763587"/>
            </p14:xfrm>
          </p:contentPart>
        </mc:Choice>
        <mc:Fallback>
          <p:pic>
            <p:nvPicPr>
              <p:cNvPr id="111623" name="Ink 7"/>
              <p:cNvPicPr>
                <a:picLocks noRot="1" noChangeAspect="1" noEditPoints="1" noChangeArrowheads="1" noChangeShapeType="1"/>
              </p:cNvPicPr>
              <p:nvPr/>
            </p:nvPicPr>
            <p:blipFill>
              <a:blip r:embed="rId15"/>
              <a:stretch>
                <a:fillRect/>
              </a:stretch>
            </p:blipFill>
            <p:spPr>
              <a:xfrm>
                <a:off x="4644086" y="3573755"/>
                <a:ext cx="289578" cy="76971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1624" name="Ink 8"/>
              <p14:cNvContentPartPr>
                <a14:cpLocks xmlns:a14="http://schemas.microsoft.com/office/drawing/2010/main" noRot="1" noChangeAspect="1" noEditPoints="1" noChangeArrowheads="1" noChangeShapeType="1"/>
              </p14:cNvContentPartPr>
              <p14:nvPr/>
            </p14:nvContentPartPr>
            <p14:xfrm>
              <a:off x="1119188" y="3244850"/>
              <a:ext cx="44450" cy="312738"/>
            </p14:xfrm>
          </p:contentPart>
        </mc:Choice>
        <mc:Fallback>
          <p:pic>
            <p:nvPicPr>
              <p:cNvPr id="111624" name="Ink 8"/>
              <p:cNvPicPr>
                <a:picLocks noRot="1" noChangeAspect="1" noEditPoints="1" noChangeArrowheads="1" noChangeShapeType="1"/>
              </p:cNvPicPr>
              <p:nvPr/>
            </p:nvPicPr>
            <p:blipFill>
              <a:blip r:embed="rId17"/>
              <a:stretch>
                <a:fillRect/>
              </a:stretch>
            </p:blipFill>
            <p:spPr>
              <a:xfrm>
                <a:off x="1116249" y="3241968"/>
                <a:ext cx="50328" cy="318503"/>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1625" name="Ink 9"/>
              <p14:cNvContentPartPr>
                <a14:cpLocks xmlns:a14="http://schemas.microsoft.com/office/drawing/2010/main" noRot="1" noChangeAspect="1" noEditPoints="1" noChangeArrowheads="1" noChangeShapeType="1"/>
              </p14:cNvContentPartPr>
              <p14:nvPr/>
            </p14:nvContentPartPr>
            <p14:xfrm>
              <a:off x="1085850" y="3259138"/>
              <a:ext cx="1997075" cy="327025"/>
            </p14:xfrm>
          </p:contentPart>
        </mc:Choice>
        <mc:Fallback>
          <p:pic>
            <p:nvPicPr>
              <p:cNvPr id="111625" name="Ink 9"/>
              <p:cNvPicPr>
                <a:picLocks noRot="1" noChangeAspect="1" noEditPoints="1" noChangeArrowheads="1" noChangeShapeType="1"/>
              </p:cNvPicPr>
              <p:nvPr/>
            </p:nvPicPr>
            <p:blipFill>
              <a:blip r:embed="rId19"/>
              <a:stretch>
                <a:fillRect/>
              </a:stretch>
            </p:blipFill>
            <p:spPr>
              <a:xfrm>
                <a:off x="1082975" y="3254101"/>
                <a:ext cx="2005341" cy="33961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1626" name="Ink 10"/>
              <p14:cNvContentPartPr>
                <a14:cpLocks xmlns:a14="http://schemas.microsoft.com/office/drawing/2010/main" noRot="1" noChangeAspect="1" noEditPoints="1" noChangeArrowheads="1" noChangeShapeType="1"/>
              </p14:cNvContentPartPr>
              <p14:nvPr/>
            </p14:nvContentPartPr>
            <p14:xfrm>
              <a:off x="2801938" y="3616325"/>
              <a:ext cx="176212" cy="184150"/>
            </p14:xfrm>
          </p:contentPart>
        </mc:Choice>
        <mc:Fallback>
          <p:pic>
            <p:nvPicPr>
              <p:cNvPr id="111626" name="Ink 10"/>
              <p:cNvPicPr>
                <a:picLocks noRot="1" noChangeAspect="1" noEditPoints="1" noChangeArrowheads="1" noChangeShapeType="1"/>
              </p:cNvPicPr>
              <p:nvPr/>
            </p:nvPicPr>
            <p:blipFill>
              <a:blip r:embed="rId21"/>
              <a:stretch>
                <a:fillRect/>
              </a:stretch>
            </p:blipFill>
            <p:spPr>
              <a:xfrm>
                <a:off x="2799073" y="3613094"/>
                <a:ext cx="181942" cy="19025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1627" name="Ink 11"/>
              <p14:cNvContentPartPr>
                <a14:cpLocks xmlns:a14="http://schemas.microsoft.com/office/drawing/2010/main" noRot="1" noChangeAspect="1" noEditPoints="1" noChangeArrowheads="1" noChangeShapeType="1"/>
              </p14:cNvContentPartPr>
              <p14:nvPr/>
            </p14:nvContentPartPr>
            <p14:xfrm>
              <a:off x="457200" y="3203575"/>
              <a:ext cx="269875" cy="201613"/>
            </p14:xfrm>
          </p:contentPart>
        </mc:Choice>
        <mc:Fallback>
          <p:pic>
            <p:nvPicPr>
              <p:cNvPr id="111627" name="Ink 11"/>
              <p:cNvPicPr>
                <a:picLocks noRot="1" noChangeAspect="1" noEditPoints="1" noChangeArrowheads="1" noChangeShapeType="1"/>
              </p:cNvPicPr>
              <p:nvPr/>
            </p:nvPicPr>
            <p:blipFill>
              <a:blip r:embed="rId23"/>
              <a:stretch>
                <a:fillRect/>
              </a:stretch>
            </p:blipFill>
            <p:spPr>
              <a:xfrm>
                <a:off x="454310" y="3200695"/>
                <a:ext cx="275655" cy="207373"/>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1628" name="Ink 12"/>
              <p14:cNvContentPartPr>
                <a14:cpLocks xmlns:a14="http://schemas.microsoft.com/office/drawing/2010/main" noRot="1" noChangeAspect="1" noEditPoints="1" noChangeArrowheads="1" noChangeShapeType="1"/>
              </p14:cNvContentPartPr>
              <p14:nvPr/>
            </p14:nvContentPartPr>
            <p14:xfrm>
              <a:off x="511175" y="3209925"/>
              <a:ext cx="225425" cy="131763"/>
            </p14:xfrm>
          </p:contentPart>
        </mc:Choice>
        <mc:Fallback>
          <p:pic>
            <p:nvPicPr>
              <p:cNvPr id="111628" name="Ink 12"/>
              <p:cNvPicPr>
                <a:picLocks noRot="1" noChangeAspect="1" noEditPoints="1" noChangeArrowheads="1" noChangeShapeType="1"/>
              </p:cNvPicPr>
              <p:nvPr/>
            </p:nvPicPr>
            <p:blipFill>
              <a:blip r:embed="rId25"/>
              <a:stretch>
                <a:fillRect/>
              </a:stretch>
            </p:blipFill>
            <p:spPr>
              <a:xfrm>
                <a:off x="508646" y="3207053"/>
                <a:ext cx="230844" cy="13750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1629" name="Ink 13"/>
              <p14:cNvContentPartPr>
                <a14:cpLocks xmlns:a14="http://schemas.microsoft.com/office/drawing/2010/main" noRot="1" noChangeAspect="1" noEditPoints="1" noChangeArrowheads="1" noChangeShapeType="1"/>
              </p14:cNvContentPartPr>
              <p14:nvPr/>
            </p14:nvContentPartPr>
            <p14:xfrm>
              <a:off x="430213" y="3848100"/>
              <a:ext cx="146050" cy="141288"/>
            </p14:xfrm>
          </p:contentPart>
        </mc:Choice>
        <mc:Fallback>
          <p:pic>
            <p:nvPicPr>
              <p:cNvPr id="111629" name="Ink 13"/>
              <p:cNvPicPr>
                <a:picLocks noRot="1" noChangeAspect="1" noEditPoints="1" noChangeArrowheads="1" noChangeShapeType="1"/>
              </p:cNvPicPr>
              <p:nvPr/>
            </p:nvPicPr>
            <p:blipFill>
              <a:blip r:embed="rId27"/>
              <a:stretch>
                <a:fillRect/>
              </a:stretch>
            </p:blipFill>
            <p:spPr>
              <a:xfrm>
                <a:off x="427335" y="3845571"/>
                <a:ext cx="151806" cy="146708"/>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1630" name="Ink 14"/>
              <p14:cNvContentPartPr>
                <a14:cpLocks xmlns:a14="http://schemas.microsoft.com/office/drawing/2010/main" noRot="1" noChangeAspect="1" noEditPoints="1" noChangeArrowheads="1" noChangeShapeType="1"/>
              </p14:cNvContentPartPr>
              <p14:nvPr/>
            </p14:nvContentPartPr>
            <p14:xfrm>
              <a:off x="461963" y="3743325"/>
              <a:ext cx="107950" cy="79375"/>
            </p14:xfrm>
          </p:contentPart>
        </mc:Choice>
        <mc:Fallback>
          <p:pic>
            <p:nvPicPr>
              <p:cNvPr id="111630" name="Ink 14"/>
              <p:cNvPicPr>
                <a:picLocks noRot="1" noChangeAspect="1" noEditPoints="1" noChangeArrowheads="1" noChangeShapeType="1"/>
              </p:cNvPicPr>
              <p:nvPr/>
            </p:nvPicPr>
            <p:blipFill>
              <a:blip r:embed="rId29"/>
              <a:stretch>
                <a:fillRect/>
              </a:stretch>
            </p:blipFill>
            <p:spPr>
              <a:xfrm>
                <a:off x="459026" y="3740425"/>
                <a:ext cx="113825" cy="84812"/>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1631" name="Ink 15"/>
              <p14:cNvContentPartPr>
                <a14:cpLocks xmlns:a14="http://schemas.microsoft.com/office/drawing/2010/main" noRot="1" noChangeAspect="1" noEditPoints="1" noChangeArrowheads="1" noChangeShapeType="1"/>
              </p14:cNvContentPartPr>
              <p14:nvPr/>
            </p14:nvContentPartPr>
            <p14:xfrm>
              <a:off x="355600" y="3673475"/>
              <a:ext cx="423863" cy="419100"/>
            </p14:xfrm>
          </p:contentPart>
        </mc:Choice>
        <mc:Fallback>
          <p:pic>
            <p:nvPicPr>
              <p:cNvPr id="111631" name="Ink 15"/>
              <p:cNvPicPr>
                <a:picLocks noRot="1" noChangeAspect="1" noEditPoints="1" noChangeArrowheads="1" noChangeShapeType="1"/>
              </p:cNvPicPr>
              <p:nvPr/>
            </p:nvPicPr>
            <p:blipFill>
              <a:blip r:embed="rId31"/>
              <a:stretch>
                <a:fillRect/>
              </a:stretch>
            </p:blipFill>
            <p:spPr>
              <a:xfrm>
                <a:off x="352734" y="3670952"/>
                <a:ext cx="429596" cy="424505"/>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1632" name="Ink 16"/>
              <p14:cNvContentPartPr>
                <a14:cpLocks xmlns:a14="http://schemas.microsoft.com/office/drawing/2010/main" noRot="1" noChangeAspect="1" noEditPoints="1" noChangeArrowheads="1" noChangeShapeType="1"/>
              </p14:cNvContentPartPr>
              <p14:nvPr/>
            </p14:nvContentPartPr>
            <p14:xfrm>
              <a:off x="3217863" y="4697413"/>
              <a:ext cx="250825" cy="22225"/>
            </p14:xfrm>
          </p:contentPart>
        </mc:Choice>
        <mc:Fallback>
          <p:pic>
            <p:nvPicPr>
              <p:cNvPr id="111632" name="Ink 16"/>
              <p:cNvPicPr>
                <a:picLocks noRot="1" noChangeAspect="1" noEditPoints="1" noChangeArrowheads="1" noChangeShapeType="1"/>
              </p:cNvPicPr>
              <p:nvPr/>
            </p:nvPicPr>
            <p:blipFill>
              <a:blip r:embed="rId33"/>
              <a:stretch>
                <a:fillRect/>
              </a:stretch>
            </p:blipFill>
            <p:spPr>
              <a:xfrm>
                <a:off x="3215348" y="4694635"/>
                <a:ext cx="256215" cy="27781"/>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11633" name="Ink 17"/>
              <p14:cNvContentPartPr>
                <a14:cpLocks xmlns:a14="http://schemas.microsoft.com/office/drawing/2010/main" noRot="1" noChangeAspect="1" noEditPoints="1" noChangeArrowheads="1" noChangeShapeType="1"/>
              </p14:cNvContentPartPr>
              <p14:nvPr/>
            </p14:nvContentPartPr>
            <p14:xfrm>
              <a:off x="1195388" y="5619750"/>
              <a:ext cx="23812" cy="350838"/>
            </p14:xfrm>
          </p:contentPart>
        </mc:Choice>
        <mc:Fallback>
          <p:pic>
            <p:nvPicPr>
              <p:cNvPr id="111633" name="Ink 17"/>
              <p:cNvPicPr>
                <a:picLocks noRot="1" noChangeAspect="1" noEditPoints="1" noChangeArrowheads="1" noChangeShapeType="1"/>
              </p:cNvPicPr>
              <p:nvPr/>
            </p:nvPicPr>
            <p:blipFill>
              <a:blip r:embed="rId35"/>
              <a:stretch>
                <a:fillRect/>
              </a:stretch>
            </p:blipFill>
            <p:spPr>
              <a:xfrm>
                <a:off x="1192457" y="5617229"/>
                <a:ext cx="29673" cy="35624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11634" name="Ink 18"/>
              <p14:cNvContentPartPr>
                <a14:cpLocks xmlns:a14="http://schemas.microsoft.com/office/drawing/2010/main" noRot="1" noChangeAspect="1" noEditPoints="1" noChangeArrowheads="1" noChangeShapeType="1"/>
              </p14:cNvContentPartPr>
              <p14:nvPr/>
            </p14:nvContentPartPr>
            <p14:xfrm>
              <a:off x="1144588" y="5646738"/>
              <a:ext cx="2046287" cy="338137"/>
            </p14:xfrm>
          </p:contentPart>
        </mc:Choice>
        <mc:Fallback>
          <p:pic>
            <p:nvPicPr>
              <p:cNvPr id="111634" name="Ink 18"/>
              <p:cNvPicPr>
                <a:picLocks noRot="1" noChangeAspect="1" noEditPoints="1" noChangeArrowheads="1" noChangeShapeType="1"/>
              </p:cNvPicPr>
              <p:nvPr/>
            </p:nvPicPr>
            <p:blipFill>
              <a:blip r:embed="rId37"/>
              <a:stretch>
                <a:fillRect/>
              </a:stretch>
            </p:blipFill>
            <p:spPr>
              <a:xfrm>
                <a:off x="1142068" y="5643118"/>
                <a:ext cx="2053486" cy="347912"/>
              </a:xfrm>
              <a:prstGeom prst="rect">
                <a:avLst/>
              </a:prstGeom>
            </p:spPr>
          </p:pic>
        </mc:Fallback>
      </mc:AlternateContent>
    </p:spTree>
    <p:extLst>
      <p:ext uri="{BB962C8B-B14F-4D97-AF65-F5344CB8AC3E}">
        <p14:creationId xmlns:p14="http://schemas.microsoft.com/office/powerpoint/2010/main" val="2824947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9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16303</TotalTime>
  <Words>1168</Words>
  <Application>Microsoft Office PowerPoint</Application>
  <PresentationFormat>On-screen Show (4:3)</PresentationFormat>
  <Paragraphs>317</Paragraphs>
  <Slides>35</Slides>
  <Notes>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1" baseType="lpstr">
      <vt:lpstr>ＭＳ Ｐゴシック</vt:lpstr>
      <vt:lpstr>Arial</vt:lpstr>
      <vt:lpstr>Calibri</vt:lpstr>
      <vt:lpstr>Courier New</vt:lpstr>
      <vt:lpstr>Office Theme</vt:lpstr>
      <vt:lpstr>VISIO</vt:lpstr>
      <vt:lpstr> Computer Organization and Assembly Language</vt:lpstr>
      <vt:lpstr>Lecture Outline</vt:lpstr>
      <vt:lpstr>Two-Dimensional Arrays</vt:lpstr>
      <vt:lpstr>Basic Concepts</vt:lpstr>
      <vt:lpstr>Base-Index Operand</vt:lpstr>
      <vt:lpstr>Base-Index Operand</vt:lpstr>
      <vt:lpstr>Structure Application</vt:lpstr>
      <vt:lpstr>Structure Application</vt:lpstr>
      <vt:lpstr>Two-Dimensional Table Example</vt:lpstr>
      <vt:lpstr>Two-Dimensional Array</vt:lpstr>
      <vt:lpstr>Two-Dimensional Array</vt:lpstr>
      <vt:lpstr>Two-Dimensional Array</vt:lpstr>
      <vt:lpstr>Calculating Row-Sum</vt:lpstr>
      <vt:lpstr>Calculating Row-Sum</vt:lpstr>
      <vt:lpstr>Base-Index-Displacement Operand</vt:lpstr>
      <vt:lpstr>Two-Dimensional Table Example</vt:lpstr>
      <vt:lpstr>Sorting Integer Arrays</vt:lpstr>
      <vt:lpstr>Bubble Sort</vt:lpstr>
      <vt:lpstr>Bubble Sort Pseudocode</vt:lpstr>
      <vt:lpstr>Bubble Sort Implementation</vt:lpstr>
      <vt:lpstr>Structures - Overview</vt:lpstr>
      <vt:lpstr>Structure</vt:lpstr>
      <vt:lpstr>Using a Structure</vt:lpstr>
      <vt:lpstr>Structure Definition Syntax</vt:lpstr>
      <vt:lpstr>COORD Structure</vt:lpstr>
      <vt:lpstr>Employee Structure</vt:lpstr>
      <vt:lpstr>Declaring Structure Variables</vt:lpstr>
      <vt:lpstr>Initializing Array Fields</vt:lpstr>
      <vt:lpstr>Array of Structures</vt:lpstr>
      <vt:lpstr>Referencing Structure Variables</vt:lpstr>
      <vt:lpstr>. . . continued</vt:lpstr>
      <vt:lpstr>Looping Through an Array of Points</vt:lpstr>
      <vt:lpstr>PowerPoint Presentation</vt:lpstr>
      <vt:lpstr>Summary</vt:lpstr>
      <vt:lpstr>Reference</vt:lpstr>
    </vt:vector>
  </TitlesOfParts>
  <Company>GHAZALA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GHAZALA</dc:creator>
  <cp:lastModifiedBy>bambi</cp:lastModifiedBy>
  <cp:revision>839</cp:revision>
  <dcterms:created xsi:type="dcterms:W3CDTF">2012-02-27T05:45:45Z</dcterms:created>
  <dcterms:modified xsi:type="dcterms:W3CDTF">2025-05-28T06:38:35Z</dcterms:modified>
</cp:coreProperties>
</file>